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4EC67-0706-43A5-93A7-C1CE76CD6C0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8C351-65B5-4BBB-A123-BC31CE132113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Backlog</a:t>
          </a:r>
          <a:endParaRPr lang="en-US" dirty="0"/>
        </a:p>
      </dgm:t>
    </dgm:pt>
    <dgm:pt modelId="{88E5503B-1671-472E-ADA7-359A226C81F4}" type="parTrans" cxnId="{1DCABE79-5148-4E06-AA48-CC734E81F14D}">
      <dgm:prSet/>
      <dgm:spPr/>
      <dgm:t>
        <a:bodyPr/>
        <a:lstStyle/>
        <a:p>
          <a:endParaRPr lang="en-US"/>
        </a:p>
      </dgm:t>
    </dgm:pt>
    <dgm:pt modelId="{3C801E30-460B-4082-A58F-8CF8E064414D}" type="sibTrans" cxnId="{1DCABE79-5148-4E06-AA48-CC734E81F14D}">
      <dgm:prSet/>
      <dgm:spPr/>
      <dgm:t>
        <a:bodyPr/>
        <a:lstStyle/>
        <a:p>
          <a:endParaRPr lang="en-US"/>
        </a:p>
      </dgm:t>
    </dgm:pt>
    <dgm:pt modelId="{1E0BA8DD-04D6-4E9C-9998-727D400A8142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Research target audience preferences.</a:t>
          </a:r>
          <a:endParaRPr lang="en-US" dirty="0"/>
        </a:p>
      </dgm:t>
    </dgm:pt>
    <dgm:pt modelId="{A030E1C5-9BB1-458C-B61D-4505EF82C619}" type="parTrans" cxnId="{91B3C696-F655-4B5E-9877-4DD12EC78A19}">
      <dgm:prSet/>
      <dgm:spPr/>
      <dgm:t>
        <a:bodyPr/>
        <a:lstStyle/>
        <a:p>
          <a:endParaRPr lang="en-US"/>
        </a:p>
      </dgm:t>
    </dgm:pt>
    <dgm:pt modelId="{3F5999A2-0B40-41AF-BB98-580CC4869496}" type="sibTrans" cxnId="{91B3C696-F655-4B5E-9877-4DD12EC78A19}">
      <dgm:prSet/>
      <dgm:spPr/>
      <dgm:t>
        <a:bodyPr/>
        <a:lstStyle/>
        <a:p>
          <a:endParaRPr lang="en-US"/>
        </a:p>
      </dgm:t>
    </dgm:pt>
    <dgm:pt modelId="{C048ADF5-342C-40B3-9D11-EF24DB56C8BD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Analyze competitor products.</a:t>
          </a:r>
          <a:endParaRPr lang="en-US" dirty="0"/>
        </a:p>
      </dgm:t>
    </dgm:pt>
    <dgm:pt modelId="{725A2D44-BBE1-4C23-BE16-C5DC2636494F}" type="parTrans" cxnId="{6DDB061B-B49B-4924-B2C8-CBDC90DDB7CF}">
      <dgm:prSet/>
      <dgm:spPr/>
      <dgm:t>
        <a:bodyPr/>
        <a:lstStyle/>
        <a:p>
          <a:endParaRPr lang="en-US"/>
        </a:p>
      </dgm:t>
    </dgm:pt>
    <dgm:pt modelId="{A75126EE-1BD3-42B5-9EB6-061E5B27B071}" type="sibTrans" cxnId="{6DDB061B-B49B-4924-B2C8-CBDC90DDB7CF}">
      <dgm:prSet/>
      <dgm:spPr/>
      <dgm:t>
        <a:bodyPr/>
        <a:lstStyle/>
        <a:p>
          <a:endParaRPr lang="en-US"/>
        </a:p>
      </dgm:t>
    </dgm:pt>
    <dgm:pt modelId="{F4FC7C40-D879-4672-9E25-B686B2794926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Define key features and specifications.</a:t>
          </a:r>
          <a:endParaRPr lang="en-US" dirty="0"/>
        </a:p>
      </dgm:t>
    </dgm:pt>
    <dgm:pt modelId="{3764B596-E916-4890-A830-2C6AEBEA50E5}" type="parTrans" cxnId="{766D26F8-7C99-4AC0-A27C-F059D590707E}">
      <dgm:prSet/>
      <dgm:spPr/>
      <dgm:t>
        <a:bodyPr/>
        <a:lstStyle/>
        <a:p>
          <a:endParaRPr lang="en-US"/>
        </a:p>
      </dgm:t>
    </dgm:pt>
    <dgm:pt modelId="{8990C158-7D17-4EB4-8C53-0042227BE724}" type="sibTrans" cxnId="{766D26F8-7C99-4AC0-A27C-F059D590707E}">
      <dgm:prSet/>
      <dgm:spPr/>
      <dgm:t>
        <a:bodyPr/>
        <a:lstStyle/>
        <a:p>
          <a:endParaRPr lang="en-US"/>
        </a:p>
      </dgm:t>
    </dgm:pt>
    <dgm:pt modelId="{16643BB8-7F05-465D-8CD1-53ACD55BD6C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Design user interface for controls.</a:t>
          </a:r>
          <a:endParaRPr lang="en-US" dirty="0"/>
        </a:p>
      </dgm:t>
    </dgm:pt>
    <dgm:pt modelId="{FFF255BC-7B56-4CAE-99B2-F7E8DA505EBA}" type="parTrans" cxnId="{720B17E6-A47F-43C6-9AC7-289FD25923A7}">
      <dgm:prSet/>
      <dgm:spPr/>
      <dgm:t>
        <a:bodyPr/>
        <a:lstStyle/>
        <a:p>
          <a:endParaRPr lang="en-US"/>
        </a:p>
      </dgm:t>
    </dgm:pt>
    <dgm:pt modelId="{533415EB-6143-41F9-881C-BD05CFA76987}" type="sibTrans" cxnId="{720B17E6-A47F-43C6-9AC7-289FD25923A7}">
      <dgm:prSet/>
      <dgm:spPr/>
      <dgm:t>
        <a:bodyPr/>
        <a:lstStyle/>
        <a:p>
          <a:endParaRPr lang="en-US"/>
        </a:p>
      </dgm:t>
    </dgm:pt>
    <dgm:pt modelId="{2E76FF37-FCFB-483C-81FD-BACC4E430FC0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Explore materials for housing and ear tips.</a:t>
          </a:r>
          <a:endParaRPr lang="en-US" dirty="0"/>
        </a:p>
      </dgm:t>
    </dgm:pt>
    <dgm:pt modelId="{E128F497-7FD7-4E39-8BD2-2FDA7C1B80A0}" type="parTrans" cxnId="{354C8E4C-E4F0-4387-B2C3-0E1B1EED779B}">
      <dgm:prSet/>
      <dgm:spPr/>
      <dgm:t>
        <a:bodyPr/>
        <a:lstStyle/>
        <a:p>
          <a:endParaRPr lang="en-US"/>
        </a:p>
      </dgm:t>
    </dgm:pt>
    <dgm:pt modelId="{A59F5302-F93A-45C9-A380-443F8CB721C6}" type="sibTrans" cxnId="{354C8E4C-E4F0-4387-B2C3-0E1B1EED779B}">
      <dgm:prSet/>
      <dgm:spPr/>
      <dgm:t>
        <a:bodyPr/>
        <a:lstStyle/>
        <a:p>
          <a:endParaRPr lang="en-US"/>
        </a:p>
      </dgm:t>
    </dgm:pt>
    <dgm:pt modelId="{1FD9833F-71A0-453E-BA10-F571B22235B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To Do </a:t>
          </a:r>
          <a:endParaRPr lang="en-US" dirty="0"/>
        </a:p>
      </dgm:t>
    </dgm:pt>
    <dgm:pt modelId="{A3476B64-1A54-41D0-9022-E7F79EC4F965}" type="parTrans" cxnId="{BF1E1647-4AD6-43D5-944A-8089548ABFE8}">
      <dgm:prSet/>
      <dgm:spPr/>
      <dgm:t>
        <a:bodyPr/>
        <a:lstStyle/>
        <a:p>
          <a:endParaRPr lang="en-US"/>
        </a:p>
      </dgm:t>
    </dgm:pt>
    <dgm:pt modelId="{AAECA883-D6EA-400B-892E-D31AC5C7F6FB}" type="sibTrans" cxnId="{BF1E1647-4AD6-43D5-944A-8089548ABFE8}">
      <dgm:prSet/>
      <dgm:spPr/>
      <dgm:t>
        <a:bodyPr/>
        <a:lstStyle/>
        <a:p>
          <a:endParaRPr lang="en-US"/>
        </a:p>
      </dgm:t>
    </dgm:pt>
    <dgm:pt modelId="{372D21E3-BD6F-41D8-8021-74B62E3D806F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Create initial design prototypes.</a:t>
          </a:r>
          <a:endParaRPr lang="en-US" dirty="0"/>
        </a:p>
      </dgm:t>
    </dgm:pt>
    <dgm:pt modelId="{CFC03B3A-7A08-43A4-962A-E275EE79AC2C}" type="parTrans" cxnId="{4BADCEB5-022B-45DC-AECA-200653D8C5F3}">
      <dgm:prSet/>
      <dgm:spPr/>
      <dgm:t>
        <a:bodyPr/>
        <a:lstStyle/>
        <a:p>
          <a:endParaRPr lang="en-US"/>
        </a:p>
      </dgm:t>
    </dgm:pt>
    <dgm:pt modelId="{89ACDE31-B369-46A6-AE05-1B566781284E}" type="sibTrans" cxnId="{4BADCEB5-022B-45DC-AECA-200653D8C5F3}">
      <dgm:prSet/>
      <dgm:spPr/>
      <dgm:t>
        <a:bodyPr/>
        <a:lstStyle/>
        <a:p>
          <a:endParaRPr lang="en-US"/>
        </a:p>
      </dgm:t>
    </dgm:pt>
    <dgm:pt modelId="{BBCD5EBB-84AC-42C7-9F40-95B7EABE6E6C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Develop sound quality testing protocols.</a:t>
          </a:r>
          <a:endParaRPr lang="en-US" dirty="0"/>
        </a:p>
      </dgm:t>
    </dgm:pt>
    <dgm:pt modelId="{F7430DD4-2939-4A97-A3EE-F960F244286C}" type="parTrans" cxnId="{9EBCC9C9-28FF-41ED-8DD2-9DEA5D7ECB9D}">
      <dgm:prSet/>
      <dgm:spPr/>
      <dgm:t>
        <a:bodyPr/>
        <a:lstStyle/>
        <a:p>
          <a:endParaRPr lang="en-US"/>
        </a:p>
      </dgm:t>
    </dgm:pt>
    <dgm:pt modelId="{6F2637A8-484C-498D-8B3B-F11704CB0A48}" type="sibTrans" cxnId="{9EBCC9C9-28FF-41ED-8DD2-9DEA5D7ECB9D}">
      <dgm:prSet/>
      <dgm:spPr/>
      <dgm:t>
        <a:bodyPr/>
        <a:lstStyle/>
        <a:p>
          <a:endParaRPr lang="en-US"/>
        </a:p>
      </dgm:t>
    </dgm:pt>
    <dgm:pt modelId="{51E78B66-743B-4258-86DC-7BE99FDDF532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Identify potential suppliers for components.</a:t>
          </a:r>
        </a:p>
      </dgm:t>
    </dgm:pt>
    <dgm:pt modelId="{1F222141-E896-485F-B1B2-1FF64B544853}" type="parTrans" cxnId="{546CB395-ABCF-4B76-B07D-75D9C9BE123C}">
      <dgm:prSet/>
      <dgm:spPr/>
    </dgm:pt>
    <dgm:pt modelId="{6C67AE95-B59D-48DF-AA82-481373D4F030}" type="sibTrans" cxnId="{546CB395-ABCF-4B76-B07D-75D9C9BE123C}">
      <dgm:prSet/>
      <dgm:spPr/>
    </dgm:pt>
    <dgm:pt modelId="{5378B02C-E066-4D75-BEC8-B225EB1D0B4E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Draft marketing strategy and materials.</a:t>
          </a:r>
        </a:p>
      </dgm:t>
    </dgm:pt>
    <dgm:pt modelId="{BE9194E4-3234-46C0-8F3D-B4E327DDFAD9}" type="parTrans" cxnId="{3AA21A11-3265-4CB3-81CB-C635D738C21C}">
      <dgm:prSet/>
      <dgm:spPr/>
    </dgm:pt>
    <dgm:pt modelId="{B391F8D5-F992-4C85-84B2-51E0A221C702}" type="sibTrans" cxnId="{3AA21A11-3265-4CB3-81CB-C635D738C21C}">
      <dgm:prSet/>
      <dgm:spPr/>
    </dgm:pt>
    <dgm:pt modelId="{E529FDDF-9731-42E0-88C0-8DE55ED4D79D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Plan user testing sessions.</a:t>
          </a:r>
        </a:p>
      </dgm:t>
    </dgm:pt>
    <dgm:pt modelId="{54BF0231-3CF7-4135-A1CF-B8CE7CBE7B6B}" type="parTrans" cxnId="{7518303A-E152-4938-8AE0-64DFAF583C44}">
      <dgm:prSet/>
      <dgm:spPr/>
    </dgm:pt>
    <dgm:pt modelId="{55794209-8CE0-44A4-B7FE-D9AB45022DA3}" type="sibTrans" cxnId="{7518303A-E152-4938-8AE0-64DFAF583C44}">
      <dgm:prSet/>
      <dgm:spPr/>
    </dgm:pt>
    <dgm:pt modelId="{08971A72-DA5B-4731-865D-DA98058E46CD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In Progress </a:t>
          </a:r>
        </a:p>
      </dgm:t>
    </dgm:pt>
    <dgm:pt modelId="{53FE10D5-50DC-4DE0-A32C-B05FDE4A695F}" type="parTrans" cxnId="{B6FD2C96-9FDB-4C12-AABB-DE3FF5F3B31E}">
      <dgm:prSet/>
      <dgm:spPr/>
    </dgm:pt>
    <dgm:pt modelId="{576A5D37-121F-4D1B-9DD4-069DE5AC2569}" type="sibTrans" cxnId="{B6FD2C96-9FDB-4C12-AABB-DE3FF5F3B31E}">
      <dgm:prSet/>
      <dgm:spPr/>
    </dgm:pt>
    <dgm:pt modelId="{CBAD17F6-3B40-4033-9569-6C488CC58D98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Prototyping design and ergonomics.</a:t>
          </a:r>
        </a:p>
      </dgm:t>
    </dgm:pt>
    <dgm:pt modelId="{54B54521-DCFF-4D57-A2FD-BC807738824D}" type="parTrans" cxnId="{9710B416-F8A1-4929-B7B3-3F9E32B09A93}">
      <dgm:prSet/>
      <dgm:spPr/>
    </dgm:pt>
    <dgm:pt modelId="{667FFC32-D9DD-4214-9DAD-3E04BFB33BDE}" type="sibTrans" cxnId="{9710B416-F8A1-4929-B7B3-3F9E32B09A93}">
      <dgm:prSet/>
      <dgm:spPr/>
    </dgm:pt>
    <dgm:pt modelId="{AC508A17-9017-403F-A050-7DA6214D295B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Conducting sound quality tests.</a:t>
          </a:r>
        </a:p>
      </dgm:t>
    </dgm:pt>
    <dgm:pt modelId="{34D3D06A-6EB7-4FB7-8FB0-FA13C410020C}" type="parTrans" cxnId="{A37A3084-763B-4940-AC22-E53CA8930E5B}">
      <dgm:prSet/>
      <dgm:spPr/>
    </dgm:pt>
    <dgm:pt modelId="{296E7395-B481-4219-A1ED-E6BCF08DC23B}" type="sibTrans" cxnId="{A37A3084-763B-4940-AC22-E53CA8930E5B}">
      <dgm:prSet/>
      <dgm:spPr/>
    </dgm:pt>
    <dgm:pt modelId="{6B386DD3-0250-4AD0-A1E0-D80D4462943B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Developing the app for connectivity and settings.</a:t>
          </a:r>
        </a:p>
      </dgm:t>
    </dgm:pt>
    <dgm:pt modelId="{BB642A3D-0AEE-4428-B0CF-43AF0053A8D6}" type="parTrans" cxnId="{2C402658-431F-4F70-93FA-FC673995E889}">
      <dgm:prSet/>
      <dgm:spPr/>
    </dgm:pt>
    <dgm:pt modelId="{30159D4C-B99D-487E-BB2A-0D7F6299E8F3}" type="sibTrans" cxnId="{2C402658-431F-4F70-93FA-FC673995E889}">
      <dgm:prSet/>
      <dgm:spPr/>
    </dgm:pt>
    <dgm:pt modelId="{878EFDD5-D04B-4A2B-A247-F7CE4A429797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Preparing promotional content for social media.</a:t>
          </a:r>
        </a:p>
      </dgm:t>
    </dgm:pt>
    <dgm:pt modelId="{52E0A554-1BD5-4572-9868-A0A46CB42360}" type="parTrans" cxnId="{C09D9BC5-E4E9-4987-983A-81E78F9AC093}">
      <dgm:prSet/>
      <dgm:spPr/>
    </dgm:pt>
    <dgm:pt modelId="{C6A69C39-0DA1-4F96-9566-C98383CC92DD}" type="sibTrans" cxnId="{C09D9BC5-E4E9-4987-983A-81E78F9AC093}">
      <dgm:prSet/>
      <dgm:spPr/>
    </dgm:pt>
    <dgm:pt modelId="{8B2234B4-9D33-427C-90A2-D5166A38E62A}" type="pres">
      <dgm:prSet presAssocID="{2DE4EC67-0706-43A5-93A7-C1CE76CD6C0E}" presName="theList" presStyleCnt="0">
        <dgm:presLayoutVars>
          <dgm:dir/>
          <dgm:animLvl val="lvl"/>
          <dgm:resizeHandles val="exact"/>
        </dgm:presLayoutVars>
      </dgm:prSet>
      <dgm:spPr/>
    </dgm:pt>
    <dgm:pt modelId="{6FC59308-2F41-4655-9EB2-3531B23924B0}" type="pres">
      <dgm:prSet presAssocID="{52F8C351-65B5-4BBB-A123-BC31CE132113}" presName="compNode" presStyleCnt="0"/>
      <dgm:spPr/>
    </dgm:pt>
    <dgm:pt modelId="{AC584859-5DC4-48CD-B749-3FC8A341AD69}" type="pres">
      <dgm:prSet presAssocID="{52F8C351-65B5-4BBB-A123-BC31CE132113}" presName="aNode" presStyleLbl="bgShp" presStyleIdx="0" presStyleCnt="3"/>
      <dgm:spPr/>
    </dgm:pt>
    <dgm:pt modelId="{5A8E777E-B6C7-4116-AA2B-23B345BF28B5}" type="pres">
      <dgm:prSet presAssocID="{52F8C351-65B5-4BBB-A123-BC31CE132113}" presName="textNode" presStyleLbl="bgShp" presStyleIdx="0" presStyleCnt="3"/>
      <dgm:spPr/>
    </dgm:pt>
    <dgm:pt modelId="{78C29A7E-B6F0-4DA5-9E63-A1228C1436BB}" type="pres">
      <dgm:prSet presAssocID="{52F8C351-65B5-4BBB-A123-BC31CE132113}" presName="compChildNode" presStyleCnt="0"/>
      <dgm:spPr/>
    </dgm:pt>
    <dgm:pt modelId="{08CE06C8-2038-44D2-96D4-77EB559C790E}" type="pres">
      <dgm:prSet presAssocID="{52F8C351-65B5-4BBB-A123-BC31CE132113}" presName="theInnerList" presStyleCnt="0"/>
      <dgm:spPr/>
    </dgm:pt>
    <dgm:pt modelId="{7B6B3674-2A4D-4410-B16C-1CE8D8A1D1C5}" type="pres">
      <dgm:prSet presAssocID="{1E0BA8DD-04D6-4E9C-9998-727D400A8142}" presName="childNode" presStyleLbl="node1" presStyleIdx="0" presStyleCnt="14">
        <dgm:presLayoutVars>
          <dgm:bulletEnabled val="1"/>
        </dgm:presLayoutVars>
      </dgm:prSet>
      <dgm:spPr/>
    </dgm:pt>
    <dgm:pt modelId="{501E9309-7CA1-40B3-BD2B-F7CB6EA6F2B3}" type="pres">
      <dgm:prSet presAssocID="{1E0BA8DD-04D6-4E9C-9998-727D400A8142}" presName="aSpace2" presStyleCnt="0"/>
      <dgm:spPr/>
    </dgm:pt>
    <dgm:pt modelId="{A0ADFAF2-03FB-4E00-8A1B-3B8EAA0EDC07}" type="pres">
      <dgm:prSet presAssocID="{C048ADF5-342C-40B3-9D11-EF24DB56C8BD}" presName="childNode" presStyleLbl="node1" presStyleIdx="1" presStyleCnt="14">
        <dgm:presLayoutVars>
          <dgm:bulletEnabled val="1"/>
        </dgm:presLayoutVars>
      </dgm:prSet>
      <dgm:spPr/>
    </dgm:pt>
    <dgm:pt modelId="{2B3DFAB3-6F5C-4312-8543-8CF29B5D75E6}" type="pres">
      <dgm:prSet presAssocID="{C048ADF5-342C-40B3-9D11-EF24DB56C8BD}" presName="aSpace2" presStyleCnt="0"/>
      <dgm:spPr/>
    </dgm:pt>
    <dgm:pt modelId="{705830D3-D0F4-4A86-8E4B-A38BEF4BB11E}" type="pres">
      <dgm:prSet presAssocID="{F4FC7C40-D879-4672-9E25-B686B2794926}" presName="childNode" presStyleLbl="node1" presStyleIdx="2" presStyleCnt="14">
        <dgm:presLayoutVars>
          <dgm:bulletEnabled val="1"/>
        </dgm:presLayoutVars>
      </dgm:prSet>
      <dgm:spPr/>
    </dgm:pt>
    <dgm:pt modelId="{C613CDFA-DC45-49E0-A649-B98DE30D41F7}" type="pres">
      <dgm:prSet presAssocID="{F4FC7C40-D879-4672-9E25-B686B2794926}" presName="aSpace2" presStyleCnt="0"/>
      <dgm:spPr/>
    </dgm:pt>
    <dgm:pt modelId="{3BAEEA21-6932-418F-AE10-40721CDEAB1B}" type="pres">
      <dgm:prSet presAssocID="{16643BB8-7F05-465D-8CD1-53ACD55BD6C4}" presName="childNode" presStyleLbl="node1" presStyleIdx="3" presStyleCnt="14">
        <dgm:presLayoutVars>
          <dgm:bulletEnabled val="1"/>
        </dgm:presLayoutVars>
      </dgm:prSet>
      <dgm:spPr/>
    </dgm:pt>
    <dgm:pt modelId="{DFA90715-24B8-42BF-83CC-C8B1057F0C0F}" type="pres">
      <dgm:prSet presAssocID="{16643BB8-7F05-465D-8CD1-53ACD55BD6C4}" presName="aSpace2" presStyleCnt="0"/>
      <dgm:spPr/>
    </dgm:pt>
    <dgm:pt modelId="{A9814AA4-A277-4DE3-9C35-600D647B0438}" type="pres">
      <dgm:prSet presAssocID="{2E76FF37-FCFB-483C-81FD-BACC4E430FC0}" presName="childNode" presStyleLbl="node1" presStyleIdx="4" presStyleCnt="14">
        <dgm:presLayoutVars>
          <dgm:bulletEnabled val="1"/>
        </dgm:presLayoutVars>
      </dgm:prSet>
      <dgm:spPr/>
    </dgm:pt>
    <dgm:pt modelId="{CF914C93-2012-4B7F-9210-612271AD416A}" type="pres">
      <dgm:prSet presAssocID="{52F8C351-65B5-4BBB-A123-BC31CE132113}" presName="aSpace" presStyleCnt="0"/>
      <dgm:spPr/>
    </dgm:pt>
    <dgm:pt modelId="{4B283CBC-9E48-4E18-86B5-32AB0F9BD5C3}" type="pres">
      <dgm:prSet presAssocID="{1FD9833F-71A0-453E-BA10-F571B22235B4}" presName="compNode" presStyleCnt="0"/>
      <dgm:spPr/>
    </dgm:pt>
    <dgm:pt modelId="{E62B6C22-3932-4397-AAD7-93605C5B2435}" type="pres">
      <dgm:prSet presAssocID="{1FD9833F-71A0-453E-BA10-F571B22235B4}" presName="aNode" presStyleLbl="bgShp" presStyleIdx="1" presStyleCnt="3"/>
      <dgm:spPr/>
    </dgm:pt>
    <dgm:pt modelId="{A623C4E9-6CA8-42B5-A79A-A6ABB17ACF2C}" type="pres">
      <dgm:prSet presAssocID="{1FD9833F-71A0-453E-BA10-F571B22235B4}" presName="textNode" presStyleLbl="bgShp" presStyleIdx="1" presStyleCnt="3"/>
      <dgm:spPr/>
    </dgm:pt>
    <dgm:pt modelId="{1A24A14E-DFD8-40B5-A061-CBC1AC13C159}" type="pres">
      <dgm:prSet presAssocID="{1FD9833F-71A0-453E-BA10-F571B22235B4}" presName="compChildNode" presStyleCnt="0"/>
      <dgm:spPr/>
    </dgm:pt>
    <dgm:pt modelId="{F1012E42-A6B4-4A7C-BB3C-8FACB5B0D3B5}" type="pres">
      <dgm:prSet presAssocID="{1FD9833F-71A0-453E-BA10-F571B22235B4}" presName="theInnerList" presStyleCnt="0"/>
      <dgm:spPr/>
    </dgm:pt>
    <dgm:pt modelId="{7BCB42FC-7582-424B-B92A-00DE1E15498F}" type="pres">
      <dgm:prSet presAssocID="{372D21E3-BD6F-41D8-8021-74B62E3D806F}" presName="childNode" presStyleLbl="node1" presStyleIdx="5" presStyleCnt="14">
        <dgm:presLayoutVars>
          <dgm:bulletEnabled val="1"/>
        </dgm:presLayoutVars>
      </dgm:prSet>
      <dgm:spPr/>
    </dgm:pt>
    <dgm:pt modelId="{3684B5FD-A8F6-4F18-AAB6-37DB7B113032}" type="pres">
      <dgm:prSet presAssocID="{372D21E3-BD6F-41D8-8021-74B62E3D806F}" presName="aSpace2" presStyleCnt="0"/>
      <dgm:spPr/>
    </dgm:pt>
    <dgm:pt modelId="{53BDAF73-B4C3-4056-8395-80E6CB6392C4}" type="pres">
      <dgm:prSet presAssocID="{BBCD5EBB-84AC-42C7-9F40-95B7EABE6E6C}" presName="childNode" presStyleLbl="node1" presStyleIdx="6" presStyleCnt="14">
        <dgm:presLayoutVars>
          <dgm:bulletEnabled val="1"/>
        </dgm:presLayoutVars>
      </dgm:prSet>
      <dgm:spPr/>
    </dgm:pt>
    <dgm:pt modelId="{430B51F1-3656-414B-904B-74443727D324}" type="pres">
      <dgm:prSet presAssocID="{BBCD5EBB-84AC-42C7-9F40-95B7EABE6E6C}" presName="aSpace2" presStyleCnt="0"/>
      <dgm:spPr/>
    </dgm:pt>
    <dgm:pt modelId="{48824B63-BD82-4C2B-8095-C6DFCEC69037}" type="pres">
      <dgm:prSet presAssocID="{51E78B66-743B-4258-86DC-7BE99FDDF532}" presName="childNode" presStyleLbl="node1" presStyleIdx="7" presStyleCnt="14">
        <dgm:presLayoutVars>
          <dgm:bulletEnabled val="1"/>
        </dgm:presLayoutVars>
      </dgm:prSet>
      <dgm:spPr/>
    </dgm:pt>
    <dgm:pt modelId="{678E95B7-ECDE-416E-B3CF-D11571717155}" type="pres">
      <dgm:prSet presAssocID="{51E78B66-743B-4258-86DC-7BE99FDDF532}" presName="aSpace2" presStyleCnt="0"/>
      <dgm:spPr/>
    </dgm:pt>
    <dgm:pt modelId="{F616404A-007A-4F02-8D8F-459A2EC044B0}" type="pres">
      <dgm:prSet presAssocID="{5378B02C-E066-4D75-BEC8-B225EB1D0B4E}" presName="childNode" presStyleLbl="node1" presStyleIdx="8" presStyleCnt="14">
        <dgm:presLayoutVars>
          <dgm:bulletEnabled val="1"/>
        </dgm:presLayoutVars>
      </dgm:prSet>
      <dgm:spPr/>
    </dgm:pt>
    <dgm:pt modelId="{8DAEBCFD-9FD7-4AA0-BD61-53903591C11A}" type="pres">
      <dgm:prSet presAssocID="{5378B02C-E066-4D75-BEC8-B225EB1D0B4E}" presName="aSpace2" presStyleCnt="0"/>
      <dgm:spPr/>
    </dgm:pt>
    <dgm:pt modelId="{B2E03448-4225-4565-9EAD-32BC8AA6786D}" type="pres">
      <dgm:prSet presAssocID="{E529FDDF-9731-42E0-88C0-8DE55ED4D79D}" presName="childNode" presStyleLbl="node1" presStyleIdx="9" presStyleCnt="14">
        <dgm:presLayoutVars>
          <dgm:bulletEnabled val="1"/>
        </dgm:presLayoutVars>
      </dgm:prSet>
      <dgm:spPr/>
    </dgm:pt>
    <dgm:pt modelId="{B1F2CB7D-11A4-4C90-AB25-65B6776F85DB}" type="pres">
      <dgm:prSet presAssocID="{1FD9833F-71A0-453E-BA10-F571B22235B4}" presName="aSpace" presStyleCnt="0"/>
      <dgm:spPr/>
    </dgm:pt>
    <dgm:pt modelId="{D3A126BE-8F9B-4450-AC4B-D3D93A821C9A}" type="pres">
      <dgm:prSet presAssocID="{08971A72-DA5B-4731-865D-DA98058E46CD}" presName="compNode" presStyleCnt="0"/>
      <dgm:spPr/>
    </dgm:pt>
    <dgm:pt modelId="{825EF31E-A896-433C-BBE2-67464654B8A0}" type="pres">
      <dgm:prSet presAssocID="{08971A72-DA5B-4731-865D-DA98058E46CD}" presName="aNode" presStyleLbl="bgShp" presStyleIdx="2" presStyleCnt="3"/>
      <dgm:spPr/>
    </dgm:pt>
    <dgm:pt modelId="{C8042D23-7738-4246-8E93-CCFD924AF85C}" type="pres">
      <dgm:prSet presAssocID="{08971A72-DA5B-4731-865D-DA98058E46CD}" presName="textNode" presStyleLbl="bgShp" presStyleIdx="2" presStyleCnt="3"/>
      <dgm:spPr/>
    </dgm:pt>
    <dgm:pt modelId="{BB89D5B0-1132-4B50-8D22-24702E07B5F6}" type="pres">
      <dgm:prSet presAssocID="{08971A72-DA5B-4731-865D-DA98058E46CD}" presName="compChildNode" presStyleCnt="0"/>
      <dgm:spPr/>
    </dgm:pt>
    <dgm:pt modelId="{8F682316-7C13-40BB-B311-AA45EDE14344}" type="pres">
      <dgm:prSet presAssocID="{08971A72-DA5B-4731-865D-DA98058E46CD}" presName="theInnerList" presStyleCnt="0"/>
      <dgm:spPr/>
    </dgm:pt>
    <dgm:pt modelId="{06C380A9-EEBA-4DE1-AC3B-F066057FDA30}" type="pres">
      <dgm:prSet presAssocID="{CBAD17F6-3B40-4033-9569-6C488CC58D98}" presName="childNode" presStyleLbl="node1" presStyleIdx="10" presStyleCnt="14">
        <dgm:presLayoutVars>
          <dgm:bulletEnabled val="1"/>
        </dgm:presLayoutVars>
      </dgm:prSet>
      <dgm:spPr/>
    </dgm:pt>
    <dgm:pt modelId="{CF1B1ADA-6492-4EF1-B0CE-D4B459D6361C}" type="pres">
      <dgm:prSet presAssocID="{CBAD17F6-3B40-4033-9569-6C488CC58D98}" presName="aSpace2" presStyleCnt="0"/>
      <dgm:spPr/>
    </dgm:pt>
    <dgm:pt modelId="{352290C7-862B-484B-B460-E730EF01A424}" type="pres">
      <dgm:prSet presAssocID="{AC508A17-9017-403F-A050-7DA6214D295B}" presName="childNode" presStyleLbl="node1" presStyleIdx="11" presStyleCnt="14">
        <dgm:presLayoutVars>
          <dgm:bulletEnabled val="1"/>
        </dgm:presLayoutVars>
      </dgm:prSet>
      <dgm:spPr/>
    </dgm:pt>
    <dgm:pt modelId="{A443DD4B-65D6-41A6-9697-6365D532F2D1}" type="pres">
      <dgm:prSet presAssocID="{AC508A17-9017-403F-A050-7DA6214D295B}" presName="aSpace2" presStyleCnt="0"/>
      <dgm:spPr/>
    </dgm:pt>
    <dgm:pt modelId="{307E8D6C-B93F-44EF-AD72-4C9B383F96D1}" type="pres">
      <dgm:prSet presAssocID="{6B386DD3-0250-4AD0-A1E0-D80D4462943B}" presName="childNode" presStyleLbl="node1" presStyleIdx="12" presStyleCnt="14">
        <dgm:presLayoutVars>
          <dgm:bulletEnabled val="1"/>
        </dgm:presLayoutVars>
      </dgm:prSet>
      <dgm:spPr/>
    </dgm:pt>
    <dgm:pt modelId="{63C4B17A-798B-41AA-BD16-371070756994}" type="pres">
      <dgm:prSet presAssocID="{6B386DD3-0250-4AD0-A1E0-D80D4462943B}" presName="aSpace2" presStyleCnt="0"/>
      <dgm:spPr/>
    </dgm:pt>
    <dgm:pt modelId="{94C346C9-A686-4283-8193-31D3B9294F99}" type="pres">
      <dgm:prSet presAssocID="{878EFDD5-D04B-4A2B-A247-F7CE4A429797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02A29904-18D2-4EC2-BC78-0A02EF80A6B6}" type="presOf" srcId="{52F8C351-65B5-4BBB-A123-BC31CE132113}" destId="{AC584859-5DC4-48CD-B749-3FC8A341AD69}" srcOrd="0" destOrd="0" presId="urn:microsoft.com/office/officeart/2005/8/layout/lProcess2"/>
    <dgm:cxn modelId="{3AA21A11-3265-4CB3-81CB-C635D738C21C}" srcId="{1FD9833F-71A0-453E-BA10-F571B22235B4}" destId="{5378B02C-E066-4D75-BEC8-B225EB1D0B4E}" srcOrd="3" destOrd="0" parTransId="{BE9194E4-3234-46C0-8F3D-B4E327DDFAD9}" sibTransId="{B391F8D5-F992-4C85-84B2-51E0A221C702}"/>
    <dgm:cxn modelId="{F894BA12-7942-42BC-819D-E720ADEC9920}" type="presOf" srcId="{08971A72-DA5B-4731-865D-DA98058E46CD}" destId="{C8042D23-7738-4246-8E93-CCFD924AF85C}" srcOrd="1" destOrd="0" presId="urn:microsoft.com/office/officeart/2005/8/layout/lProcess2"/>
    <dgm:cxn modelId="{9710B416-F8A1-4929-B7B3-3F9E32B09A93}" srcId="{08971A72-DA5B-4731-865D-DA98058E46CD}" destId="{CBAD17F6-3B40-4033-9569-6C488CC58D98}" srcOrd="0" destOrd="0" parTransId="{54B54521-DCFF-4D57-A2FD-BC807738824D}" sibTransId="{667FFC32-D9DD-4214-9DAD-3E04BFB33BDE}"/>
    <dgm:cxn modelId="{6DDB061B-B49B-4924-B2C8-CBDC90DDB7CF}" srcId="{52F8C351-65B5-4BBB-A123-BC31CE132113}" destId="{C048ADF5-342C-40B3-9D11-EF24DB56C8BD}" srcOrd="1" destOrd="0" parTransId="{725A2D44-BBE1-4C23-BE16-C5DC2636494F}" sibTransId="{A75126EE-1BD3-42B5-9EB6-061E5B27B071}"/>
    <dgm:cxn modelId="{15AD2829-7AB4-4CC6-ABDB-98261DB613D6}" type="presOf" srcId="{1FD9833F-71A0-453E-BA10-F571B22235B4}" destId="{A623C4E9-6CA8-42B5-A79A-A6ABB17ACF2C}" srcOrd="1" destOrd="0" presId="urn:microsoft.com/office/officeart/2005/8/layout/lProcess2"/>
    <dgm:cxn modelId="{9B26A32C-E035-4261-9930-38155BADAB77}" type="presOf" srcId="{CBAD17F6-3B40-4033-9569-6C488CC58D98}" destId="{06C380A9-EEBA-4DE1-AC3B-F066057FDA30}" srcOrd="0" destOrd="0" presId="urn:microsoft.com/office/officeart/2005/8/layout/lProcess2"/>
    <dgm:cxn modelId="{7518303A-E152-4938-8AE0-64DFAF583C44}" srcId="{1FD9833F-71A0-453E-BA10-F571B22235B4}" destId="{E529FDDF-9731-42E0-88C0-8DE55ED4D79D}" srcOrd="4" destOrd="0" parTransId="{54BF0231-3CF7-4135-A1CF-B8CE7CBE7B6B}" sibTransId="{55794209-8CE0-44A4-B7FE-D9AB45022DA3}"/>
    <dgm:cxn modelId="{DB8E0963-BE02-4064-9A43-5AE91924C95F}" type="presOf" srcId="{372D21E3-BD6F-41D8-8021-74B62E3D806F}" destId="{7BCB42FC-7582-424B-B92A-00DE1E15498F}" srcOrd="0" destOrd="0" presId="urn:microsoft.com/office/officeart/2005/8/layout/lProcess2"/>
    <dgm:cxn modelId="{76E1EF63-00AC-416D-AE8C-3DBC6BCF9E74}" type="presOf" srcId="{2E76FF37-FCFB-483C-81FD-BACC4E430FC0}" destId="{A9814AA4-A277-4DE3-9C35-600D647B0438}" srcOrd="0" destOrd="0" presId="urn:microsoft.com/office/officeart/2005/8/layout/lProcess2"/>
    <dgm:cxn modelId="{BF1E1647-4AD6-43D5-944A-8089548ABFE8}" srcId="{2DE4EC67-0706-43A5-93A7-C1CE76CD6C0E}" destId="{1FD9833F-71A0-453E-BA10-F571B22235B4}" srcOrd="1" destOrd="0" parTransId="{A3476B64-1A54-41D0-9022-E7F79EC4F965}" sibTransId="{AAECA883-D6EA-400B-892E-D31AC5C7F6FB}"/>
    <dgm:cxn modelId="{354C8E4C-E4F0-4387-B2C3-0E1B1EED779B}" srcId="{52F8C351-65B5-4BBB-A123-BC31CE132113}" destId="{2E76FF37-FCFB-483C-81FD-BACC4E430FC0}" srcOrd="4" destOrd="0" parTransId="{E128F497-7FD7-4E39-8BD2-2FDA7C1B80A0}" sibTransId="{A59F5302-F93A-45C9-A380-443F8CB721C6}"/>
    <dgm:cxn modelId="{B905A06C-F62A-4398-B6BB-1869956BE4F5}" type="presOf" srcId="{52F8C351-65B5-4BBB-A123-BC31CE132113}" destId="{5A8E777E-B6C7-4116-AA2B-23B345BF28B5}" srcOrd="1" destOrd="0" presId="urn:microsoft.com/office/officeart/2005/8/layout/lProcess2"/>
    <dgm:cxn modelId="{1CA2316F-0E96-4AD4-92C5-8CC9F1295DB4}" type="presOf" srcId="{16643BB8-7F05-465D-8CD1-53ACD55BD6C4}" destId="{3BAEEA21-6932-418F-AE10-40721CDEAB1B}" srcOrd="0" destOrd="0" presId="urn:microsoft.com/office/officeart/2005/8/layout/lProcess2"/>
    <dgm:cxn modelId="{E23B5C56-45B2-411E-9B78-0E7D693625A5}" type="presOf" srcId="{E529FDDF-9731-42E0-88C0-8DE55ED4D79D}" destId="{B2E03448-4225-4565-9EAD-32BC8AA6786D}" srcOrd="0" destOrd="0" presId="urn:microsoft.com/office/officeart/2005/8/layout/lProcess2"/>
    <dgm:cxn modelId="{2C402658-431F-4F70-93FA-FC673995E889}" srcId="{08971A72-DA5B-4731-865D-DA98058E46CD}" destId="{6B386DD3-0250-4AD0-A1E0-D80D4462943B}" srcOrd="2" destOrd="0" parTransId="{BB642A3D-0AEE-4428-B0CF-43AF0053A8D6}" sibTransId="{30159D4C-B99D-487E-BB2A-0D7F6299E8F3}"/>
    <dgm:cxn modelId="{B6A09559-3A15-4CA2-B98E-48900D6AACF7}" type="presOf" srcId="{08971A72-DA5B-4731-865D-DA98058E46CD}" destId="{825EF31E-A896-433C-BBE2-67464654B8A0}" srcOrd="0" destOrd="0" presId="urn:microsoft.com/office/officeart/2005/8/layout/lProcess2"/>
    <dgm:cxn modelId="{1DCABE79-5148-4E06-AA48-CC734E81F14D}" srcId="{2DE4EC67-0706-43A5-93A7-C1CE76CD6C0E}" destId="{52F8C351-65B5-4BBB-A123-BC31CE132113}" srcOrd="0" destOrd="0" parTransId="{88E5503B-1671-472E-ADA7-359A226C81F4}" sibTransId="{3C801E30-460B-4082-A58F-8CF8E064414D}"/>
    <dgm:cxn modelId="{A37A3084-763B-4940-AC22-E53CA8930E5B}" srcId="{08971A72-DA5B-4731-865D-DA98058E46CD}" destId="{AC508A17-9017-403F-A050-7DA6214D295B}" srcOrd="1" destOrd="0" parTransId="{34D3D06A-6EB7-4FB7-8FB0-FA13C410020C}" sibTransId="{296E7395-B481-4219-A1ED-E6BCF08DC23B}"/>
    <dgm:cxn modelId="{7CDE5D8B-FC73-4F3E-8A60-C878C09CD5C8}" type="presOf" srcId="{1FD9833F-71A0-453E-BA10-F571B22235B4}" destId="{E62B6C22-3932-4397-AAD7-93605C5B2435}" srcOrd="0" destOrd="0" presId="urn:microsoft.com/office/officeart/2005/8/layout/lProcess2"/>
    <dgm:cxn modelId="{546CB395-ABCF-4B76-B07D-75D9C9BE123C}" srcId="{1FD9833F-71A0-453E-BA10-F571B22235B4}" destId="{51E78B66-743B-4258-86DC-7BE99FDDF532}" srcOrd="2" destOrd="0" parTransId="{1F222141-E896-485F-B1B2-1FF64B544853}" sibTransId="{6C67AE95-B59D-48DF-AA82-481373D4F030}"/>
    <dgm:cxn modelId="{B6FD2C96-9FDB-4C12-AABB-DE3FF5F3B31E}" srcId="{2DE4EC67-0706-43A5-93A7-C1CE76CD6C0E}" destId="{08971A72-DA5B-4731-865D-DA98058E46CD}" srcOrd="2" destOrd="0" parTransId="{53FE10D5-50DC-4DE0-A32C-B05FDE4A695F}" sibTransId="{576A5D37-121F-4D1B-9DD4-069DE5AC2569}"/>
    <dgm:cxn modelId="{91B3C696-F655-4B5E-9877-4DD12EC78A19}" srcId="{52F8C351-65B5-4BBB-A123-BC31CE132113}" destId="{1E0BA8DD-04D6-4E9C-9998-727D400A8142}" srcOrd="0" destOrd="0" parTransId="{A030E1C5-9BB1-458C-B61D-4505EF82C619}" sibTransId="{3F5999A2-0B40-41AF-BB98-580CC4869496}"/>
    <dgm:cxn modelId="{2A5B36B2-8D8C-408C-AFA4-163D8B7D24CC}" type="presOf" srcId="{1E0BA8DD-04D6-4E9C-9998-727D400A8142}" destId="{7B6B3674-2A4D-4410-B16C-1CE8D8A1D1C5}" srcOrd="0" destOrd="0" presId="urn:microsoft.com/office/officeart/2005/8/layout/lProcess2"/>
    <dgm:cxn modelId="{4BADCEB5-022B-45DC-AECA-200653D8C5F3}" srcId="{1FD9833F-71A0-453E-BA10-F571B22235B4}" destId="{372D21E3-BD6F-41D8-8021-74B62E3D806F}" srcOrd="0" destOrd="0" parTransId="{CFC03B3A-7A08-43A4-962A-E275EE79AC2C}" sibTransId="{89ACDE31-B369-46A6-AE05-1B566781284E}"/>
    <dgm:cxn modelId="{B5A224B9-B41B-4924-AA42-4FA7865AB42B}" type="presOf" srcId="{AC508A17-9017-403F-A050-7DA6214D295B}" destId="{352290C7-862B-484B-B460-E730EF01A424}" srcOrd="0" destOrd="0" presId="urn:microsoft.com/office/officeart/2005/8/layout/lProcess2"/>
    <dgm:cxn modelId="{F0B0F6C4-03B9-4377-BCB1-D4A3295CDD32}" type="presOf" srcId="{2DE4EC67-0706-43A5-93A7-C1CE76CD6C0E}" destId="{8B2234B4-9D33-427C-90A2-D5166A38E62A}" srcOrd="0" destOrd="0" presId="urn:microsoft.com/office/officeart/2005/8/layout/lProcess2"/>
    <dgm:cxn modelId="{C09D9BC5-E4E9-4987-983A-81E78F9AC093}" srcId="{08971A72-DA5B-4731-865D-DA98058E46CD}" destId="{878EFDD5-D04B-4A2B-A247-F7CE4A429797}" srcOrd="3" destOrd="0" parTransId="{52E0A554-1BD5-4572-9868-A0A46CB42360}" sibTransId="{C6A69C39-0DA1-4F96-9566-C98383CC92DD}"/>
    <dgm:cxn modelId="{9EBCC9C9-28FF-41ED-8DD2-9DEA5D7ECB9D}" srcId="{1FD9833F-71A0-453E-BA10-F571B22235B4}" destId="{BBCD5EBB-84AC-42C7-9F40-95B7EABE6E6C}" srcOrd="1" destOrd="0" parTransId="{F7430DD4-2939-4A97-A3EE-F960F244286C}" sibTransId="{6F2637A8-484C-498D-8B3B-F11704CB0A48}"/>
    <dgm:cxn modelId="{3C9FF4D2-E2D9-4364-8868-03CEE7780DBF}" type="presOf" srcId="{878EFDD5-D04B-4A2B-A247-F7CE4A429797}" destId="{94C346C9-A686-4283-8193-31D3B9294F99}" srcOrd="0" destOrd="0" presId="urn:microsoft.com/office/officeart/2005/8/layout/lProcess2"/>
    <dgm:cxn modelId="{991FCED9-9741-468A-B3AC-E5D56C309113}" type="presOf" srcId="{6B386DD3-0250-4AD0-A1E0-D80D4462943B}" destId="{307E8D6C-B93F-44EF-AD72-4C9B383F96D1}" srcOrd="0" destOrd="0" presId="urn:microsoft.com/office/officeart/2005/8/layout/lProcess2"/>
    <dgm:cxn modelId="{99D8B0DF-9557-47A0-BC99-492487402881}" type="presOf" srcId="{BBCD5EBB-84AC-42C7-9F40-95B7EABE6E6C}" destId="{53BDAF73-B4C3-4056-8395-80E6CB6392C4}" srcOrd="0" destOrd="0" presId="urn:microsoft.com/office/officeart/2005/8/layout/lProcess2"/>
    <dgm:cxn modelId="{720B17E6-A47F-43C6-9AC7-289FD25923A7}" srcId="{52F8C351-65B5-4BBB-A123-BC31CE132113}" destId="{16643BB8-7F05-465D-8CD1-53ACD55BD6C4}" srcOrd="3" destOrd="0" parTransId="{FFF255BC-7B56-4CAE-99B2-F7E8DA505EBA}" sibTransId="{533415EB-6143-41F9-881C-BD05CFA76987}"/>
    <dgm:cxn modelId="{C26D1EE7-B977-4FA7-A8CF-7FBFCBA6842F}" type="presOf" srcId="{F4FC7C40-D879-4672-9E25-B686B2794926}" destId="{705830D3-D0F4-4A86-8E4B-A38BEF4BB11E}" srcOrd="0" destOrd="0" presId="urn:microsoft.com/office/officeart/2005/8/layout/lProcess2"/>
    <dgm:cxn modelId="{AE0CB4F3-84A2-459F-A57B-B79F227C44AC}" type="presOf" srcId="{5378B02C-E066-4D75-BEC8-B225EB1D0B4E}" destId="{F616404A-007A-4F02-8D8F-459A2EC044B0}" srcOrd="0" destOrd="0" presId="urn:microsoft.com/office/officeart/2005/8/layout/lProcess2"/>
    <dgm:cxn modelId="{91C03AF6-8CD1-466F-A1A5-FC217B640BD6}" type="presOf" srcId="{51E78B66-743B-4258-86DC-7BE99FDDF532}" destId="{48824B63-BD82-4C2B-8095-C6DFCEC69037}" srcOrd="0" destOrd="0" presId="urn:microsoft.com/office/officeart/2005/8/layout/lProcess2"/>
    <dgm:cxn modelId="{766D26F8-7C99-4AC0-A27C-F059D590707E}" srcId="{52F8C351-65B5-4BBB-A123-BC31CE132113}" destId="{F4FC7C40-D879-4672-9E25-B686B2794926}" srcOrd="2" destOrd="0" parTransId="{3764B596-E916-4890-A830-2C6AEBEA50E5}" sibTransId="{8990C158-7D17-4EB4-8C53-0042227BE724}"/>
    <dgm:cxn modelId="{3D5ECFFC-A5FF-4588-AA68-06A6EEAA0E42}" type="presOf" srcId="{C048ADF5-342C-40B3-9D11-EF24DB56C8BD}" destId="{A0ADFAF2-03FB-4E00-8A1B-3B8EAA0EDC07}" srcOrd="0" destOrd="0" presId="urn:microsoft.com/office/officeart/2005/8/layout/lProcess2"/>
    <dgm:cxn modelId="{51C8A851-EA65-4A20-B64F-E4602582EB7B}" type="presParOf" srcId="{8B2234B4-9D33-427C-90A2-D5166A38E62A}" destId="{6FC59308-2F41-4655-9EB2-3531B23924B0}" srcOrd="0" destOrd="0" presId="urn:microsoft.com/office/officeart/2005/8/layout/lProcess2"/>
    <dgm:cxn modelId="{ED72B2CF-D56B-4587-BE17-C8797E050595}" type="presParOf" srcId="{6FC59308-2F41-4655-9EB2-3531B23924B0}" destId="{AC584859-5DC4-48CD-B749-3FC8A341AD69}" srcOrd="0" destOrd="0" presId="urn:microsoft.com/office/officeart/2005/8/layout/lProcess2"/>
    <dgm:cxn modelId="{CFF0A202-4A9A-472E-9E56-BD4EA8E5051C}" type="presParOf" srcId="{6FC59308-2F41-4655-9EB2-3531B23924B0}" destId="{5A8E777E-B6C7-4116-AA2B-23B345BF28B5}" srcOrd="1" destOrd="0" presId="urn:microsoft.com/office/officeart/2005/8/layout/lProcess2"/>
    <dgm:cxn modelId="{53649AEC-BBAF-4EEC-9225-C7FE20A4A469}" type="presParOf" srcId="{6FC59308-2F41-4655-9EB2-3531B23924B0}" destId="{78C29A7E-B6F0-4DA5-9E63-A1228C1436BB}" srcOrd="2" destOrd="0" presId="urn:microsoft.com/office/officeart/2005/8/layout/lProcess2"/>
    <dgm:cxn modelId="{E259AB30-C48E-4A7F-A8A9-4B94D2C3F13E}" type="presParOf" srcId="{78C29A7E-B6F0-4DA5-9E63-A1228C1436BB}" destId="{08CE06C8-2038-44D2-96D4-77EB559C790E}" srcOrd="0" destOrd="0" presId="urn:microsoft.com/office/officeart/2005/8/layout/lProcess2"/>
    <dgm:cxn modelId="{833EC35C-D06B-42ED-93C7-013D4373FFCB}" type="presParOf" srcId="{08CE06C8-2038-44D2-96D4-77EB559C790E}" destId="{7B6B3674-2A4D-4410-B16C-1CE8D8A1D1C5}" srcOrd="0" destOrd="0" presId="urn:microsoft.com/office/officeart/2005/8/layout/lProcess2"/>
    <dgm:cxn modelId="{41C6BCA2-5EBD-4E31-B762-EC2EF91FB6A4}" type="presParOf" srcId="{08CE06C8-2038-44D2-96D4-77EB559C790E}" destId="{501E9309-7CA1-40B3-BD2B-F7CB6EA6F2B3}" srcOrd="1" destOrd="0" presId="urn:microsoft.com/office/officeart/2005/8/layout/lProcess2"/>
    <dgm:cxn modelId="{43041CA2-DE2B-40A9-908F-F6533F5E0CBD}" type="presParOf" srcId="{08CE06C8-2038-44D2-96D4-77EB559C790E}" destId="{A0ADFAF2-03FB-4E00-8A1B-3B8EAA0EDC07}" srcOrd="2" destOrd="0" presId="urn:microsoft.com/office/officeart/2005/8/layout/lProcess2"/>
    <dgm:cxn modelId="{1E8D8CAC-27E6-4902-86F1-F2DC08663CA6}" type="presParOf" srcId="{08CE06C8-2038-44D2-96D4-77EB559C790E}" destId="{2B3DFAB3-6F5C-4312-8543-8CF29B5D75E6}" srcOrd="3" destOrd="0" presId="urn:microsoft.com/office/officeart/2005/8/layout/lProcess2"/>
    <dgm:cxn modelId="{16840054-3161-40B6-9503-FAE393F04520}" type="presParOf" srcId="{08CE06C8-2038-44D2-96D4-77EB559C790E}" destId="{705830D3-D0F4-4A86-8E4B-A38BEF4BB11E}" srcOrd="4" destOrd="0" presId="urn:microsoft.com/office/officeart/2005/8/layout/lProcess2"/>
    <dgm:cxn modelId="{091A407D-33E3-434F-B3F2-6B986A5D8E4E}" type="presParOf" srcId="{08CE06C8-2038-44D2-96D4-77EB559C790E}" destId="{C613CDFA-DC45-49E0-A649-B98DE30D41F7}" srcOrd="5" destOrd="0" presId="urn:microsoft.com/office/officeart/2005/8/layout/lProcess2"/>
    <dgm:cxn modelId="{508705EF-AF5C-4051-B03A-E63AAAFCE91C}" type="presParOf" srcId="{08CE06C8-2038-44D2-96D4-77EB559C790E}" destId="{3BAEEA21-6932-418F-AE10-40721CDEAB1B}" srcOrd="6" destOrd="0" presId="urn:microsoft.com/office/officeart/2005/8/layout/lProcess2"/>
    <dgm:cxn modelId="{E584C83D-ADA7-49CB-A0E8-3F754175A949}" type="presParOf" srcId="{08CE06C8-2038-44D2-96D4-77EB559C790E}" destId="{DFA90715-24B8-42BF-83CC-C8B1057F0C0F}" srcOrd="7" destOrd="0" presId="urn:microsoft.com/office/officeart/2005/8/layout/lProcess2"/>
    <dgm:cxn modelId="{12E36CD8-A881-4AAD-ABE5-981FE61123D0}" type="presParOf" srcId="{08CE06C8-2038-44D2-96D4-77EB559C790E}" destId="{A9814AA4-A277-4DE3-9C35-600D647B0438}" srcOrd="8" destOrd="0" presId="urn:microsoft.com/office/officeart/2005/8/layout/lProcess2"/>
    <dgm:cxn modelId="{44487796-AE48-4421-B816-016B99BD5BE6}" type="presParOf" srcId="{8B2234B4-9D33-427C-90A2-D5166A38E62A}" destId="{CF914C93-2012-4B7F-9210-612271AD416A}" srcOrd="1" destOrd="0" presId="urn:microsoft.com/office/officeart/2005/8/layout/lProcess2"/>
    <dgm:cxn modelId="{8BCCEC10-048C-46DB-9E3E-8EF30BB11FD1}" type="presParOf" srcId="{8B2234B4-9D33-427C-90A2-D5166A38E62A}" destId="{4B283CBC-9E48-4E18-86B5-32AB0F9BD5C3}" srcOrd="2" destOrd="0" presId="urn:microsoft.com/office/officeart/2005/8/layout/lProcess2"/>
    <dgm:cxn modelId="{947FB15C-94BA-4EE3-909B-BAC0E5724B4D}" type="presParOf" srcId="{4B283CBC-9E48-4E18-86B5-32AB0F9BD5C3}" destId="{E62B6C22-3932-4397-AAD7-93605C5B2435}" srcOrd="0" destOrd="0" presId="urn:microsoft.com/office/officeart/2005/8/layout/lProcess2"/>
    <dgm:cxn modelId="{35872950-FBAA-415D-AEE6-544C51DCD497}" type="presParOf" srcId="{4B283CBC-9E48-4E18-86B5-32AB0F9BD5C3}" destId="{A623C4E9-6CA8-42B5-A79A-A6ABB17ACF2C}" srcOrd="1" destOrd="0" presId="urn:microsoft.com/office/officeart/2005/8/layout/lProcess2"/>
    <dgm:cxn modelId="{8C04F3C6-73E2-4A96-BC1F-226D69B66B6F}" type="presParOf" srcId="{4B283CBC-9E48-4E18-86B5-32AB0F9BD5C3}" destId="{1A24A14E-DFD8-40B5-A061-CBC1AC13C159}" srcOrd="2" destOrd="0" presId="urn:microsoft.com/office/officeart/2005/8/layout/lProcess2"/>
    <dgm:cxn modelId="{CD6B79A8-E506-4509-886A-410850322B4C}" type="presParOf" srcId="{1A24A14E-DFD8-40B5-A061-CBC1AC13C159}" destId="{F1012E42-A6B4-4A7C-BB3C-8FACB5B0D3B5}" srcOrd="0" destOrd="0" presId="urn:microsoft.com/office/officeart/2005/8/layout/lProcess2"/>
    <dgm:cxn modelId="{EC2C3168-D3C6-48F9-9C46-5553749473A4}" type="presParOf" srcId="{F1012E42-A6B4-4A7C-BB3C-8FACB5B0D3B5}" destId="{7BCB42FC-7582-424B-B92A-00DE1E15498F}" srcOrd="0" destOrd="0" presId="urn:microsoft.com/office/officeart/2005/8/layout/lProcess2"/>
    <dgm:cxn modelId="{41727CA9-569F-4377-BA00-2D8BB545E35D}" type="presParOf" srcId="{F1012E42-A6B4-4A7C-BB3C-8FACB5B0D3B5}" destId="{3684B5FD-A8F6-4F18-AAB6-37DB7B113032}" srcOrd="1" destOrd="0" presId="urn:microsoft.com/office/officeart/2005/8/layout/lProcess2"/>
    <dgm:cxn modelId="{5116740F-ED96-41BE-8975-28A1E0009BAD}" type="presParOf" srcId="{F1012E42-A6B4-4A7C-BB3C-8FACB5B0D3B5}" destId="{53BDAF73-B4C3-4056-8395-80E6CB6392C4}" srcOrd="2" destOrd="0" presId="urn:microsoft.com/office/officeart/2005/8/layout/lProcess2"/>
    <dgm:cxn modelId="{06B2951D-90F3-4432-9428-D18EC972469A}" type="presParOf" srcId="{F1012E42-A6B4-4A7C-BB3C-8FACB5B0D3B5}" destId="{430B51F1-3656-414B-904B-74443727D324}" srcOrd="3" destOrd="0" presId="urn:microsoft.com/office/officeart/2005/8/layout/lProcess2"/>
    <dgm:cxn modelId="{6D222876-1FCD-4D93-89A8-02D3B3654C39}" type="presParOf" srcId="{F1012E42-A6B4-4A7C-BB3C-8FACB5B0D3B5}" destId="{48824B63-BD82-4C2B-8095-C6DFCEC69037}" srcOrd="4" destOrd="0" presId="urn:microsoft.com/office/officeart/2005/8/layout/lProcess2"/>
    <dgm:cxn modelId="{DF62BA79-5405-404A-8CC8-D171610C9B38}" type="presParOf" srcId="{F1012E42-A6B4-4A7C-BB3C-8FACB5B0D3B5}" destId="{678E95B7-ECDE-416E-B3CF-D11571717155}" srcOrd="5" destOrd="0" presId="urn:microsoft.com/office/officeart/2005/8/layout/lProcess2"/>
    <dgm:cxn modelId="{55E7D0E5-5729-4CD3-BC00-5FE3DDB4684A}" type="presParOf" srcId="{F1012E42-A6B4-4A7C-BB3C-8FACB5B0D3B5}" destId="{F616404A-007A-4F02-8D8F-459A2EC044B0}" srcOrd="6" destOrd="0" presId="urn:microsoft.com/office/officeart/2005/8/layout/lProcess2"/>
    <dgm:cxn modelId="{9DC1826F-0861-44EB-B883-8BBA94E50BF3}" type="presParOf" srcId="{F1012E42-A6B4-4A7C-BB3C-8FACB5B0D3B5}" destId="{8DAEBCFD-9FD7-4AA0-BD61-53903591C11A}" srcOrd="7" destOrd="0" presId="urn:microsoft.com/office/officeart/2005/8/layout/lProcess2"/>
    <dgm:cxn modelId="{48E8449C-03C9-4028-A2FF-43AA8DCFAC29}" type="presParOf" srcId="{F1012E42-A6B4-4A7C-BB3C-8FACB5B0D3B5}" destId="{B2E03448-4225-4565-9EAD-32BC8AA6786D}" srcOrd="8" destOrd="0" presId="urn:microsoft.com/office/officeart/2005/8/layout/lProcess2"/>
    <dgm:cxn modelId="{4F7DB67B-A644-465D-9462-EBC3BD6821DE}" type="presParOf" srcId="{8B2234B4-9D33-427C-90A2-D5166A38E62A}" destId="{B1F2CB7D-11A4-4C90-AB25-65B6776F85DB}" srcOrd="3" destOrd="0" presId="urn:microsoft.com/office/officeart/2005/8/layout/lProcess2"/>
    <dgm:cxn modelId="{1E616985-0728-4772-BE99-4AFF1EABBEA6}" type="presParOf" srcId="{8B2234B4-9D33-427C-90A2-D5166A38E62A}" destId="{D3A126BE-8F9B-4450-AC4B-D3D93A821C9A}" srcOrd="4" destOrd="0" presId="urn:microsoft.com/office/officeart/2005/8/layout/lProcess2"/>
    <dgm:cxn modelId="{A523463F-A5DF-462A-A7CA-830195974340}" type="presParOf" srcId="{D3A126BE-8F9B-4450-AC4B-D3D93A821C9A}" destId="{825EF31E-A896-433C-BBE2-67464654B8A0}" srcOrd="0" destOrd="0" presId="urn:microsoft.com/office/officeart/2005/8/layout/lProcess2"/>
    <dgm:cxn modelId="{15449266-A37E-48F4-A182-F2D14C2B46C6}" type="presParOf" srcId="{D3A126BE-8F9B-4450-AC4B-D3D93A821C9A}" destId="{C8042D23-7738-4246-8E93-CCFD924AF85C}" srcOrd="1" destOrd="0" presId="urn:microsoft.com/office/officeart/2005/8/layout/lProcess2"/>
    <dgm:cxn modelId="{98376E60-338F-438B-8381-CDF15FC04627}" type="presParOf" srcId="{D3A126BE-8F9B-4450-AC4B-D3D93A821C9A}" destId="{BB89D5B0-1132-4B50-8D22-24702E07B5F6}" srcOrd="2" destOrd="0" presId="urn:microsoft.com/office/officeart/2005/8/layout/lProcess2"/>
    <dgm:cxn modelId="{3214CD33-0F86-49B6-8135-42BD5BB00DCB}" type="presParOf" srcId="{BB89D5B0-1132-4B50-8D22-24702E07B5F6}" destId="{8F682316-7C13-40BB-B311-AA45EDE14344}" srcOrd="0" destOrd="0" presId="urn:microsoft.com/office/officeart/2005/8/layout/lProcess2"/>
    <dgm:cxn modelId="{8C452636-A800-4FFD-84DD-D3FB7080DC51}" type="presParOf" srcId="{8F682316-7C13-40BB-B311-AA45EDE14344}" destId="{06C380A9-EEBA-4DE1-AC3B-F066057FDA30}" srcOrd="0" destOrd="0" presId="urn:microsoft.com/office/officeart/2005/8/layout/lProcess2"/>
    <dgm:cxn modelId="{B62DA5AD-88B7-43DD-9617-5A831BBA1B34}" type="presParOf" srcId="{8F682316-7C13-40BB-B311-AA45EDE14344}" destId="{CF1B1ADA-6492-4EF1-B0CE-D4B459D6361C}" srcOrd="1" destOrd="0" presId="urn:microsoft.com/office/officeart/2005/8/layout/lProcess2"/>
    <dgm:cxn modelId="{214A82BC-0305-4290-ADC2-1C69B093ADBD}" type="presParOf" srcId="{8F682316-7C13-40BB-B311-AA45EDE14344}" destId="{352290C7-862B-484B-B460-E730EF01A424}" srcOrd="2" destOrd="0" presId="urn:microsoft.com/office/officeart/2005/8/layout/lProcess2"/>
    <dgm:cxn modelId="{ED7B2FD7-1A34-473D-A299-ADC1172150DE}" type="presParOf" srcId="{8F682316-7C13-40BB-B311-AA45EDE14344}" destId="{A443DD4B-65D6-41A6-9697-6365D532F2D1}" srcOrd="3" destOrd="0" presId="urn:microsoft.com/office/officeart/2005/8/layout/lProcess2"/>
    <dgm:cxn modelId="{5E21FAA6-25CD-4B8A-B90B-49D330BD8B51}" type="presParOf" srcId="{8F682316-7C13-40BB-B311-AA45EDE14344}" destId="{307E8D6C-B93F-44EF-AD72-4C9B383F96D1}" srcOrd="4" destOrd="0" presId="urn:microsoft.com/office/officeart/2005/8/layout/lProcess2"/>
    <dgm:cxn modelId="{49079CE9-6E4D-4127-8EB5-8E3CCAC317A4}" type="presParOf" srcId="{8F682316-7C13-40BB-B311-AA45EDE14344}" destId="{63C4B17A-798B-41AA-BD16-371070756994}" srcOrd="5" destOrd="0" presId="urn:microsoft.com/office/officeart/2005/8/layout/lProcess2"/>
    <dgm:cxn modelId="{8095A0A5-6422-476C-9D30-F71B45EDB983}" type="presParOf" srcId="{8F682316-7C13-40BB-B311-AA45EDE14344}" destId="{94C346C9-A686-4283-8193-31D3B9294F9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84859-5DC4-48CD-B749-3FC8A341AD69}">
      <dsp:nvSpPr>
        <dsp:cNvPr id="0" name=""/>
        <dsp:cNvSpPr/>
      </dsp:nvSpPr>
      <dsp:spPr>
        <a:xfrm>
          <a:off x="1020" y="0"/>
          <a:ext cx="2654256" cy="5286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ptos Display" panose="020F0302020204030204"/>
            </a:rPr>
            <a:t>Backlog</a:t>
          </a:r>
          <a:endParaRPr lang="en-US" sz="4400" kern="1200" dirty="0"/>
        </a:p>
      </dsp:txBody>
      <dsp:txXfrm>
        <a:off x="1020" y="0"/>
        <a:ext cx="2654256" cy="1585912"/>
      </dsp:txXfrm>
    </dsp:sp>
    <dsp:sp modelId="{7B6B3674-2A4D-4410-B16C-1CE8D8A1D1C5}">
      <dsp:nvSpPr>
        <dsp:cNvPr id="0" name=""/>
        <dsp:cNvSpPr/>
      </dsp:nvSpPr>
      <dsp:spPr>
        <a:xfrm>
          <a:off x="266446" y="1586912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Research target audience preferences.</a:t>
          </a:r>
          <a:endParaRPr lang="en-US" sz="1500" kern="1200" dirty="0"/>
        </a:p>
      </dsp:txBody>
      <dsp:txXfrm>
        <a:off x="284358" y="1604824"/>
        <a:ext cx="2087581" cy="575735"/>
      </dsp:txXfrm>
    </dsp:sp>
    <dsp:sp modelId="{A0ADFAF2-03FB-4E00-8A1B-3B8EAA0EDC07}">
      <dsp:nvSpPr>
        <dsp:cNvPr id="0" name=""/>
        <dsp:cNvSpPr/>
      </dsp:nvSpPr>
      <dsp:spPr>
        <a:xfrm>
          <a:off x="266446" y="2292558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Analyze competitor products.</a:t>
          </a:r>
          <a:endParaRPr lang="en-US" sz="1500" kern="1200" dirty="0"/>
        </a:p>
      </dsp:txBody>
      <dsp:txXfrm>
        <a:off x="284358" y="2310470"/>
        <a:ext cx="2087581" cy="575735"/>
      </dsp:txXfrm>
    </dsp:sp>
    <dsp:sp modelId="{705830D3-D0F4-4A86-8E4B-A38BEF4BB11E}">
      <dsp:nvSpPr>
        <dsp:cNvPr id="0" name=""/>
        <dsp:cNvSpPr/>
      </dsp:nvSpPr>
      <dsp:spPr>
        <a:xfrm>
          <a:off x="266446" y="2998204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Define key features and specifications.</a:t>
          </a:r>
          <a:endParaRPr lang="en-US" sz="1500" kern="1200" dirty="0"/>
        </a:p>
      </dsp:txBody>
      <dsp:txXfrm>
        <a:off x="284358" y="3016116"/>
        <a:ext cx="2087581" cy="575735"/>
      </dsp:txXfrm>
    </dsp:sp>
    <dsp:sp modelId="{3BAEEA21-6932-418F-AE10-40721CDEAB1B}">
      <dsp:nvSpPr>
        <dsp:cNvPr id="0" name=""/>
        <dsp:cNvSpPr/>
      </dsp:nvSpPr>
      <dsp:spPr>
        <a:xfrm>
          <a:off x="266446" y="3703850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Design user interface for controls.</a:t>
          </a:r>
          <a:endParaRPr lang="en-US" sz="1500" kern="1200" dirty="0"/>
        </a:p>
      </dsp:txBody>
      <dsp:txXfrm>
        <a:off x="284358" y="3721762"/>
        <a:ext cx="2087581" cy="575735"/>
      </dsp:txXfrm>
    </dsp:sp>
    <dsp:sp modelId="{A9814AA4-A277-4DE3-9C35-600D647B0438}">
      <dsp:nvSpPr>
        <dsp:cNvPr id="0" name=""/>
        <dsp:cNvSpPr/>
      </dsp:nvSpPr>
      <dsp:spPr>
        <a:xfrm>
          <a:off x="266446" y="4409496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Explore materials for housing and ear tips.</a:t>
          </a:r>
          <a:endParaRPr lang="en-US" sz="1500" kern="1200" dirty="0"/>
        </a:p>
      </dsp:txBody>
      <dsp:txXfrm>
        <a:off x="284358" y="4427408"/>
        <a:ext cx="2087581" cy="575735"/>
      </dsp:txXfrm>
    </dsp:sp>
    <dsp:sp modelId="{E62B6C22-3932-4397-AAD7-93605C5B2435}">
      <dsp:nvSpPr>
        <dsp:cNvPr id="0" name=""/>
        <dsp:cNvSpPr/>
      </dsp:nvSpPr>
      <dsp:spPr>
        <a:xfrm>
          <a:off x="2854346" y="0"/>
          <a:ext cx="2654256" cy="5286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ptos Display" panose="020F0302020204030204"/>
            </a:rPr>
            <a:t>To Do </a:t>
          </a:r>
          <a:endParaRPr lang="en-US" sz="4400" kern="1200" dirty="0"/>
        </a:p>
      </dsp:txBody>
      <dsp:txXfrm>
        <a:off x="2854346" y="0"/>
        <a:ext cx="2654256" cy="1585912"/>
      </dsp:txXfrm>
    </dsp:sp>
    <dsp:sp modelId="{7BCB42FC-7582-424B-B92A-00DE1E15498F}">
      <dsp:nvSpPr>
        <dsp:cNvPr id="0" name=""/>
        <dsp:cNvSpPr/>
      </dsp:nvSpPr>
      <dsp:spPr>
        <a:xfrm>
          <a:off x="3119772" y="1586912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Create initial design prototypes.</a:t>
          </a:r>
          <a:endParaRPr lang="en-US" sz="1500" kern="1200" dirty="0"/>
        </a:p>
      </dsp:txBody>
      <dsp:txXfrm>
        <a:off x="3137684" y="1604824"/>
        <a:ext cx="2087581" cy="575735"/>
      </dsp:txXfrm>
    </dsp:sp>
    <dsp:sp modelId="{53BDAF73-B4C3-4056-8395-80E6CB6392C4}">
      <dsp:nvSpPr>
        <dsp:cNvPr id="0" name=""/>
        <dsp:cNvSpPr/>
      </dsp:nvSpPr>
      <dsp:spPr>
        <a:xfrm>
          <a:off x="3119772" y="2292558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Develop sound quality testing protocols.</a:t>
          </a:r>
          <a:endParaRPr lang="en-US" sz="1500" kern="1200" dirty="0"/>
        </a:p>
      </dsp:txBody>
      <dsp:txXfrm>
        <a:off x="3137684" y="2310470"/>
        <a:ext cx="2087581" cy="575735"/>
      </dsp:txXfrm>
    </dsp:sp>
    <dsp:sp modelId="{48824B63-BD82-4C2B-8095-C6DFCEC69037}">
      <dsp:nvSpPr>
        <dsp:cNvPr id="0" name=""/>
        <dsp:cNvSpPr/>
      </dsp:nvSpPr>
      <dsp:spPr>
        <a:xfrm>
          <a:off x="3119772" y="2998204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Identify potential suppliers for components.</a:t>
          </a:r>
        </a:p>
      </dsp:txBody>
      <dsp:txXfrm>
        <a:off x="3137684" y="3016116"/>
        <a:ext cx="2087581" cy="575735"/>
      </dsp:txXfrm>
    </dsp:sp>
    <dsp:sp modelId="{F616404A-007A-4F02-8D8F-459A2EC044B0}">
      <dsp:nvSpPr>
        <dsp:cNvPr id="0" name=""/>
        <dsp:cNvSpPr/>
      </dsp:nvSpPr>
      <dsp:spPr>
        <a:xfrm>
          <a:off x="3119772" y="3703850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Draft marketing strategy and materials.</a:t>
          </a:r>
        </a:p>
      </dsp:txBody>
      <dsp:txXfrm>
        <a:off x="3137684" y="3721762"/>
        <a:ext cx="2087581" cy="575735"/>
      </dsp:txXfrm>
    </dsp:sp>
    <dsp:sp modelId="{B2E03448-4225-4565-9EAD-32BC8AA6786D}">
      <dsp:nvSpPr>
        <dsp:cNvPr id="0" name=""/>
        <dsp:cNvSpPr/>
      </dsp:nvSpPr>
      <dsp:spPr>
        <a:xfrm>
          <a:off x="3119772" y="4409496"/>
          <a:ext cx="2123405" cy="611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Plan user testing sessions.</a:t>
          </a:r>
        </a:p>
      </dsp:txBody>
      <dsp:txXfrm>
        <a:off x="3137684" y="4427408"/>
        <a:ext cx="2087581" cy="575735"/>
      </dsp:txXfrm>
    </dsp:sp>
    <dsp:sp modelId="{825EF31E-A896-433C-BBE2-67464654B8A0}">
      <dsp:nvSpPr>
        <dsp:cNvPr id="0" name=""/>
        <dsp:cNvSpPr/>
      </dsp:nvSpPr>
      <dsp:spPr>
        <a:xfrm>
          <a:off x="5707672" y="0"/>
          <a:ext cx="2654256" cy="5286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ptos Display" panose="020F0302020204030204"/>
            </a:rPr>
            <a:t>In Progress </a:t>
          </a:r>
        </a:p>
      </dsp:txBody>
      <dsp:txXfrm>
        <a:off x="5707672" y="0"/>
        <a:ext cx="2654256" cy="1585912"/>
      </dsp:txXfrm>
    </dsp:sp>
    <dsp:sp modelId="{06C380A9-EEBA-4DE1-AC3B-F066057FDA30}">
      <dsp:nvSpPr>
        <dsp:cNvPr id="0" name=""/>
        <dsp:cNvSpPr/>
      </dsp:nvSpPr>
      <dsp:spPr>
        <a:xfrm>
          <a:off x="5973098" y="1586041"/>
          <a:ext cx="2123405" cy="77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Prototyping design and ergonomics.</a:t>
          </a:r>
        </a:p>
      </dsp:txBody>
      <dsp:txXfrm>
        <a:off x="5995654" y="1608597"/>
        <a:ext cx="2078293" cy="725000"/>
      </dsp:txXfrm>
    </dsp:sp>
    <dsp:sp modelId="{352290C7-862B-484B-B460-E730EF01A424}">
      <dsp:nvSpPr>
        <dsp:cNvPr id="0" name=""/>
        <dsp:cNvSpPr/>
      </dsp:nvSpPr>
      <dsp:spPr>
        <a:xfrm>
          <a:off x="5973098" y="2474632"/>
          <a:ext cx="2123405" cy="77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Conducting sound quality tests.</a:t>
          </a:r>
        </a:p>
      </dsp:txBody>
      <dsp:txXfrm>
        <a:off x="5995654" y="2497188"/>
        <a:ext cx="2078293" cy="725000"/>
      </dsp:txXfrm>
    </dsp:sp>
    <dsp:sp modelId="{307E8D6C-B93F-44EF-AD72-4C9B383F96D1}">
      <dsp:nvSpPr>
        <dsp:cNvPr id="0" name=""/>
        <dsp:cNvSpPr/>
      </dsp:nvSpPr>
      <dsp:spPr>
        <a:xfrm>
          <a:off x="5973098" y="3363223"/>
          <a:ext cx="2123405" cy="77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Developing the app for connectivity and settings.</a:t>
          </a:r>
        </a:p>
      </dsp:txBody>
      <dsp:txXfrm>
        <a:off x="5995654" y="3385779"/>
        <a:ext cx="2078293" cy="725000"/>
      </dsp:txXfrm>
    </dsp:sp>
    <dsp:sp modelId="{94C346C9-A686-4283-8193-31D3B9294F99}">
      <dsp:nvSpPr>
        <dsp:cNvPr id="0" name=""/>
        <dsp:cNvSpPr/>
      </dsp:nvSpPr>
      <dsp:spPr>
        <a:xfrm>
          <a:off x="5973098" y="4251814"/>
          <a:ext cx="2123405" cy="77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Preparing promotional content for social media.</a:t>
          </a:r>
        </a:p>
      </dsp:txBody>
      <dsp:txXfrm>
        <a:off x="5995654" y="4274370"/>
        <a:ext cx="2078293" cy="7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0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B5682138-DEFE-882F-572B-4D4781BA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589" r="-2" b="11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AGILE  DEVELOPMENT 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/>
              <a:t>CT&amp;DT-SPSU-"ANONYMOUS"-MODULE 2- TASK#04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AC40D4E4-4D44-FF6C-AEBD-D2C9FDF8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04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DF88C-B276-7467-F5FA-2C86E0AB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TEAM MEMBERS:</a:t>
            </a: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752F6-AF3D-1012-A6D3-624D8D25A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Y.DURGA PRASAD</a:t>
            </a:r>
          </a:p>
          <a:p>
            <a:r>
              <a:rPr lang="en-US" sz="2000">
                <a:solidFill>
                  <a:srgbClr val="FFFFFF"/>
                </a:solidFill>
              </a:rPr>
              <a:t>V.PRANAY KUMAR </a:t>
            </a:r>
          </a:p>
          <a:p>
            <a:r>
              <a:rPr lang="en-US" sz="2000">
                <a:solidFill>
                  <a:srgbClr val="FFFFFF"/>
                </a:solidFill>
              </a:rPr>
              <a:t>P.G.VISHWA TEJA</a:t>
            </a:r>
          </a:p>
          <a:p>
            <a:r>
              <a:rPr lang="en-US" sz="2000">
                <a:solidFill>
                  <a:srgbClr val="FFFFFF"/>
                </a:solidFill>
              </a:rPr>
              <a:t>G.ABHILASH REDDY</a:t>
            </a:r>
          </a:p>
          <a:p>
            <a:r>
              <a:rPr lang="en-US" sz="2000">
                <a:solidFill>
                  <a:srgbClr val="FFFFFF"/>
                </a:solidFill>
              </a:rPr>
              <a:t>P.SAI</a:t>
            </a:r>
          </a:p>
        </p:txBody>
      </p:sp>
    </p:spTree>
    <p:extLst>
      <p:ext uri="{BB962C8B-B14F-4D97-AF65-F5344CB8AC3E}">
        <p14:creationId xmlns:p14="http://schemas.microsoft.com/office/powerpoint/2010/main" val="12784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D095C-FC5B-6EC6-EE80-29281C58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Development of  Bluetooth Air Buds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CA57-F978-3669-3314-04657F4F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development of Bluetooth Air Buds involves an intricate blend of cutting-edge wireless technology, advanced acoustic and ergonomic design. The process is aimed at delivering high-quality sound while ensuring convenience and comfort for users.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pair of earbuds&#10;&#10;Description automatically generated">
            <a:extLst>
              <a:ext uri="{FF2B5EF4-FFF2-40B4-BE49-F238E27FC236}">
                <a16:creationId xmlns:a16="http://schemas.microsoft.com/office/drawing/2014/main" id="{F8014BE7-889A-2737-9E83-F5D70669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3874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9CDE2-000B-414A-430F-A6845DD4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Design</a:t>
            </a:r>
          </a:p>
        </p:txBody>
      </p:sp>
      <p:grpSp>
        <p:nvGrpSpPr>
          <p:cNvPr id="58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B42C-9B68-4833-C47E-5383516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1.Ergonomics: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Shape: Contoured to fit comfortably in the ear, reducing fatigue during long use.</a:t>
            </a:r>
          </a:p>
          <a:p>
            <a:r>
              <a:rPr lang="en-US" sz="1500" dirty="0">
                <a:solidFill>
                  <a:schemeClr val="bg1"/>
                </a:solidFill>
              </a:rPr>
              <a:t>Weight: Lightweight materials to enhance comfort and usability.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2.Materials: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Housing: Durable materials like polycarbonate or aluminum for robustness.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Ear Tips:  Soft silicone or foam for a better seal and comfort.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3.Audio Quality:</a:t>
            </a:r>
          </a:p>
          <a:p>
            <a:r>
              <a:rPr lang="en-US" sz="1500">
                <a:solidFill>
                  <a:schemeClr val="bg1"/>
                </a:solidFill>
              </a:rPr>
              <a:t>Drivers: High-quality drivers for clear sound and good bass response.</a:t>
            </a:r>
          </a:p>
          <a:p>
            <a:r>
              <a:rPr lang="en-US" sz="1500">
                <a:solidFill>
                  <a:schemeClr val="bg1"/>
                </a:solidFill>
              </a:rPr>
              <a:t>Noise Cancellation: Active or passive noise isolation features.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air of silver earphones in a case&#10;&#10;Description automatically generated">
            <a:extLst>
              <a:ext uri="{FF2B5EF4-FFF2-40B4-BE49-F238E27FC236}">
                <a16:creationId xmlns:a16="http://schemas.microsoft.com/office/drawing/2014/main" id="{D1C1B41B-89AA-9F41-7DD3-613C8183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929"/>
          <a:stretch/>
        </p:blipFill>
        <p:spPr>
          <a:xfrm>
            <a:off x="7572995" y="1820333"/>
            <a:ext cx="3217333" cy="3217333"/>
          </a:xfrm>
          <a:prstGeom prst="rect">
            <a:avLst/>
          </a:prstGeom>
        </p:spPr>
      </p:pic>
      <p:grpSp>
        <p:nvGrpSpPr>
          <p:cNvPr id="19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28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0" name="Rectangle 37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4A73F-7529-A459-D311-8246596D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5EB-9CAA-B3F3-9552-34A7ADAD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/>
              <a:t>4.Battery Life:</a:t>
            </a:r>
          </a:p>
          <a:p>
            <a:r>
              <a:rPr lang="en-US" sz="1300"/>
              <a:t>Capacity: Design for at least 5-8 hours of playback with a charging case for additional power.</a:t>
            </a:r>
          </a:p>
          <a:p>
            <a:r>
              <a:rPr lang="en-US" sz="1300"/>
              <a:t>Charging Options: USB-C or wireless charging capabilities.</a:t>
            </a:r>
          </a:p>
          <a:p>
            <a:pPr marL="0" indent="0">
              <a:buNone/>
            </a:pPr>
            <a:r>
              <a:rPr lang="en-US" sz="1300"/>
              <a:t>5.Controls:</a:t>
            </a:r>
          </a:p>
          <a:p>
            <a:r>
              <a:rPr lang="en-US" sz="1300"/>
              <a:t>Touch or Button Controls: User-friendly interface for playback, volume and calls.</a:t>
            </a:r>
          </a:p>
          <a:p>
            <a:r>
              <a:rPr lang="en-US" sz="1300"/>
              <a:t>Voice Assistant Integration: Support for popular voice assistants.</a:t>
            </a:r>
          </a:p>
          <a:p>
            <a:pPr marL="0" indent="0">
              <a:buNone/>
            </a:pPr>
            <a:r>
              <a:rPr lang="en-US" sz="1300"/>
              <a:t>6.Connectivity:</a:t>
            </a:r>
          </a:p>
          <a:p>
            <a:r>
              <a:rPr lang="en-US" sz="1300"/>
              <a:t>Bluetooth Version: Latest version(e.g., 5.0 or higher) for better range and stability.</a:t>
            </a:r>
          </a:p>
          <a:p>
            <a:r>
              <a:rPr lang="en-US" sz="1300"/>
              <a:t>Multi-Device Pairing: Ability to connect to multiple devices seamlessly.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-up of a broken device&#10;&#10;Description automatically generated">
            <a:extLst>
              <a:ext uri="{FF2B5EF4-FFF2-40B4-BE49-F238E27FC236}">
                <a16:creationId xmlns:a16="http://schemas.microsoft.com/office/drawing/2014/main" id="{DC0C30AF-8C6F-28F6-0125-936AD146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273293"/>
            <a:ext cx="4170530" cy="23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earbuds and a black box&#10;&#10;Description automatically generated">
            <a:extLst>
              <a:ext uri="{FF2B5EF4-FFF2-40B4-BE49-F238E27FC236}">
                <a16:creationId xmlns:a16="http://schemas.microsoft.com/office/drawing/2014/main" id="{4C2E19EA-05EA-6F70-A656-9423DC59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4590" b="291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BD039-0C39-4251-9E75-79F0921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B888-F355-876E-AC43-89E91ED2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7.Aesthetics: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Color Options: Variety of colors to appeal to different user preferences.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Design Language: Sleek, modern look that aligns with current tech trends.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8.Water Resistance: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Rating: IPX4 or higher for sweat and splash resistance.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9.Case Design: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Portability: Compact and lightweight charging case for easy transport.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Indicator Lights: Clear battery status indicators.</a:t>
            </a:r>
          </a:p>
        </p:txBody>
      </p:sp>
    </p:spTree>
    <p:extLst>
      <p:ext uri="{BB962C8B-B14F-4D97-AF65-F5344CB8AC3E}">
        <p14:creationId xmlns:p14="http://schemas.microsoft.com/office/powerpoint/2010/main" val="349715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lue headphones">
            <a:extLst>
              <a:ext uri="{FF2B5EF4-FFF2-40B4-BE49-F238E27FC236}">
                <a16:creationId xmlns:a16="http://schemas.microsoft.com/office/drawing/2014/main" id="{0C368E7E-22BE-3EDC-0607-FBD13D69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4056" r="-2" b="15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06E90-16E4-52B7-9371-FBB0C7CB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Marketing Strategy for Bluetooth Earbuds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D372-4D55-7DEB-886E-E83E9053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1.Target Audience: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Identify demographics: young professionals, fitness enthusiasts, commuters and tech-savvy consumers.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Understand lifestyle needs: convenience, sound quality and design.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2.Unique Selling Proposition(USP):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Highlight standout features: superior sound quality, long battery life, noise cancellation and ergonomic design.</a:t>
            </a:r>
          </a:p>
          <a:p>
            <a:pPr marL="457200" indent="-457200"/>
            <a:r>
              <a:rPr lang="en-US" sz="1700">
                <a:solidFill>
                  <a:srgbClr val="FFFFFF"/>
                </a:solidFill>
              </a:rPr>
              <a:t>Emphasize connectivity: seamless pairing, multi-device support and Bluetooth range.</a:t>
            </a:r>
          </a:p>
        </p:txBody>
      </p:sp>
    </p:spTree>
    <p:extLst>
      <p:ext uri="{BB962C8B-B14F-4D97-AF65-F5344CB8AC3E}">
        <p14:creationId xmlns:p14="http://schemas.microsoft.com/office/powerpoint/2010/main" val="285310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63FCB-4D51-CC62-03C8-B2D1B6C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Marketing Strategy for Bluetooth Earbuds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2474-2477-CEF5-8FEE-662B1030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3.Brand Positioning:</a:t>
            </a:r>
          </a:p>
          <a:p>
            <a:pPr marL="457200" indent="-457200"/>
            <a:r>
              <a:rPr lang="en-US" sz="1400">
                <a:solidFill>
                  <a:schemeClr val="bg1"/>
                </a:solidFill>
              </a:rPr>
              <a:t>Position as a premium product at an affordable price, emphasizing value and quality.</a:t>
            </a:r>
          </a:p>
          <a:p>
            <a:pPr marL="457200" indent="-457200"/>
            <a:r>
              <a:rPr lang="en-US" sz="1400">
                <a:solidFill>
                  <a:schemeClr val="bg1"/>
                </a:solidFill>
              </a:rPr>
              <a:t>Create a lifestyle brand image, associating the earbuds with active, modern living.</a:t>
            </a: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4.Digital Marketing:</a:t>
            </a:r>
          </a:p>
          <a:p>
            <a:pPr marL="457200" indent="-457200"/>
            <a:r>
              <a:rPr lang="en-US" sz="1400">
                <a:solidFill>
                  <a:schemeClr val="bg1"/>
                </a:solidFill>
              </a:rPr>
              <a:t>Social Media Campaigns: Utilize platforms like Instagram and TikTok for engaging visuals and influencer partnerships.</a:t>
            </a:r>
          </a:p>
          <a:p>
            <a:pPr marL="457200" indent="-457200"/>
            <a:r>
              <a:rPr lang="en-US" sz="1400">
                <a:solidFill>
                  <a:schemeClr val="bg1"/>
                </a:solidFill>
              </a:rPr>
              <a:t>Content Marketing: Blog posts, videos and tutorials showcasing features, sound tests, and user experiences.</a:t>
            </a:r>
          </a:p>
          <a:p>
            <a:pPr marL="457200" indent="-457200"/>
            <a:r>
              <a:rPr lang="en-US" sz="1400">
                <a:solidFill>
                  <a:schemeClr val="bg1"/>
                </a:solidFill>
              </a:rPr>
              <a:t>Email Marketing: Regular newsletters with promotions, product updates and tips for usage.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D11F542-1B5E-9B19-780D-BCF19255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1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842EE-5046-F59B-B99F-D7011958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Marketing Strategy for Bluetooth Earbuds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A968-C229-7666-8C4A-360A071F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5.Influencer Collaborations:</a:t>
            </a:r>
          </a:p>
          <a:p>
            <a:pPr marL="457200" indent="-457200"/>
            <a:r>
              <a:rPr lang="en-US" sz="1800" dirty="0">
                <a:solidFill>
                  <a:schemeClr val="bg1"/>
                </a:solidFill>
              </a:rPr>
              <a:t>Partner with tech reviewers and lifestyle influencers for authentic endorsements.</a:t>
            </a:r>
          </a:p>
          <a:p>
            <a:pPr marL="457200" indent="-457200"/>
            <a:r>
              <a:rPr lang="en-US" sz="1800" dirty="0">
                <a:solidFill>
                  <a:schemeClr val="bg1"/>
                </a:solidFill>
              </a:rPr>
              <a:t>Leverage user-generated content by encouraging customers to share their experiences.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6.Promotions and Discounts:</a:t>
            </a:r>
          </a:p>
          <a:p>
            <a:pPr marL="457200" indent="-457200"/>
            <a:r>
              <a:rPr lang="en-US" sz="1800" dirty="0">
                <a:solidFill>
                  <a:schemeClr val="bg1"/>
                </a:solidFill>
              </a:rPr>
              <a:t>Launch promotions for early adopters, including bundle deals or limited-time discounts.</a:t>
            </a:r>
          </a:p>
          <a:p>
            <a:pPr marL="457200" indent="-457200"/>
            <a:r>
              <a:rPr lang="en-US" sz="1800">
                <a:solidFill>
                  <a:schemeClr val="bg1"/>
                </a:solidFill>
              </a:rPr>
              <a:t>Offer referral discounts to encourage word-of-mouth marketing.</a:t>
            </a:r>
          </a:p>
        </p:txBody>
      </p:sp>
      <p:pic>
        <p:nvPicPr>
          <p:cNvPr id="4" name="Picture 3" descr="A person holding a white square object with white text&#10;&#10;Description automatically generated">
            <a:extLst>
              <a:ext uri="{FF2B5EF4-FFF2-40B4-BE49-F238E27FC236}">
                <a16:creationId xmlns:a16="http://schemas.microsoft.com/office/drawing/2014/main" id="{6F8EBAFC-027C-DF4A-BFF8-4B2A26ED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1831509"/>
            <a:ext cx="4072815" cy="3441528"/>
          </a:xfrm>
          <a:prstGeom prst="rect">
            <a:avLst/>
          </a:prstGeom>
        </p:spPr>
      </p:pic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07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AC916BA-DB0C-9F29-DCA4-6E7F58FA7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826376"/>
              </p:ext>
            </p:extLst>
          </p:nvPr>
        </p:nvGraphicFramePr>
        <p:xfrm>
          <a:off x="1685925" y="476250"/>
          <a:ext cx="83629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3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AGILE  DEVELOPMENT  MODELS</vt:lpstr>
      <vt:lpstr>Development of  Bluetooth Air Buds</vt:lpstr>
      <vt:lpstr>Design</vt:lpstr>
      <vt:lpstr>Design</vt:lpstr>
      <vt:lpstr>Design</vt:lpstr>
      <vt:lpstr>Marketing Strategy for Bluetooth Earbuds</vt:lpstr>
      <vt:lpstr>Marketing Strategy for Bluetooth Earbuds</vt:lpstr>
      <vt:lpstr>Marketing Strategy for Bluetooth Earbuds</vt:lpstr>
      <vt:lpstr>PowerPoint Presentation</vt:lpstr>
      <vt:lpstr>TEAM MEMBERS: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 DEVELOPMENT  MODELS</dc:title>
  <dc:creator/>
  <cp:lastModifiedBy>Durga prasad</cp:lastModifiedBy>
  <cp:revision>509</cp:revision>
  <dcterms:created xsi:type="dcterms:W3CDTF">2024-10-03T09:10:02Z</dcterms:created>
  <dcterms:modified xsi:type="dcterms:W3CDTF">2024-10-05T10:25:22Z</dcterms:modified>
</cp:coreProperties>
</file>