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 /><Relationship Id="rId3" Type="http://schemas.openxmlformats.org/officeDocument/2006/relationships/image" Target="../media/image6.png" /><Relationship Id="rId7" Type="http://schemas.openxmlformats.org/officeDocument/2006/relationships/image" Target="../media/image10.png" /><Relationship Id="rId2" Type="http://schemas.openxmlformats.org/officeDocument/2006/relationships/image" Target="../media/image5.svg" /><Relationship Id="rId1" Type="http://schemas.openxmlformats.org/officeDocument/2006/relationships/image" Target="../media/image4.png" /><Relationship Id="rId6" Type="http://schemas.openxmlformats.org/officeDocument/2006/relationships/image" Target="../media/image9.svg" /><Relationship Id="rId5" Type="http://schemas.openxmlformats.org/officeDocument/2006/relationships/image" Target="../media/image8.png" /><Relationship Id="rId4" Type="http://schemas.openxmlformats.org/officeDocument/2006/relationships/image" Target="../media/image7.svg" 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 /><Relationship Id="rId3" Type="http://schemas.openxmlformats.org/officeDocument/2006/relationships/image" Target="../media/image6.png" /><Relationship Id="rId7" Type="http://schemas.openxmlformats.org/officeDocument/2006/relationships/image" Target="../media/image10.png" /><Relationship Id="rId2" Type="http://schemas.openxmlformats.org/officeDocument/2006/relationships/image" Target="../media/image5.svg" /><Relationship Id="rId1" Type="http://schemas.openxmlformats.org/officeDocument/2006/relationships/image" Target="../media/image4.png" /><Relationship Id="rId6" Type="http://schemas.openxmlformats.org/officeDocument/2006/relationships/image" Target="../media/image9.svg" /><Relationship Id="rId5" Type="http://schemas.openxmlformats.org/officeDocument/2006/relationships/image" Target="../media/image8.png" /><Relationship Id="rId4" Type="http://schemas.openxmlformats.org/officeDocument/2006/relationships/image" Target="../media/image7.sv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B4F1A1-82C3-48CC-8AD5-D1B41BD6942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9C6466-D07C-4670-B29C-BBD5936D02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Thorough Investigation: Samsung worked with third-party experts to identify the root cause. They found that the defect originated from both the design and manufacturing process of the batteries.</a:t>
          </a:r>
        </a:p>
      </dgm:t>
    </dgm:pt>
    <dgm:pt modelId="{1C067679-DD8D-48CC-96E6-162D09E85C4A}" type="parTrans" cxnId="{D3963BDC-E66A-4744-965A-A6EE0BFE2891}">
      <dgm:prSet/>
      <dgm:spPr/>
      <dgm:t>
        <a:bodyPr/>
        <a:lstStyle/>
        <a:p>
          <a:endParaRPr lang="en-US"/>
        </a:p>
      </dgm:t>
    </dgm:pt>
    <dgm:pt modelId="{C7E04850-ED48-4DA9-8D82-7FF3B698E4CF}" type="sibTrans" cxnId="{D3963BDC-E66A-4744-965A-A6EE0BFE2891}">
      <dgm:prSet/>
      <dgm:spPr/>
      <dgm:t>
        <a:bodyPr/>
        <a:lstStyle/>
        <a:p>
          <a:endParaRPr lang="en-US"/>
        </a:p>
      </dgm:t>
    </dgm:pt>
    <dgm:pt modelId="{6B2C9718-A035-44ED-A682-3205D3EDE9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Improved Testing: Samsung implemented a more rigorous 8-point battery safety check that includes X-ray inspections, durability tests, and charge/discharge tests.</a:t>
          </a:r>
        </a:p>
      </dgm:t>
    </dgm:pt>
    <dgm:pt modelId="{AE28DEBE-62CA-443A-98BC-59B3B1EBF74B}" type="parTrans" cxnId="{1D631843-FC20-4697-A57E-D0A33128754B}">
      <dgm:prSet/>
      <dgm:spPr/>
      <dgm:t>
        <a:bodyPr/>
        <a:lstStyle/>
        <a:p>
          <a:endParaRPr lang="en-US"/>
        </a:p>
      </dgm:t>
    </dgm:pt>
    <dgm:pt modelId="{8C3FA84E-9C03-4544-88F6-F8F83F66F587}" type="sibTrans" cxnId="{1D631843-FC20-4697-A57E-D0A33128754B}">
      <dgm:prSet/>
      <dgm:spPr/>
      <dgm:t>
        <a:bodyPr/>
        <a:lstStyle/>
        <a:p>
          <a:endParaRPr lang="en-US"/>
        </a:p>
      </dgm:t>
    </dgm:pt>
    <dgm:pt modelId="{3D450EFE-C88B-4193-937E-E99859DEF3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Battery Design Overhaul: They redesigned the battery with better insulation materials and improved spacing between battery components.</a:t>
          </a:r>
        </a:p>
      </dgm:t>
    </dgm:pt>
    <dgm:pt modelId="{6716E4A3-ECD9-4FE5-AD05-351C37D7EA16}" type="parTrans" cxnId="{035ABAD2-4D7D-4408-A44E-57EFF23D22D4}">
      <dgm:prSet/>
      <dgm:spPr/>
      <dgm:t>
        <a:bodyPr/>
        <a:lstStyle/>
        <a:p>
          <a:endParaRPr lang="en-US"/>
        </a:p>
      </dgm:t>
    </dgm:pt>
    <dgm:pt modelId="{7E93BDF3-2648-4661-8AA0-F1A2A1B0A550}" type="sibTrans" cxnId="{035ABAD2-4D7D-4408-A44E-57EFF23D22D4}">
      <dgm:prSet/>
      <dgm:spPr/>
      <dgm:t>
        <a:bodyPr/>
        <a:lstStyle/>
        <a:p>
          <a:endParaRPr lang="en-US"/>
        </a:p>
      </dgm:t>
    </dgm:pt>
    <dgm:pt modelId="{901ADD3F-7BBF-49AC-AEBD-F3FC26AE2D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Better Communication and Support: Samsung enhanced customer service and communication with users, offering replacements, refunds and educational campaigns on battery safety.</a:t>
          </a:r>
        </a:p>
      </dgm:t>
    </dgm:pt>
    <dgm:pt modelId="{CB75DCEB-7437-4B4C-A973-C4FA0F102024}" type="parTrans" cxnId="{53293337-5EB3-44D5-9539-FE23E8C5CD22}">
      <dgm:prSet/>
      <dgm:spPr/>
      <dgm:t>
        <a:bodyPr/>
        <a:lstStyle/>
        <a:p>
          <a:endParaRPr lang="en-US"/>
        </a:p>
      </dgm:t>
    </dgm:pt>
    <dgm:pt modelId="{909499F5-650E-4726-A600-FDE980441BB0}" type="sibTrans" cxnId="{53293337-5EB3-44D5-9539-FE23E8C5CD22}">
      <dgm:prSet/>
      <dgm:spPr/>
      <dgm:t>
        <a:bodyPr/>
        <a:lstStyle/>
        <a:p>
          <a:endParaRPr lang="en-US"/>
        </a:p>
      </dgm:t>
    </dgm:pt>
    <dgm:pt modelId="{65250098-1FDD-4923-B8B8-E837A90632FC}" type="pres">
      <dgm:prSet presAssocID="{07B4F1A1-82C3-48CC-8AD5-D1B41BD69427}" presName="root" presStyleCnt="0">
        <dgm:presLayoutVars>
          <dgm:dir/>
          <dgm:resizeHandles val="exact"/>
        </dgm:presLayoutVars>
      </dgm:prSet>
      <dgm:spPr/>
    </dgm:pt>
    <dgm:pt modelId="{10A4BA2A-C52B-4AE8-8100-793661605818}" type="pres">
      <dgm:prSet presAssocID="{A89C6466-D07C-4670-B29C-BBD5936D021D}" presName="compNode" presStyleCnt="0"/>
      <dgm:spPr/>
    </dgm:pt>
    <dgm:pt modelId="{21A061D5-F547-4489-A0DE-10B626CDC5DC}" type="pres">
      <dgm:prSet presAssocID="{A89C6466-D07C-4670-B29C-BBD5936D021D}" presName="bgRect" presStyleLbl="bgShp" presStyleIdx="0" presStyleCnt="4"/>
      <dgm:spPr/>
    </dgm:pt>
    <dgm:pt modelId="{BAC88032-2A67-455E-8F6F-96EF139BDB2E}" type="pres">
      <dgm:prSet presAssocID="{A89C6466-D07C-4670-B29C-BBD5936D021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D955C8A-B8B2-4BFE-9E27-79C2CC66C205}" type="pres">
      <dgm:prSet presAssocID="{A89C6466-D07C-4670-B29C-BBD5936D021D}" presName="spaceRect" presStyleCnt="0"/>
      <dgm:spPr/>
    </dgm:pt>
    <dgm:pt modelId="{2D650D5C-ACC4-40FC-8348-D649F4B486B4}" type="pres">
      <dgm:prSet presAssocID="{A89C6466-D07C-4670-B29C-BBD5936D021D}" presName="parTx" presStyleLbl="revTx" presStyleIdx="0" presStyleCnt="4">
        <dgm:presLayoutVars>
          <dgm:chMax val="0"/>
          <dgm:chPref val="0"/>
        </dgm:presLayoutVars>
      </dgm:prSet>
      <dgm:spPr/>
    </dgm:pt>
    <dgm:pt modelId="{D0D3B906-C38D-4763-82DC-AFCA6DA63F48}" type="pres">
      <dgm:prSet presAssocID="{C7E04850-ED48-4DA9-8D82-7FF3B698E4CF}" presName="sibTrans" presStyleCnt="0"/>
      <dgm:spPr/>
    </dgm:pt>
    <dgm:pt modelId="{D8989684-B358-4608-B55A-802F87149CF1}" type="pres">
      <dgm:prSet presAssocID="{6B2C9718-A035-44ED-A682-3205D3EDE91E}" presName="compNode" presStyleCnt="0"/>
      <dgm:spPr/>
    </dgm:pt>
    <dgm:pt modelId="{FE7D0822-770A-47EA-AFA9-A2F430E89B11}" type="pres">
      <dgm:prSet presAssocID="{6B2C9718-A035-44ED-A682-3205D3EDE91E}" presName="bgRect" presStyleLbl="bgShp" presStyleIdx="1" presStyleCnt="4"/>
      <dgm:spPr/>
    </dgm:pt>
    <dgm:pt modelId="{056D3B2E-B7E6-49DA-A1F4-E36F383F10ED}" type="pres">
      <dgm:prSet presAssocID="{6B2C9718-A035-44ED-A682-3205D3EDE91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C268D686-0494-407E-8CC8-7E1764F20E66}" type="pres">
      <dgm:prSet presAssocID="{6B2C9718-A035-44ED-A682-3205D3EDE91E}" presName="spaceRect" presStyleCnt="0"/>
      <dgm:spPr/>
    </dgm:pt>
    <dgm:pt modelId="{E97E89B7-7783-49E8-AE36-882EF7BC8E5A}" type="pres">
      <dgm:prSet presAssocID="{6B2C9718-A035-44ED-A682-3205D3EDE91E}" presName="parTx" presStyleLbl="revTx" presStyleIdx="1" presStyleCnt="4">
        <dgm:presLayoutVars>
          <dgm:chMax val="0"/>
          <dgm:chPref val="0"/>
        </dgm:presLayoutVars>
      </dgm:prSet>
      <dgm:spPr/>
    </dgm:pt>
    <dgm:pt modelId="{F3EFC948-97E3-4FE1-A911-36017553137F}" type="pres">
      <dgm:prSet presAssocID="{8C3FA84E-9C03-4544-88F6-F8F83F66F587}" presName="sibTrans" presStyleCnt="0"/>
      <dgm:spPr/>
    </dgm:pt>
    <dgm:pt modelId="{10EB829D-E4B0-4CFA-AC0D-44AA2E5490D4}" type="pres">
      <dgm:prSet presAssocID="{3D450EFE-C88B-4193-937E-E99859DEF3D7}" presName="compNode" presStyleCnt="0"/>
      <dgm:spPr/>
    </dgm:pt>
    <dgm:pt modelId="{C2669D46-3097-433A-8AD7-759BFDFD6AF7}" type="pres">
      <dgm:prSet presAssocID="{3D450EFE-C88B-4193-937E-E99859DEF3D7}" presName="bgRect" presStyleLbl="bgShp" presStyleIdx="2" presStyleCnt="4"/>
      <dgm:spPr/>
    </dgm:pt>
    <dgm:pt modelId="{97E06D6D-872B-4FC4-BBF4-C10B44675DB0}" type="pres">
      <dgm:prSet presAssocID="{3D450EFE-C88B-4193-937E-E99859DEF3D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ull Battery"/>
        </a:ext>
      </dgm:extLst>
    </dgm:pt>
    <dgm:pt modelId="{044122AB-0E4F-4919-8259-B0F2061648F8}" type="pres">
      <dgm:prSet presAssocID="{3D450EFE-C88B-4193-937E-E99859DEF3D7}" presName="spaceRect" presStyleCnt="0"/>
      <dgm:spPr/>
    </dgm:pt>
    <dgm:pt modelId="{23CDC5FD-6E5F-4654-8EA6-D8010F7EE8F4}" type="pres">
      <dgm:prSet presAssocID="{3D450EFE-C88B-4193-937E-E99859DEF3D7}" presName="parTx" presStyleLbl="revTx" presStyleIdx="2" presStyleCnt="4">
        <dgm:presLayoutVars>
          <dgm:chMax val="0"/>
          <dgm:chPref val="0"/>
        </dgm:presLayoutVars>
      </dgm:prSet>
      <dgm:spPr/>
    </dgm:pt>
    <dgm:pt modelId="{9879B24C-08D0-4CAF-8852-F9970BD1D93B}" type="pres">
      <dgm:prSet presAssocID="{7E93BDF3-2648-4661-8AA0-F1A2A1B0A550}" presName="sibTrans" presStyleCnt="0"/>
      <dgm:spPr/>
    </dgm:pt>
    <dgm:pt modelId="{DC5F0633-C31A-482C-96CA-B24666846BBB}" type="pres">
      <dgm:prSet presAssocID="{901ADD3F-7BBF-49AC-AEBD-F3FC26AE2D1A}" presName="compNode" presStyleCnt="0"/>
      <dgm:spPr/>
    </dgm:pt>
    <dgm:pt modelId="{7C3CEC59-C136-449C-86A2-2F918613215B}" type="pres">
      <dgm:prSet presAssocID="{901ADD3F-7BBF-49AC-AEBD-F3FC26AE2D1A}" presName="bgRect" presStyleLbl="bgShp" presStyleIdx="3" presStyleCnt="4"/>
      <dgm:spPr/>
    </dgm:pt>
    <dgm:pt modelId="{B84400DD-CBD5-4E3C-9948-7CA46BD4B760}" type="pres">
      <dgm:prSet presAssocID="{901ADD3F-7BBF-49AC-AEBD-F3FC26AE2D1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E3054F23-FDCA-4EBF-BF9F-071158478ED0}" type="pres">
      <dgm:prSet presAssocID="{901ADD3F-7BBF-49AC-AEBD-F3FC26AE2D1A}" presName="spaceRect" presStyleCnt="0"/>
      <dgm:spPr/>
    </dgm:pt>
    <dgm:pt modelId="{43899504-8498-45DB-BC19-C83D3D8C47DE}" type="pres">
      <dgm:prSet presAssocID="{901ADD3F-7BBF-49AC-AEBD-F3FC26AE2D1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FD3A109-7324-46ED-A53B-218D3DA07393}" type="presOf" srcId="{07B4F1A1-82C3-48CC-8AD5-D1B41BD69427}" destId="{65250098-1FDD-4923-B8B8-E837A90632FC}" srcOrd="0" destOrd="0" presId="urn:microsoft.com/office/officeart/2018/2/layout/IconVerticalSolidList"/>
    <dgm:cxn modelId="{DFCA401E-5A41-4189-8875-5F6A48852F0D}" type="presOf" srcId="{6B2C9718-A035-44ED-A682-3205D3EDE91E}" destId="{E97E89B7-7783-49E8-AE36-882EF7BC8E5A}" srcOrd="0" destOrd="0" presId="urn:microsoft.com/office/officeart/2018/2/layout/IconVerticalSolidList"/>
    <dgm:cxn modelId="{53293337-5EB3-44D5-9539-FE23E8C5CD22}" srcId="{07B4F1A1-82C3-48CC-8AD5-D1B41BD69427}" destId="{901ADD3F-7BBF-49AC-AEBD-F3FC26AE2D1A}" srcOrd="3" destOrd="0" parTransId="{CB75DCEB-7437-4B4C-A973-C4FA0F102024}" sibTransId="{909499F5-650E-4726-A600-FDE980441BB0}"/>
    <dgm:cxn modelId="{1D631843-FC20-4697-A57E-D0A33128754B}" srcId="{07B4F1A1-82C3-48CC-8AD5-D1B41BD69427}" destId="{6B2C9718-A035-44ED-A682-3205D3EDE91E}" srcOrd="1" destOrd="0" parTransId="{AE28DEBE-62CA-443A-98BC-59B3B1EBF74B}" sibTransId="{8C3FA84E-9C03-4544-88F6-F8F83F66F587}"/>
    <dgm:cxn modelId="{DC8AE69E-E713-477E-89D0-DFCCF9B2D9CF}" type="presOf" srcId="{901ADD3F-7BBF-49AC-AEBD-F3FC26AE2D1A}" destId="{43899504-8498-45DB-BC19-C83D3D8C47DE}" srcOrd="0" destOrd="0" presId="urn:microsoft.com/office/officeart/2018/2/layout/IconVerticalSolidList"/>
    <dgm:cxn modelId="{035ABAD2-4D7D-4408-A44E-57EFF23D22D4}" srcId="{07B4F1A1-82C3-48CC-8AD5-D1B41BD69427}" destId="{3D450EFE-C88B-4193-937E-E99859DEF3D7}" srcOrd="2" destOrd="0" parTransId="{6716E4A3-ECD9-4FE5-AD05-351C37D7EA16}" sibTransId="{7E93BDF3-2648-4661-8AA0-F1A2A1B0A550}"/>
    <dgm:cxn modelId="{D3963BDC-E66A-4744-965A-A6EE0BFE2891}" srcId="{07B4F1A1-82C3-48CC-8AD5-D1B41BD69427}" destId="{A89C6466-D07C-4670-B29C-BBD5936D021D}" srcOrd="0" destOrd="0" parTransId="{1C067679-DD8D-48CC-96E6-162D09E85C4A}" sibTransId="{C7E04850-ED48-4DA9-8D82-7FF3B698E4CF}"/>
    <dgm:cxn modelId="{EEE6C7E0-5BC2-462C-9AB3-248FEFB780EA}" type="presOf" srcId="{3D450EFE-C88B-4193-937E-E99859DEF3D7}" destId="{23CDC5FD-6E5F-4654-8EA6-D8010F7EE8F4}" srcOrd="0" destOrd="0" presId="urn:microsoft.com/office/officeart/2018/2/layout/IconVerticalSolidList"/>
    <dgm:cxn modelId="{750E0DFD-EAEB-4767-814E-AAD5777845E8}" type="presOf" srcId="{A89C6466-D07C-4670-B29C-BBD5936D021D}" destId="{2D650D5C-ACC4-40FC-8348-D649F4B486B4}" srcOrd="0" destOrd="0" presId="urn:microsoft.com/office/officeart/2018/2/layout/IconVerticalSolidList"/>
    <dgm:cxn modelId="{3D24409A-EAB2-4B28-BE4B-511CDFD43033}" type="presParOf" srcId="{65250098-1FDD-4923-B8B8-E837A90632FC}" destId="{10A4BA2A-C52B-4AE8-8100-793661605818}" srcOrd="0" destOrd="0" presId="urn:microsoft.com/office/officeart/2018/2/layout/IconVerticalSolidList"/>
    <dgm:cxn modelId="{17A9BE3D-F5B1-42B7-8061-1E1FA8D93D2C}" type="presParOf" srcId="{10A4BA2A-C52B-4AE8-8100-793661605818}" destId="{21A061D5-F547-4489-A0DE-10B626CDC5DC}" srcOrd="0" destOrd="0" presId="urn:microsoft.com/office/officeart/2018/2/layout/IconVerticalSolidList"/>
    <dgm:cxn modelId="{1F3EC47D-7239-4046-83C6-EEB0CA6BD58C}" type="presParOf" srcId="{10A4BA2A-C52B-4AE8-8100-793661605818}" destId="{BAC88032-2A67-455E-8F6F-96EF139BDB2E}" srcOrd="1" destOrd="0" presId="urn:microsoft.com/office/officeart/2018/2/layout/IconVerticalSolidList"/>
    <dgm:cxn modelId="{9DCF2643-4CAD-4545-A2E6-901B46FDFF5C}" type="presParOf" srcId="{10A4BA2A-C52B-4AE8-8100-793661605818}" destId="{CD955C8A-B8B2-4BFE-9E27-79C2CC66C205}" srcOrd="2" destOrd="0" presId="urn:microsoft.com/office/officeart/2018/2/layout/IconVerticalSolidList"/>
    <dgm:cxn modelId="{955BEA68-BC41-4032-9E52-3FFCDCD787B0}" type="presParOf" srcId="{10A4BA2A-C52B-4AE8-8100-793661605818}" destId="{2D650D5C-ACC4-40FC-8348-D649F4B486B4}" srcOrd="3" destOrd="0" presId="urn:microsoft.com/office/officeart/2018/2/layout/IconVerticalSolidList"/>
    <dgm:cxn modelId="{28F98752-5AAA-4B01-A7B0-BAE99C091A1F}" type="presParOf" srcId="{65250098-1FDD-4923-B8B8-E837A90632FC}" destId="{D0D3B906-C38D-4763-82DC-AFCA6DA63F48}" srcOrd="1" destOrd="0" presId="urn:microsoft.com/office/officeart/2018/2/layout/IconVerticalSolidList"/>
    <dgm:cxn modelId="{AD838BB9-BB7F-449A-9A3C-8D1E4A31A10D}" type="presParOf" srcId="{65250098-1FDD-4923-B8B8-E837A90632FC}" destId="{D8989684-B358-4608-B55A-802F87149CF1}" srcOrd="2" destOrd="0" presId="urn:microsoft.com/office/officeart/2018/2/layout/IconVerticalSolidList"/>
    <dgm:cxn modelId="{115A8796-5AB5-4D5C-ADCA-41F0596888EB}" type="presParOf" srcId="{D8989684-B358-4608-B55A-802F87149CF1}" destId="{FE7D0822-770A-47EA-AFA9-A2F430E89B11}" srcOrd="0" destOrd="0" presId="urn:microsoft.com/office/officeart/2018/2/layout/IconVerticalSolidList"/>
    <dgm:cxn modelId="{261BD02A-AF3F-44A2-B767-A5DCCA4E05F6}" type="presParOf" srcId="{D8989684-B358-4608-B55A-802F87149CF1}" destId="{056D3B2E-B7E6-49DA-A1F4-E36F383F10ED}" srcOrd="1" destOrd="0" presId="urn:microsoft.com/office/officeart/2018/2/layout/IconVerticalSolidList"/>
    <dgm:cxn modelId="{C6485CE5-9F2C-41B2-B16B-74719E7C335A}" type="presParOf" srcId="{D8989684-B358-4608-B55A-802F87149CF1}" destId="{C268D686-0494-407E-8CC8-7E1764F20E66}" srcOrd="2" destOrd="0" presId="urn:microsoft.com/office/officeart/2018/2/layout/IconVerticalSolidList"/>
    <dgm:cxn modelId="{56D1EC21-E6BE-454A-8EBF-182E2E9810D4}" type="presParOf" srcId="{D8989684-B358-4608-B55A-802F87149CF1}" destId="{E97E89B7-7783-49E8-AE36-882EF7BC8E5A}" srcOrd="3" destOrd="0" presId="urn:microsoft.com/office/officeart/2018/2/layout/IconVerticalSolidList"/>
    <dgm:cxn modelId="{F4CACEE2-2FA1-4BD5-A5F0-E81F16165CE9}" type="presParOf" srcId="{65250098-1FDD-4923-B8B8-E837A90632FC}" destId="{F3EFC948-97E3-4FE1-A911-36017553137F}" srcOrd="3" destOrd="0" presId="urn:microsoft.com/office/officeart/2018/2/layout/IconVerticalSolidList"/>
    <dgm:cxn modelId="{39C4AA2F-53EA-4F03-90F2-B7DFB7EEFA0E}" type="presParOf" srcId="{65250098-1FDD-4923-B8B8-E837A90632FC}" destId="{10EB829D-E4B0-4CFA-AC0D-44AA2E5490D4}" srcOrd="4" destOrd="0" presId="urn:microsoft.com/office/officeart/2018/2/layout/IconVerticalSolidList"/>
    <dgm:cxn modelId="{E386ECD7-D60F-4CC1-BD1F-DECD5876EF47}" type="presParOf" srcId="{10EB829D-E4B0-4CFA-AC0D-44AA2E5490D4}" destId="{C2669D46-3097-433A-8AD7-759BFDFD6AF7}" srcOrd="0" destOrd="0" presId="urn:microsoft.com/office/officeart/2018/2/layout/IconVerticalSolidList"/>
    <dgm:cxn modelId="{503F9D1A-08DD-4614-9B8F-63A2E4E704CC}" type="presParOf" srcId="{10EB829D-E4B0-4CFA-AC0D-44AA2E5490D4}" destId="{97E06D6D-872B-4FC4-BBF4-C10B44675DB0}" srcOrd="1" destOrd="0" presId="urn:microsoft.com/office/officeart/2018/2/layout/IconVerticalSolidList"/>
    <dgm:cxn modelId="{788BB629-54BD-4643-9ACD-4598BD8AD080}" type="presParOf" srcId="{10EB829D-E4B0-4CFA-AC0D-44AA2E5490D4}" destId="{044122AB-0E4F-4919-8259-B0F2061648F8}" srcOrd="2" destOrd="0" presId="urn:microsoft.com/office/officeart/2018/2/layout/IconVerticalSolidList"/>
    <dgm:cxn modelId="{6B2372D5-763F-41C3-A8AA-0B73E88DA999}" type="presParOf" srcId="{10EB829D-E4B0-4CFA-AC0D-44AA2E5490D4}" destId="{23CDC5FD-6E5F-4654-8EA6-D8010F7EE8F4}" srcOrd="3" destOrd="0" presId="urn:microsoft.com/office/officeart/2018/2/layout/IconVerticalSolidList"/>
    <dgm:cxn modelId="{D12AC818-2D03-4C49-9636-63E9BF474B8E}" type="presParOf" srcId="{65250098-1FDD-4923-B8B8-E837A90632FC}" destId="{9879B24C-08D0-4CAF-8852-F9970BD1D93B}" srcOrd="5" destOrd="0" presId="urn:microsoft.com/office/officeart/2018/2/layout/IconVerticalSolidList"/>
    <dgm:cxn modelId="{231E8392-D82E-42EA-AC83-A278337DC26C}" type="presParOf" srcId="{65250098-1FDD-4923-B8B8-E837A90632FC}" destId="{DC5F0633-C31A-482C-96CA-B24666846BBB}" srcOrd="6" destOrd="0" presId="urn:microsoft.com/office/officeart/2018/2/layout/IconVerticalSolidList"/>
    <dgm:cxn modelId="{4C493669-7E53-40B1-A63D-B2E091138DEA}" type="presParOf" srcId="{DC5F0633-C31A-482C-96CA-B24666846BBB}" destId="{7C3CEC59-C136-449C-86A2-2F918613215B}" srcOrd="0" destOrd="0" presId="urn:microsoft.com/office/officeart/2018/2/layout/IconVerticalSolidList"/>
    <dgm:cxn modelId="{9F98F397-2444-4A5C-AB5D-FD346847B2FF}" type="presParOf" srcId="{DC5F0633-C31A-482C-96CA-B24666846BBB}" destId="{B84400DD-CBD5-4E3C-9948-7CA46BD4B760}" srcOrd="1" destOrd="0" presId="urn:microsoft.com/office/officeart/2018/2/layout/IconVerticalSolidList"/>
    <dgm:cxn modelId="{1BEE14A8-566C-4CD2-937B-F6A3B8FA2135}" type="presParOf" srcId="{DC5F0633-C31A-482C-96CA-B24666846BBB}" destId="{E3054F23-FDCA-4EBF-BF9F-071158478ED0}" srcOrd="2" destOrd="0" presId="urn:microsoft.com/office/officeart/2018/2/layout/IconVerticalSolidList"/>
    <dgm:cxn modelId="{433EE9A7-9259-4FE4-8FA4-1A5352BBFC8B}" type="presParOf" srcId="{DC5F0633-C31A-482C-96CA-B24666846BBB}" destId="{43899504-8498-45DB-BC19-C83D3D8C47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9AFA19-E258-4200-A2ED-449DAEBB9A27}" type="doc">
      <dgm:prSet loTypeId="urn:microsoft.com/office/officeart/2005/8/layout/bProcess3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04BDEDB-0B20-4976-A52B-7B35376DA99F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Customer Issues</a:t>
          </a:r>
          <a:endParaRPr lang="en-US" dirty="0"/>
        </a:p>
      </dgm:t>
    </dgm:pt>
    <dgm:pt modelId="{2D50C97F-0583-43D5-A2D4-8DE9E97F3FC2}" type="parTrans" cxnId="{55696568-90C4-459F-8143-4BAC15DF6F0B}">
      <dgm:prSet/>
      <dgm:spPr/>
      <dgm:t>
        <a:bodyPr/>
        <a:lstStyle/>
        <a:p>
          <a:endParaRPr lang="en-US"/>
        </a:p>
      </dgm:t>
    </dgm:pt>
    <dgm:pt modelId="{2F29C658-05F7-4FF6-BD47-F2534CE7A2A2}" type="sibTrans" cxnId="{55696568-90C4-459F-8143-4BAC15DF6F0B}">
      <dgm:prSet/>
      <dgm:spPr/>
      <dgm:t>
        <a:bodyPr/>
        <a:lstStyle/>
        <a:p>
          <a:endParaRPr lang="en-US"/>
        </a:p>
      </dgm:t>
    </dgm:pt>
    <dgm:pt modelId="{7A3DF34D-F1EE-4133-911F-CC6D228B1F75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Understand Fear/ Frustration</a:t>
          </a:r>
          <a:endParaRPr lang="en-US" dirty="0"/>
        </a:p>
      </dgm:t>
    </dgm:pt>
    <dgm:pt modelId="{04600A23-3911-4053-B7AF-249B1BD24CD4}" type="parTrans" cxnId="{AD096718-0843-4466-9696-786BF30AFE7C}">
      <dgm:prSet/>
      <dgm:spPr/>
      <dgm:t>
        <a:bodyPr/>
        <a:lstStyle/>
        <a:p>
          <a:endParaRPr lang="en-US"/>
        </a:p>
      </dgm:t>
    </dgm:pt>
    <dgm:pt modelId="{B5E69D69-B8D8-46C7-B58A-9D1EE532149B}" type="sibTrans" cxnId="{AD096718-0843-4466-9696-786BF30AFE7C}">
      <dgm:prSet/>
      <dgm:spPr/>
      <dgm:t>
        <a:bodyPr/>
        <a:lstStyle/>
        <a:p>
          <a:endParaRPr lang="en-US"/>
        </a:p>
      </dgm:t>
    </dgm:pt>
    <dgm:pt modelId="{45B83FF4-8385-495E-9CE9-0C742695F651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How Do Customers Feel? Safety, Trust and Reliability Concerns</a:t>
          </a:r>
          <a:endParaRPr lang="en-US" dirty="0"/>
        </a:p>
      </dgm:t>
    </dgm:pt>
    <dgm:pt modelId="{B293B84E-6A39-43CC-84D3-C94BF3E75020}" type="parTrans" cxnId="{4228D8CA-1C2C-4405-BB23-654DF9ABF816}">
      <dgm:prSet/>
      <dgm:spPr/>
      <dgm:t>
        <a:bodyPr/>
        <a:lstStyle/>
        <a:p>
          <a:endParaRPr lang="en-US"/>
        </a:p>
      </dgm:t>
    </dgm:pt>
    <dgm:pt modelId="{B851FBB9-E27F-4EE3-AE1C-70C31CFD4651}" type="sibTrans" cxnId="{4228D8CA-1C2C-4405-BB23-654DF9ABF816}">
      <dgm:prSet/>
      <dgm:spPr/>
      <dgm:t>
        <a:bodyPr/>
        <a:lstStyle/>
        <a:p>
          <a:endParaRPr lang="en-US"/>
        </a:p>
      </dgm:t>
    </dgm:pt>
    <dgm:pt modelId="{84D64551-EF8F-40E3-926B-E99989BADD0A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Acknowledge the problem &amp; Show Concern for Safety</a:t>
          </a:r>
          <a:endParaRPr lang="en-US" dirty="0"/>
        </a:p>
      </dgm:t>
    </dgm:pt>
    <dgm:pt modelId="{079450E1-0271-4B92-AC10-C12543E4DFB0}" type="parTrans" cxnId="{085A2088-0D23-481E-A5F7-4978B78E75B3}">
      <dgm:prSet/>
      <dgm:spPr/>
      <dgm:t>
        <a:bodyPr/>
        <a:lstStyle/>
        <a:p>
          <a:endParaRPr lang="en-US"/>
        </a:p>
      </dgm:t>
    </dgm:pt>
    <dgm:pt modelId="{4A6D7FEF-979E-4C23-B7D7-2606A2144364}" type="sibTrans" cxnId="{085A2088-0D23-481E-A5F7-4978B78E75B3}">
      <dgm:prSet/>
      <dgm:spPr/>
      <dgm:t>
        <a:bodyPr/>
        <a:lstStyle/>
        <a:p>
          <a:endParaRPr lang="en-US"/>
        </a:p>
      </dgm:t>
    </dgm:pt>
    <dgm:pt modelId="{D72C0C4C-509D-4856-AE8A-3B052267FDE9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Listen to Customer Feedback and Reports of Incidents</a:t>
          </a:r>
          <a:endParaRPr lang="en-US" dirty="0"/>
        </a:p>
      </dgm:t>
    </dgm:pt>
    <dgm:pt modelId="{F11BA34A-67CB-46FD-BAB5-92A69363ED8E}" type="parTrans" cxnId="{51195E4B-FEEF-4C35-912F-48A81ABB636B}">
      <dgm:prSet/>
      <dgm:spPr/>
      <dgm:t>
        <a:bodyPr/>
        <a:lstStyle/>
        <a:p>
          <a:endParaRPr lang="en-US"/>
        </a:p>
      </dgm:t>
    </dgm:pt>
    <dgm:pt modelId="{23E6F635-5093-4C35-8777-39F2374655FD}" type="sibTrans" cxnId="{51195E4B-FEEF-4C35-912F-48A81ABB636B}">
      <dgm:prSet/>
      <dgm:spPr/>
      <dgm:t>
        <a:bodyPr/>
        <a:lstStyle/>
        <a:p>
          <a:endParaRPr lang="en-US"/>
        </a:p>
      </dgm:t>
    </dgm:pt>
    <dgm:pt modelId="{67C6EAE4-B666-4577-B7B8-A9FACC14D485}">
      <dgm:prSet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Issue Apologies, Recall Devices, Offer Replacements/Refunds</a:t>
          </a:r>
        </a:p>
      </dgm:t>
    </dgm:pt>
    <dgm:pt modelId="{31B4D83B-A844-42A5-B1FC-9B75DFD2F9F4}" type="parTrans" cxnId="{4DA53FC9-212D-431C-96BF-A587DC53F769}">
      <dgm:prSet/>
      <dgm:spPr/>
    </dgm:pt>
    <dgm:pt modelId="{1F1CDA8E-D791-4092-937A-45864BFBCF4B}" type="sibTrans" cxnId="{4DA53FC9-212D-431C-96BF-A587DC53F769}">
      <dgm:prSet/>
      <dgm:spPr/>
      <dgm:t>
        <a:bodyPr/>
        <a:lstStyle/>
        <a:p>
          <a:endParaRPr lang="en-US"/>
        </a:p>
      </dgm:t>
    </dgm:pt>
    <dgm:pt modelId="{2356C767-9746-4DD4-8DDC-1084E35EAA8F}">
      <dgm:prSet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Provide Safe Solutions, Improve Testing, Ensure Future Safety</a:t>
          </a:r>
        </a:p>
      </dgm:t>
    </dgm:pt>
    <dgm:pt modelId="{17B5F64A-7688-47DE-9ADE-D3D489895480}" type="parTrans" cxnId="{2500A124-D5F6-42B0-8711-710CF48A247B}">
      <dgm:prSet/>
      <dgm:spPr/>
    </dgm:pt>
    <dgm:pt modelId="{28668FA3-46A0-4DB0-A1A9-7E8B8E3565A8}" type="sibTrans" cxnId="{2500A124-D5F6-42B0-8711-710CF48A247B}">
      <dgm:prSet/>
      <dgm:spPr/>
      <dgm:t>
        <a:bodyPr/>
        <a:lstStyle/>
        <a:p>
          <a:endParaRPr lang="en-US"/>
        </a:p>
      </dgm:t>
    </dgm:pt>
    <dgm:pt modelId="{4409A9A9-F816-4FA1-B7C9-3497B94ED4CC}">
      <dgm:prSet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Learn from the Incident, Update Processes, Build Trust Back.</a:t>
          </a:r>
        </a:p>
      </dgm:t>
    </dgm:pt>
    <dgm:pt modelId="{351E0F73-0AE3-4AAA-82F8-D05539115636}" type="parTrans" cxnId="{A250F353-A58F-4678-9379-A8A63A22D156}">
      <dgm:prSet/>
      <dgm:spPr/>
    </dgm:pt>
    <dgm:pt modelId="{D89C2A64-2D8E-486F-95EF-69D2B511B16C}" type="sibTrans" cxnId="{A250F353-A58F-4678-9379-A8A63A22D156}">
      <dgm:prSet/>
      <dgm:spPr/>
      <dgm:t>
        <a:bodyPr/>
        <a:lstStyle/>
        <a:p>
          <a:endParaRPr lang="en-US"/>
        </a:p>
      </dgm:t>
    </dgm:pt>
    <dgm:pt modelId="{9FC9E33D-2ED3-4FEA-8705-DE3957D7D869}" type="pres">
      <dgm:prSet presAssocID="{B59AFA19-E258-4200-A2ED-449DAEBB9A27}" presName="Name0" presStyleCnt="0">
        <dgm:presLayoutVars>
          <dgm:dir/>
          <dgm:resizeHandles val="exact"/>
        </dgm:presLayoutVars>
      </dgm:prSet>
      <dgm:spPr/>
    </dgm:pt>
    <dgm:pt modelId="{CAA95437-4FEF-4657-B4D1-F9854D400AFB}" type="pres">
      <dgm:prSet presAssocID="{604BDEDB-0B20-4976-A52B-7B35376DA99F}" presName="node" presStyleLbl="node1" presStyleIdx="0" presStyleCnt="8">
        <dgm:presLayoutVars>
          <dgm:bulletEnabled val="1"/>
        </dgm:presLayoutVars>
      </dgm:prSet>
      <dgm:spPr/>
    </dgm:pt>
    <dgm:pt modelId="{59145E27-867A-4627-B73F-549E862EA6C3}" type="pres">
      <dgm:prSet presAssocID="{2F29C658-05F7-4FF6-BD47-F2534CE7A2A2}" presName="sibTrans" presStyleLbl="sibTrans1D1" presStyleIdx="0" presStyleCnt="7"/>
      <dgm:spPr/>
    </dgm:pt>
    <dgm:pt modelId="{2C43B37A-F3B3-4936-8B46-96A7AFF062A9}" type="pres">
      <dgm:prSet presAssocID="{2F29C658-05F7-4FF6-BD47-F2534CE7A2A2}" presName="connectorText" presStyleLbl="sibTrans1D1" presStyleIdx="0" presStyleCnt="7"/>
      <dgm:spPr/>
    </dgm:pt>
    <dgm:pt modelId="{6D864FEB-A0D6-45FD-8D64-AB4DBE41032C}" type="pres">
      <dgm:prSet presAssocID="{7A3DF34D-F1EE-4133-911F-CC6D228B1F75}" presName="node" presStyleLbl="node1" presStyleIdx="1" presStyleCnt="8">
        <dgm:presLayoutVars>
          <dgm:bulletEnabled val="1"/>
        </dgm:presLayoutVars>
      </dgm:prSet>
      <dgm:spPr/>
    </dgm:pt>
    <dgm:pt modelId="{80F50735-8537-4B3E-B317-6F9B7532E576}" type="pres">
      <dgm:prSet presAssocID="{B5E69D69-B8D8-46C7-B58A-9D1EE532149B}" presName="sibTrans" presStyleLbl="sibTrans1D1" presStyleIdx="1" presStyleCnt="7"/>
      <dgm:spPr/>
    </dgm:pt>
    <dgm:pt modelId="{65375861-7215-49D8-B538-7911464EA2C3}" type="pres">
      <dgm:prSet presAssocID="{B5E69D69-B8D8-46C7-B58A-9D1EE532149B}" presName="connectorText" presStyleLbl="sibTrans1D1" presStyleIdx="1" presStyleCnt="7"/>
      <dgm:spPr/>
    </dgm:pt>
    <dgm:pt modelId="{C7EA47F0-2D3E-425E-95F2-27E398752A7A}" type="pres">
      <dgm:prSet presAssocID="{45B83FF4-8385-495E-9CE9-0C742695F651}" presName="node" presStyleLbl="node1" presStyleIdx="2" presStyleCnt="8">
        <dgm:presLayoutVars>
          <dgm:bulletEnabled val="1"/>
        </dgm:presLayoutVars>
      </dgm:prSet>
      <dgm:spPr/>
    </dgm:pt>
    <dgm:pt modelId="{B4FEF8B0-2844-49BC-B08B-4BFC67F65BDD}" type="pres">
      <dgm:prSet presAssocID="{B851FBB9-E27F-4EE3-AE1C-70C31CFD4651}" presName="sibTrans" presStyleLbl="sibTrans1D1" presStyleIdx="2" presStyleCnt="7"/>
      <dgm:spPr/>
    </dgm:pt>
    <dgm:pt modelId="{9A3275A6-489A-47D6-8BCF-4014340FDDD6}" type="pres">
      <dgm:prSet presAssocID="{B851FBB9-E27F-4EE3-AE1C-70C31CFD4651}" presName="connectorText" presStyleLbl="sibTrans1D1" presStyleIdx="2" presStyleCnt="7"/>
      <dgm:spPr/>
    </dgm:pt>
    <dgm:pt modelId="{3C7CCC61-620D-4529-A88C-913CBD3671B2}" type="pres">
      <dgm:prSet presAssocID="{84D64551-EF8F-40E3-926B-E99989BADD0A}" presName="node" presStyleLbl="node1" presStyleIdx="3" presStyleCnt="8">
        <dgm:presLayoutVars>
          <dgm:bulletEnabled val="1"/>
        </dgm:presLayoutVars>
      </dgm:prSet>
      <dgm:spPr/>
    </dgm:pt>
    <dgm:pt modelId="{AC49C66D-9D74-4176-A430-4EA685F6ACB7}" type="pres">
      <dgm:prSet presAssocID="{4A6D7FEF-979E-4C23-B7D7-2606A2144364}" presName="sibTrans" presStyleLbl="sibTrans1D1" presStyleIdx="3" presStyleCnt="7"/>
      <dgm:spPr/>
    </dgm:pt>
    <dgm:pt modelId="{4E60715D-6759-443B-96B4-AA54DA086D21}" type="pres">
      <dgm:prSet presAssocID="{4A6D7FEF-979E-4C23-B7D7-2606A2144364}" presName="connectorText" presStyleLbl="sibTrans1D1" presStyleIdx="3" presStyleCnt="7"/>
      <dgm:spPr/>
    </dgm:pt>
    <dgm:pt modelId="{C4C74752-8D2A-4DF7-8B62-5E177DF6F24D}" type="pres">
      <dgm:prSet presAssocID="{D72C0C4C-509D-4856-AE8A-3B052267FDE9}" presName="node" presStyleLbl="node1" presStyleIdx="4" presStyleCnt="8">
        <dgm:presLayoutVars>
          <dgm:bulletEnabled val="1"/>
        </dgm:presLayoutVars>
      </dgm:prSet>
      <dgm:spPr/>
    </dgm:pt>
    <dgm:pt modelId="{9CEE9873-FE36-4F46-8903-0840612BA1D1}" type="pres">
      <dgm:prSet presAssocID="{23E6F635-5093-4C35-8777-39F2374655FD}" presName="sibTrans" presStyleLbl="sibTrans1D1" presStyleIdx="4" presStyleCnt="7"/>
      <dgm:spPr/>
    </dgm:pt>
    <dgm:pt modelId="{972F4B87-0039-4B19-9C68-B04A432C1902}" type="pres">
      <dgm:prSet presAssocID="{23E6F635-5093-4C35-8777-39F2374655FD}" presName="connectorText" presStyleLbl="sibTrans1D1" presStyleIdx="4" presStyleCnt="7"/>
      <dgm:spPr/>
    </dgm:pt>
    <dgm:pt modelId="{F42B7B0F-C764-45E5-9791-FA627BCF1500}" type="pres">
      <dgm:prSet presAssocID="{67C6EAE4-B666-4577-B7B8-A9FACC14D485}" presName="node" presStyleLbl="node1" presStyleIdx="5" presStyleCnt="8">
        <dgm:presLayoutVars>
          <dgm:bulletEnabled val="1"/>
        </dgm:presLayoutVars>
      </dgm:prSet>
      <dgm:spPr/>
    </dgm:pt>
    <dgm:pt modelId="{6D8BE62C-7229-494D-BBE4-A42F3DBCAA2F}" type="pres">
      <dgm:prSet presAssocID="{1F1CDA8E-D791-4092-937A-45864BFBCF4B}" presName="sibTrans" presStyleLbl="sibTrans1D1" presStyleIdx="5" presStyleCnt="7"/>
      <dgm:spPr/>
    </dgm:pt>
    <dgm:pt modelId="{FBDA5F1D-57E6-43A3-A80C-3F6180054824}" type="pres">
      <dgm:prSet presAssocID="{1F1CDA8E-D791-4092-937A-45864BFBCF4B}" presName="connectorText" presStyleLbl="sibTrans1D1" presStyleIdx="5" presStyleCnt="7"/>
      <dgm:spPr/>
    </dgm:pt>
    <dgm:pt modelId="{84707B28-2CED-4ADC-92EE-9E3CBB6817C3}" type="pres">
      <dgm:prSet presAssocID="{2356C767-9746-4DD4-8DDC-1084E35EAA8F}" presName="node" presStyleLbl="node1" presStyleIdx="6" presStyleCnt="8">
        <dgm:presLayoutVars>
          <dgm:bulletEnabled val="1"/>
        </dgm:presLayoutVars>
      </dgm:prSet>
      <dgm:spPr/>
    </dgm:pt>
    <dgm:pt modelId="{E8FCAC9B-1B6D-4AAA-BF5B-E8DDD1BCBC5E}" type="pres">
      <dgm:prSet presAssocID="{28668FA3-46A0-4DB0-A1A9-7E8B8E3565A8}" presName="sibTrans" presStyleLbl="sibTrans1D1" presStyleIdx="6" presStyleCnt="7"/>
      <dgm:spPr/>
    </dgm:pt>
    <dgm:pt modelId="{3F025143-39ED-4CDB-8162-0AB0C83D1AC2}" type="pres">
      <dgm:prSet presAssocID="{28668FA3-46A0-4DB0-A1A9-7E8B8E3565A8}" presName="connectorText" presStyleLbl="sibTrans1D1" presStyleIdx="6" presStyleCnt="7"/>
      <dgm:spPr/>
    </dgm:pt>
    <dgm:pt modelId="{22942EB1-49EF-4057-8BC0-A416FFD45048}" type="pres">
      <dgm:prSet presAssocID="{4409A9A9-F816-4FA1-B7C9-3497B94ED4CC}" presName="node" presStyleLbl="node1" presStyleIdx="7" presStyleCnt="8">
        <dgm:presLayoutVars>
          <dgm:bulletEnabled val="1"/>
        </dgm:presLayoutVars>
      </dgm:prSet>
      <dgm:spPr/>
    </dgm:pt>
  </dgm:ptLst>
  <dgm:cxnLst>
    <dgm:cxn modelId="{9DDE1C0E-E1DF-434E-AA08-D3AE92B6637C}" type="presOf" srcId="{67C6EAE4-B666-4577-B7B8-A9FACC14D485}" destId="{F42B7B0F-C764-45E5-9791-FA627BCF1500}" srcOrd="0" destOrd="0" presId="urn:microsoft.com/office/officeart/2005/8/layout/bProcess3"/>
    <dgm:cxn modelId="{6A1F350E-F7D9-4808-A7F7-D4495BB54BB7}" type="presOf" srcId="{1F1CDA8E-D791-4092-937A-45864BFBCF4B}" destId="{6D8BE62C-7229-494D-BBE4-A42F3DBCAA2F}" srcOrd="0" destOrd="0" presId="urn:microsoft.com/office/officeart/2005/8/layout/bProcess3"/>
    <dgm:cxn modelId="{F4832A11-DD8C-4680-A77F-D8AAACEE21CB}" type="presOf" srcId="{23E6F635-5093-4C35-8777-39F2374655FD}" destId="{972F4B87-0039-4B19-9C68-B04A432C1902}" srcOrd="1" destOrd="0" presId="urn:microsoft.com/office/officeart/2005/8/layout/bProcess3"/>
    <dgm:cxn modelId="{AD096718-0843-4466-9696-786BF30AFE7C}" srcId="{B59AFA19-E258-4200-A2ED-449DAEBB9A27}" destId="{7A3DF34D-F1EE-4133-911F-CC6D228B1F75}" srcOrd="1" destOrd="0" parTransId="{04600A23-3911-4053-B7AF-249B1BD24CD4}" sibTransId="{B5E69D69-B8D8-46C7-B58A-9D1EE532149B}"/>
    <dgm:cxn modelId="{53843E19-42DB-482F-9331-E7D65E0860A8}" type="presOf" srcId="{2F29C658-05F7-4FF6-BD47-F2534CE7A2A2}" destId="{2C43B37A-F3B3-4936-8B46-96A7AFF062A9}" srcOrd="1" destOrd="0" presId="urn:microsoft.com/office/officeart/2005/8/layout/bProcess3"/>
    <dgm:cxn modelId="{41220223-ECC8-45C5-8CA8-11110261DB76}" type="presOf" srcId="{28668FA3-46A0-4DB0-A1A9-7E8B8E3565A8}" destId="{E8FCAC9B-1B6D-4AAA-BF5B-E8DDD1BCBC5E}" srcOrd="0" destOrd="0" presId="urn:microsoft.com/office/officeart/2005/8/layout/bProcess3"/>
    <dgm:cxn modelId="{2500A124-D5F6-42B0-8711-710CF48A247B}" srcId="{B59AFA19-E258-4200-A2ED-449DAEBB9A27}" destId="{2356C767-9746-4DD4-8DDC-1084E35EAA8F}" srcOrd="6" destOrd="0" parTransId="{17B5F64A-7688-47DE-9ADE-D3D489895480}" sibTransId="{28668FA3-46A0-4DB0-A1A9-7E8B8E3565A8}"/>
    <dgm:cxn modelId="{629E6A5D-E142-4D5A-9C53-E6B2C11D1DA8}" type="presOf" srcId="{45B83FF4-8385-495E-9CE9-0C742695F651}" destId="{C7EA47F0-2D3E-425E-95F2-27E398752A7A}" srcOrd="0" destOrd="0" presId="urn:microsoft.com/office/officeart/2005/8/layout/bProcess3"/>
    <dgm:cxn modelId="{C2008143-B9EA-43B7-A09A-26A2F1C06EE8}" type="presOf" srcId="{84D64551-EF8F-40E3-926B-E99989BADD0A}" destId="{3C7CCC61-620D-4529-A88C-913CBD3671B2}" srcOrd="0" destOrd="0" presId="urn:microsoft.com/office/officeart/2005/8/layout/bProcess3"/>
    <dgm:cxn modelId="{55696568-90C4-459F-8143-4BAC15DF6F0B}" srcId="{B59AFA19-E258-4200-A2ED-449DAEBB9A27}" destId="{604BDEDB-0B20-4976-A52B-7B35376DA99F}" srcOrd="0" destOrd="0" parTransId="{2D50C97F-0583-43D5-A2D4-8DE9E97F3FC2}" sibTransId="{2F29C658-05F7-4FF6-BD47-F2534CE7A2A2}"/>
    <dgm:cxn modelId="{51195E4B-FEEF-4C35-912F-48A81ABB636B}" srcId="{B59AFA19-E258-4200-A2ED-449DAEBB9A27}" destId="{D72C0C4C-509D-4856-AE8A-3B052267FDE9}" srcOrd="4" destOrd="0" parTransId="{F11BA34A-67CB-46FD-BAB5-92A69363ED8E}" sibTransId="{23E6F635-5093-4C35-8777-39F2374655FD}"/>
    <dgm:cxn modelId="{A250F353-A58F-4678-9379-A8A63A22D156}" srcId="{B59AFA19-E258-4200-A2ED-449DAEBB9A27}" destId="{4409A9A9-F816-4FA1-B7C9-3497B94ED4CC}" srcOrd="7" destOrd="0" parTransId="{351E0F73-0AE3-4AAA-82F8-D05539115636}" sibTransId="{D89C2A64-2D8E-486F-95EF-69D2B511B16C}"/>
    <dgm:cxn modelId="{1CEF2A7B-0539-40BA-9959-81706B1B936C}" type="presOf" srcId="{28668FA3-46A0-4DB0-A1A9-7E8B8E3565A8}" destId="{3F025143-39ED-4CDB-8162-0AB0C83D1AC2}" srcOrd="1" destOrd="0" presId="urn:microsoft.com/office/officeart/2005/8/layout/bProcess3"/>
    <dgm:cxn modelId="{53BE087C-4FBF-4064-B573-BD243EC673DB}" type="presOf" srcId="{4A6D7FEF-979E-4C23-B7D7-2606A2144364}" destId="{AC49C66D-9D74-4176-A430-4EA685F6ACB7}" srcOrd="0" destOrd="0" presId="urn:microsoft.com/office/officeart/2005/8/layout/bProcess3"/>
    <dgm:cxn modelId="{7D3F1584-AF2A-4E32-9C1A-AE5F75F011DC}" type="presOf" srcId="{B5E69D69-B8D8-46C7-B58A-9D1EE532149B}" destId="{65375861-7215-49D8-B538-7911464EA2C3}" srcOrd="1" destOrd="0" presId="urn:microsoft.com/office/officeart/2005/8/layout/bProcess3"/>
    <dgm:cxn modelId="{56DD2684-F636-4814-8000-705ED55C05D0}" type="presOf" srcId="{4A6D7FEF-979E-4C23-B7D7-2606A2144364}" destId="{4E60715D-6759-443B-96B4-AA54DA086D21}" srcOrd="1" destOrd="0" presId="urn:microsoft.com/office/officeart/2005/8/layout/bProcess3"/>
    <dgm:cxn modelId="{085A2088-0D23-481E-A5F7-4978B78E75B3}" srcId="{B59AFA19-E258-4200-A2ED-449DAEBB9A27}" destId="{84D64551-EF8F-40E3-926B-E99989BADD0A}" srcOrd="3" destOrd="0" parTransId="{079450E1-0271-4B92-AC10-C12543E4DFB0}" sibTransId="{4A6D7FEF-979E-4C23-B7D7-2606A2144364}"/>
    <dgm:cxn modelId="{01905388-7623-43F8-8FC2-DD3586973359}" type="presOf" srcId="{D72C0C4C-509D-4856-AE8A-3B052267FDE9}" destId="{C4C74752-8D2A-4DF7-8B62-5E177DF6F24D}" srcOrd="0" destOrd="0" presId="urn:microsoft.com/office/officeart/2005/8/layout/bProcess3"/>
    <dgm:cxn modelId="{52B116B0-B907-449B-9D6C-C05265F943AB}" type="presOf" srcId="{2F29C658-05F7-4FF6-BD47-F2534CE7A2A2}" destId="{59145E27-867A-4627-B73F-549E862EA6C3}" srcOrd="0" destOrd="0" presId="urn:microsoft.com/office/officeart/2005/8/layout/bProcess3"/>
    <dgm:cxn modelId="{692B35B0-6706-413F-A226-23F24DD00A81}" type="presOf" srcId="{604BDEDB-0B20-4976-A52B-7B35376DA99F}" destId="{CAA95437-4FEF-4657-B4D1-F9854D400AFB}" srcOrd="0" destOrd="0" presId="urn:microsoft.com/office/officeart/2005/8/layout/bProcess3"/>
    <dgm:cxn modelId="{E3B0D0B4-9B6A-456D-B367-93DECCCEFF39}" type="presOf" srcId="{4409A9A9-F816-4FA1-B7C9-3497B94ED4CC}" destId="{22942EB1-49EF-4057-8BC0-A416FFD45048}" srcOrd="0" destOrd="0" presId="urn:microsoft.com/office/officeart/2005/8/layout/bProcess3"/>
    <dgm:cxn modelId="{7DB810C2-424E-4070-AD19-E4334A6E0EEB}" type="presOf" srcId="{2356C767-9746-4DD4-8DDC-1084E35EAA8F}" destId="{84707B28-2CED-4ADC-92EE-9E3CBB6817C3}" srcOrd="0" destOrd="0" presId="urn:microsoft.com/office/officeart/2005/8/layout/bProcess3"/>
    <dgm:cxn modelId="{4DA53FC9-212D-431C-96BF-A587DC53F769}" srcId="{B59AFA19-E258-4200-A2ED-449DAEBB9A27}" destId="{67C6EAE4-B666-4577-B7B8-A9FACC14D485}" srcOrd="5" destOrd="0" parTransId="{31B4D83B-A844-42A5-B1FC-9B75DFD2F9F4}" sibTransId="{1F1CDA8E-D791-4092-937A-45864BFBCF4B}"/>
    <dgm:cxn modelId="{4228D8CA-1C2C-4405-BB23-654DF9ABF816}" srcId="{B59AFA19-E258-4200-A2ED-449DAEBB9A27}" destId="{45B83FF4-8385-495E-9CE9-0C742695F651}" srcOrd="2" destOrd="0" parTransId="{B293B84E-6A39-43CC-84D3-C94BF3E75020}" sibTransId="{B851FBB9-E27F-4EE3-AE1C-70C31CFD4651}"/>
    <dgm:cxn modelId="{659566D0-E5FD-4061-BC2C-0FB32BDB3B59}" type="presOf" srcId="{B5E69D69-B8D8-46C7-B58A-9D1EE532149B}" destId="{80F50735-8537-4B3E-B317-6F9B7532E576}" srcOrd="0" destOrd="0" presId="urn:microsoft.com/office/officeart/2005/8/layout/bProcess3"/>
    <dgm:cxn modelId="{831973D1-687B-4A16-A47B-898F762010AE}" type="presOf" srcId="{1F1CDA8E-D791-4092-937A-45864BFBCF4B}" destId="{FBDA5F1D-57E6-43A3-A80C-3F6180054824}" srcOrd="1" destOrd="0" presId="urn:microsoft.com/office/officeart/2005/8/layout/bProcess3"/>
    <dgm:cxn modelId="{257C5AD9-74E5-4C1D-990D-B1BE924ECA5D}" type="presOf" srcId="{B851FBB9-E27F-4EE3-AE1C-70C31CFD4651}" destId="{B4FEF8B0-2844-49BC-B08B-4BFC67F65BDD}" srcOrd="0" destOrd="0" presId="urn:microsoft.com/office/officeart/2005/8/layout/bProcess3"/>
    <dgm:cxn modelId="{118C3FE1-23BE-4224-B03E-984DB7F4A9AC}" type="presOf" srcId="{B851FBB9-E27F-4EE3-AE1C-70C31CFD4651}" destId="{9A3275A6-489A-47D6-8BCF-4014340FDDD6}" srcOrd="1" destOrd="0" presId="urn:microsoft.com/office/officeart/2005/8/layout/bProcess3"/>
    <dgm:cxn modelId="{036A9EE8-AA84-44AF-B7F1-6D38044008D3}" type="presOf" srcId="{7A3DF34D-F1EE-4133-911F-CC6D228B1F75}" destId="{6D864FEB-A0D6-45FD-8D64-AB4DBE41032C}" srcOrd="0" destOrd="0" presId="urn:microsoft.com/office/officeart/2005/8/layout/bProcess3"/>
    <dgm:cxn modelId="{C5F095F6-9524-4281-9F32-62EBFD7FC864}" type="presOf" srcId="{B59AFA19-E258-4200-A2ED-449DAEBB9A27}" destId="{9FC9E33D-2ED3-4FEA-8705-DE3957D7D869}" srcOrd="0" destOrd="0" presId="urn:microsoft.com/office/officeart/2005/8/layout/bProcess3"/>
    <dgm:cxn modelId="{1903DDFA-6A87-49C2-AB95-D3DB4F9269DE}" type="presOf" srcId="{23E6F635-5093-4C35-8777-39F2374655FD}" destId="{9CEE9873-FE36-4F46-8903-0840612BA1D1}" srcOrd="0" destOrd="0" presId="urn:microsoft.com/office/officeart/2005/8/layout/bProcess3"/>
    <dgm:cxn modelId="{18598248-FF0A-4021-ABA0-60C360D6BEAF}" type="presParOf" srcId="{9FC9E33D-2ED3-4FEA-8705-DE3957D7D869}" destId="{CAA95437-4FEF-4657-B4D1-F9854D400AFB}" srcOrd="0" destOrd="0" presId="urn:microsoft.com/office/officeart/2005/8/layout/bProcess3"/>
    <dgm:cxn modelId="{B634499A-32C0-451C-8706-896EEE173483}" type="presParOf" srcId="{9FC9E33D-2ED3-4FEA-8705-DE3957D7D869}" destId="{59145E27-867A-4627-B73F-549E862EA6C3}" srcOrd="1" destOrd="0" presId="urn:microsoft.com/office/officeart/2005/8/layout/bProcess3"/>
    <dgm:cxn modelId="{171E85A1-7DCC-4EA7-9043-4ED27D7F2A5B}" type="presParOf" srcId="{59145E27-867A-4627-B73F-549E862EA6C3}" destId="{2C43B37A-F3B3-4936-8B46-96A7AFF062A9}" srcOrd="0" destOrd="0" presId="urn:microsoft.com/office/officeart/2005/8/layout/bProcess3"/>
    <dgm:cxn modelId="{69F0912A-33F2-401E-9CB5-AC40A07295AB}" type="presParOf" srcId="{9FC9E33D-2ED3-4FEA-8705-DE3957D7D869}" destId="{6D864FEB-A0D6-45FD-8D64-AB4DBE41032C}" srcOrd="2" destOrd="0" presId="urn:microsoft.com/office/officeart/2005/8/layout/bProcess3"/>
    <dgm:cxn modelId="{9E6634B9-761A-4268-A934-46C8B9F3FB32}" type="presParOf" srcId="{9FC9E33D-2ED3-4FEA-8705-DE3957D7D869}" destId="{80F50735-8537-4B3E-B317-6F9B7532E576}" srcOrd="3" destOrd="0" presId="urn:microsoft.com/office/officeart/2005/8/layout/bProcess3"/>
    <dgm:cxn modelId="{3BD38AD9-B905-4E61-9B2C-10E19F817538}" type="presParOf" srcId="{80F50735-8537-4B3E-B317-6F9B7532E576}" destId="{65375861-7215-49D8-B538-7911464EA2C3}" srcOrd="0" destOrd="0" presId="urn:microsoft.com/office/officeart/2005/8/layout/bProcess3"/>
    <dgm:cxn modelId="{9CAED129-B777-4500-94A8-62CDF5644FE0}" type="presParOf" srcId="{9FC9E33D-2ED3-4FEA-8705-DE3957D7D869}" destId="{C7EA47F0-2D3E-425E-95F2-27E398752A7A}" srcOrd="4" destOrd="0" presId="urn:microsoft.com/office/officeart/2005/8/layout/bProcess3"/>
    <dgm:cxn modelId="{4C4BF736-2531-422A-A478-89EC8D17A35B}" type="presParOf" srcId="{9FC9E33D-2ED3-4FEA-8705-DE3957D7D869}" destId="{B4FEF8B0-2844-49BC-B08B-4BFC67F65BDD}" srcOrd="5" destOrd="0" presId="urn:microsoft.com/office/officeart/2005/8/layout/bProcess3"/>
    <dgm:cxn modelId="{79061DA8-2C85-4CBE-AE08-CBD289D04CD5}" type="presParOf" srcId="{B4FEF8B0-2844-49BC-B08B-4BFC67F65BDD}" destId="{9A3275A6-489A-47D6-8BCF-4014340FDDD6}" srcOrd="0" destOrd="0" presId="urn:microsoft.com/office/officeart/2005/8/layout/bProcess3"/>
    <dgm:cxn modelId="{0D945CAA-0D44-420D-8F25-49DB0F4916CE}" type="presParOf" srcId="{9FC9E33D-2ED3-4FEA-8705-DE3957D7D869}" destId="{3C7CCC61-620D-4529-A88C-913CBD3671B2}" srcOrd="6" destOrd="0" presId="urn:microsoft.com/office/officeart/2005/8/layout/bProcess3"/>
    <dgm:cxn modelId="{90C042C4-9E73-49EC-8BDA-336D5FFD014E}" type="presParOf" srcId="{9FC9E33D-2ED3-4FEA-8705-DE3957D7D869}" destId="{AC49C66D-9D74-4176-A430-4EA685F6ACB7}" srcOrd="7" destOrd="0" presId="urn:microsoft.com/office/officeart/2005/8/layout/bProcess3"/>
    <dgm:cxn modelId="{03C8EC21-6809-4356-9454-21CFAECA9106}" type="presParOf" srcId="{AC49C66D-9D74-4176-A430-4EA685F6ACB7}" destId="{4E60715D-6759-443B-96B4-AA54DA086D21}" srcOrd="0" destOrd="0" presId="urn:microsoft.com/office/officeart/2005/8/layout/bProcess3"/>
    <dgm:cxn modelId="{EB6BB464-F597-427A-A0BA-E8896B975092}" type="presParOf" srcId="{9FC9E33D-2ED3-4FEA-8705-DE3957D7D869}" destId="{C4C74752-8D2A-4DF7-8B62-5E177DF6F24D}" srcOrd="8" destOrd="0" presId="urn:microsoft.com/office/officeart/2005/8/layout/bProcess3"/>
    <dgm:cxn modelId="{54D67310-1484-4D23-813C-A3E1DFAAEF32}" type="presParOf" srcId="{9FC9E33D-2ED3-4FEA-8705-DE3957D7D869}" destId="{9CEE9873-FE36-4F46-8903-0840612BA1D1}" srcOrd="9" destOrd="0" presId="urn:microsoft.com/office/officeart/2005/8/layout/bProcess3"/>
    <dgm:cxn modelId="{BD5098A9-D8E3-444E-A7C6-4C3DD285A06A}" type="presParOf" srcId="{9CEE9873-FE36-4F46-8903-0840612BA1D1}" destId="{972F4B87-0039-4B19-9C68-B04A432C1902}" srcOrd="0" destOrd="0" presId="urn:microsoft.com/office/officeart/2005/8/layout/bProcess3"/>
    <dgm:cxn modelId="{C8B1DED6-A4FA-43E9-9912-530078BFA421}" type="presParOf" srcId="{9FC9E33D-2ED3-4FEA-8705-DE3957D7D869}" destId="{F42B7B0F-C764-45E5-9791-FA627BCF1500}" srcOrd="10" destOrd="0" presId="urn:microsoft.com/office/officeart/2005/8/layout/bProcess3"/>
    <dgm:cxn modelId="{E2BDBFDC-E280-4F7F-A26D-DF016ADE59B4}" type="presParOf" srcId="{9FC9E33D-2ED3-4FEA-8705-DE3957D7D869}" destId="{6D8BE62C-7229-494D-BBE4-A42F3DBCAA2F}" srcOrd="11" destOrd="0" presId="urn:microsoft.com/office/officeart/2005/8/layout/bProcess3"/>
    <dgm:cxn modelId="{8C912156-8196-48C2-B203-54759D2F0132}" type="presParOf" srcId="{6D8BE62C-7229-494D-BBE4-A42F3DBCAA2F}" destId="{FBDA5F1D-57E6-43A3-A80C-3F6180054824}" srcOrd="0" destOrd="0" presId="urn:microsoft.com/office/officeart/2005/8/layout/bProcess3"/>
    <dgm:cxn modelId="{9F2FC864-1850-4CCD-9E93-AD1F8E1D0453}" type="presParOf" srcId="{9FC9E33D-2ED3-4FEA-8705-DE3957D7D869}" destId="{84707B28-2CED-4ADC-92EE-9E3CBB6817C3}" srcOrd="12" destOrd="0" presId="urn:microsoft.com/office/officeart/2005/8/layout/bProcess3"/>
    <dgm:cxn modelId="{7423F8DD-6EEB-442E-B83C-EFACC508C954}" type="presParOf" srcId="{9FC9E33D-2ED3-4FEA-8705-DE3957D7D869}" destId="{E8FCAC9B-1B6D-4AAA-BF5B-E8DDD1BCBC5E}" srcOrd="13" destOrd="0" presId="urn:microsoft.com/office/officeart/2005/8/layout/bProcess3"/>
    <dgm:cxn modelId="{45A6686A-32AF-4F10-9130-1E3C8823CEDB}" type="presParOf" srcId="{E8FCAC9B-1B6D-4AAA-BF5B-E8DDD1BCBC5E}" destId="{3F025143-39ED-4CDB-8162-0AB0C83D1AC2}" srcOrd="0" destOrd="0" presId="urn:microsoft.com/office/officeart/2005/8/layout/bProcess3"/>
    <dgm:cxn modelId="{D04C5FD0-D2F0-40B4-92E5-C3F211CC9E17}" type="presParOf" srcId="{9FC9E33D-2ED3-4FEA-8705-DE3957D7D869}" destId="{22942EB1-49EF-4057-8BC0-A416FFD45048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061D5-F547-4489-A0DE-10B626CDC5DC}">
      <dsp:nvSpPr>
        <dsp:cNvPr id="0" name=""/>
        <dsp:cNvSpPr/>
      </dsp:nvSpPr>
      <dsp:spPr>
        <a:xfrm>
          <a:off x="0" y="1832"/>
          <a:ext cx="8004220" cy="9288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88032-2A67-455E-8F6F-96EF139BDB2E}">
      <dsp:nvSpPr>
        <dsp:cNvPr id="0" name=""/>
        <dsp:cNvSpPr/>
      </dsp:nvSpPr>
      <dsp:spPr>
        <a:xfrm>
          <a:off x="280978" y="210825"/>
          <a:ext cx="510870" cy="5108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50D5C-ACC4-40FC-8348-D649F4B486B4}">
      <dsp:nvSpPr>
        <dsp:cNvPr id="0" name=""/>
        <dsp:cNvSpPr/>
      </dsp:nvSpPr>
      <dsp:spPr>
        <a:xfrm>
          <a:off x="1072828" y="1832"/>
          <a:ext cx="6931391" cy="928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304" tIns="98304" rIns="98304" bIns="9830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Thorough Investigation: Samsung worked with third-party experts to identify the root cause. They found that the defect originated from both the design and manufacturing process of the batteries.</a:t>
          </a:r>
        </a:p>
      </dsp:txBody>
      <dsp:txXfrm>
        <a:off x="1072828" y="1832"/>
        <a:ext cx="6931391" cy="928856"/>
      </dsp:txXfrm>
    </dsp:sp>
    <dsp:sp modelId="{FE7D0822-770A-47EA-AFA9-A2F430E89B11}">
      <dsp:nvSpPr>
        <dsp:cNvPr id="0" name=""/>
        <dsp:cNvSpPr/>
      </dsp:nvSpPr>
      <dsp:spPr>
        <a:xfrm>
          <a:off x="0" y="1162902"/>
          <a:ext cx="8004220" cy="9288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6D3B2E-B7E6-49DA-A1F4-E36F383F10ED}">
      <dsp:nvSpPr>
        <dsp:cNvPr id="0" name=""/>
        <dsp:cNvSpPr/>
      </dsp:nvSpPr>
      <dsp:spPr>
        <a:xfrm>
          <a:off x="280978" y="1371895"/>
          <a:ext cx="510870" cy="5108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E89B7-7783-49E8-AE36-882EF7BC8E5A}">
      <dsp:nvSpPr>
        <dsp:cNvPr id="0" name=""/>
        <dsp:cNvSpPr/>
      </dsp:nvSpPr>
      <dsp:spPr>
        <a:xfrm>
          <a:off x="1072828" y="1162902"/>
          <a:ext cx="6931391" cy="928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304" tIns="98304" rIns="98304" bIns="9830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Improved Testing: Samsung implemented a more rigorous 8-point battery safety check that includes X-ray inspections, durability tests, and charge/discharge tests.</a:t>
          </a:r>
        </a:p>
      </dsp:txBody>
      <dsp:txXfrm>
        <a:off x="1072828" y="1162902"/>
        <a:ext cx="6931391" cy="928856"/>
      </dsp:txXfrm>
    </dsp:sp>
    <dsp:sp modelId="{C2669D46-3097-433A-8AD7-759BFDFD6AF7}">
      <dsp:nvSpPr>
        <dsp:cNvPr id="0" name=""/>
        <dsp:cNvSpPr/>
      </dsp:nvSpPr>
      <dsp:spPr>
        <a:xfrm>
          <a:off x="0" y="2323973"/>
          <a:ext cx="8004220" cy="9288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06D6D-872B-4FC4-BBF4-C10B44675DB0}">
      <dsp:nvSpPr>
        <dsp:cNvPr id="0" name=""/>
        <dsp:cNvSpPr/>
      </dsp:nvSpPr>
      <dsp:spPr>
        <a:xfrm>
          <a:off x="280978" y="2532965"/>
          <a:ext cx="510870" cy="5108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DC5FD-6E5F-4654-8EA6-D8010F7EE8F4}">
      <dsp:nvSpPr>
        <dsp:cNvPr id="0" name=""/>
        <dsp:cNvSpPr/>
      </dsp:nvSpPr>
      <dsp:spPr>
        <a:xfrm>
          <a:off x="1072828" y="2323973"/>
          <a:ext cx="6931391" cy="928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304" tIns="98304" rIns="98304" bIns="9830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Battery Design Overhaul: They redesigned the battery with better insulation materials and improved spacing between battery components.</a:t>
          </a:r>
        </a:p>
      </dsp:txBody>
      <dsp:txXfrm>
        <a:off x="1072828" y="2323973"/>
        <a:ext cx="6931391" cy="928856"/>
      </dsp:txXfrm>
    </dsp:sp>
    <dsp:sp modelId="{7C3CEC59-C136-449C-86A2-2F918613215B}">
      <dsp:nvSpPr>
        <dsp:cNvPr id="0" name=""/>
        <dsp:cNvSpPr/>
      </dsp:nvSpPr>
      <dsp:spPr>
        <a:xfrm>
          <a:off x="0" y="3485043"/>
          <a:ext cx="8004220" cy="9288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400DD-CBD5-4E3C-9948-7CA46BD4B760}">
      <dsp:nvSpPr>
        <dsp:cNvPr id="0" name=""/>
        <dsp:cNvSpPr/>
      </dsp:nvSpPr>
      <dsp:spPr>
        <a:xfrm>
          <a:off x="280978" y="3694035"/>
          <a:ext cx="510870" cy="5108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99504-8498-45DB-BC19-C83D3D8C47DE}">
      <dsp:nvSpPr>
        <dsp:cNvPr id="0" name=""/>
        <dsp:cNvSpPr/>
      </dsp:nvSpPr>
      <dsp:spPr>
        <a:xfrm>
          <a:off x="1072828" y="3485043"/>
          <a:ext cx="6931391" cy="928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304" tIns="98304" rIns="98304" bIns="9830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Better Communication and Support: Samsung enhanced customer service and communication with users, offering replacements, refunds and educational campaigns on battery safety.</a:t>
          </a:r>
        </a:p>
      </dsp:txBody>
      <dsp:txXfrm>
        <a:off x="1072828" y="3485043"/>
        <a:ext cx="6931391" cy="9288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45E27-867A-4627-B73F-549E862EA6C3}">
      <dsp:nvSpPr>
        <dsp:cNvPr id="0" name=""/>
        <dsp:cNvSpPr/>
      </dsp:nvSpPr>
      <dsp:spPr>
        <a:xfrm>
          <a:off x="1410174" y="961114"/>
          <a:ext cx="2932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3293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48724" y="1005215"/>
        <a:ext cx="16194" cy="3238"/>
      </dsp:txXfrm>
    </dsp:sp>
    <dsp:sp modelId="{CAA95437-4FEF-4657-B4D1-F9854D400AFB}">
      <dsp:nvSpPr>
        <dsp:cNvPr id="0" name=""/>
        <dsp:cNvSpPr/>
      </dsp:nvSpPr>
      <dsp:spPr>
        <a:xfrm>
          <a:off x="3740" y="584364"/>
          <a:ext cx="1408233" cy="8449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ptos Display" panose="020F0302020204030204"/>
            </a:rPr>
            <a:t>Customer Issues</a:t>
          </a:r>
          <a:endParaRPr lang="en-US" sz="1000" kern="1200" dirty="0"/>
        </a:p>
      </dsp:txBody>
      <dsp:txXfrm>
        <a:off x="3740" y="584364"/>
        <a:ext cx="1408233" cy="844940"/>
      </dsp:txXfrm>
    </dsp:sp>
    <dsp:sp modelId="{80F50735-8537-4B3E-B317-6F9B7532E576}">
      <dsp:nvSpPr>
        <dsp:cNvPr id="0" name=""/>
        <dsp:cNvSpPr/>
      </dsp:nvSpPr>
      <dsp:spPr>
        <a:xfrm>
          <a:off x="3142302" y="961114"/>
          <a:ext cx="2932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3293" y="45720"/>
              </a:lnTo>
            </a:path>
          </a:pathLst>
        </a:custGeom>
        <a:noFill/>
        <a:ln w="12700" cap="flat" cmpd="sng" algn="ctr">
          <a:solidFill>
            <a:schemeClr val="accent5">
              <a:hueOff val="-2025358"/>
              <a:satOff val="-138"/>
              <a:lumOff val="32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80851" y="1005215"/>
        <a:ext cx="16194" cy="3238"/>
      </dsp:txXfrm>
    </dsp:sp>
    <dsp:sp modelId="{6D864FEB-A0D6-45FD-8D64-AB4DBE41032C}">
      <dsp:nvSpPr>
        <dsp:cNvPr id="0" name=""/>
        <dsp:cNvSpPr/>
      </dsp:nvSpPr>
      <dsp:spPr>
        <a:xfrm>
          <a:off x="1735868" y="584364"/>
          <a:ext cx="1408233" cy="844940"/>
        </a:xfrm>
        <a:prstGeom prst="rect">
          <a:avLst/>
        </a:prstGeom>
        <a:gradFill rotWithShape="0">
          <a:gsLst>
            <a:gs pos="0">
              <a:schemeClr val="accent5">
                <a:hueOff val="-1736021"/>
                <a:satOff val="-118"/>
                <a:lumOff val="2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736021"/>
                <a:satOff val="-118"/>
                <a:lumOff val="2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736021"/>
                <a:satOff val="-118"/>
                <a:lumOff val="2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ptos Display" panose="020F0302020204030204"/>
            </a:rPr>
            <a:t>Understand Fear/ Frustration</a:t>
          </a:r>
          <a:endParaRPr lang="en-US" sz="1000" kern="1200" dirty="0"/>
        </a:p>
      </dsp:txBody>
      <dsp:txXfrm>
        <a:off x="1735868" y="584364"/>
        <a:ext cx="1408233" cy="844940"/>
      </dsp:txXfrm>
    </dsp:sp>
    <dsp:sp modelId="{B4FEF8B0-2844-49BC-B08B-4BFC67F65BDD}">
      <dsp:nvSpPr>
        <dsp:cNvPr id="0" name=""/>
        <dsp:cNvSpPr/>
      </dsp:nvSpPr>
      <dsp:spPr>
        <a:xfrm>
          <a:off x="707857" y="1427505"/>
          <a:ext cx="3464255" cy="293293"/>
        </a:xfrm>
        <a:custGeom>
          <a:avLst/>
          <a:gdLst/>
          <a:ahLst/>
          <a:cxnLst/>
          <a:rect l="0" t="0" r="0" b="0"/>
          <a:pathLst>
            <a:path>
              <a:moveTo>
                <a:pt x="3464255" y="0"/>
              </a:moveTo>
              <a:lnTo>
                <a:pt x="3464255" y="163746"/>
              </a:lnTo>
              <a:lnTo>
                <a:pt x="0" y="163746"/>
              </a:lnTo>
              <a:lnTo>
                <a:pt x="0" y="293293"/>
              </a:lnTo>
            </a:path>
          </a:pathLst>
        </a:custGeom>
        <a:noFill/>
        <a:ln w="1270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53001" y="1572532"/>
        <a:ext cx="173968" cy="3238"/>
      </dsp:txXfrm>
    </dsp:sp>
    <dsp:sp modelId="{C7EA47F0-2D3E-425E-95F2-27E398752A7A}">
      <dsp:nvSpPr>
        <dsp:cNvPr id="0" name=""/>
        <dsp:cNvSpPr/>
      </dsp:nvSpPr>
      <dsp:spPr>
        <a:xfrm>
          <a:off x="3467996" y="584364"/>
          <a:ext cx="1408233" cy="844940"/>
        </a:xfrm>
        <a:prstGeom prst="rect">
          <a:avLst/>
        </a:prstGeom>
        <a:gradFill rotWithShape="0">
          <a:gsLst>
            <a:gs pos="0">
              <a:schemeClr val="accent5">
                <a:hueOff val="-3472043"/>
                <a:satOff val="-236"/>
                <a:lumOff val="5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472043"/>
                <a:satOff val="-236"/>
                <a:lumOff val="5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472043"/>
                <a:satOff val="-236"/>
                <a:lumOff val="5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ptos Display" panose="020F0302020204030204"/>
            </a:rPr>
            <a:t>How Do Customers Feel? Safety, Trust and Reliability Concerns</a:t>
          </a:r>
          <a:endParaRPr lang="en-US" sz="1000" kern="1200" dirty="0"/>
        </a:p>
      </dsp:txBody>
      <dsp:txXfrm>
        <a:off x="3467996" y="584364"/>
        <a:ext cx="1408233" cy="844940"/>
      </dsp:txXfrm>
    </dsp:sp>
    <dsp:sp modelId="{AC49C66D-9D74-4176-A430-4EA685F6ACB7}">
      <dsp:nvSpPr>
        <dsp:cNvPr id="0" name=""/>
        <dsp:cNvSpPr/>
      </dsp:nvSpPr>
      <dsp:spPr>
        <a:xfrm>
          <a:off x="1410174" y="2129949"/>
          <a:ext cx="2932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3293" y="45720"/>
              </a:lnTo>
            </a:path>
          </a:pathLst>
        </a:custGeom>
        <a:noFill/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48724" y="2174049"/>
        <a:ext cx="16194" cy="3238"/>
      </dsp:txXfrm>
    </dsp:sp>
    <dsp:sp modelId="{3C7CCC61-620D-4529-A88C-913CBD3671B2}">
      <dsp:nvSpPr>
        <dsp:cNvPr id="0" name=""/>
        <dsp:cNvSpPr/>
      </dsp:nvSpPr>
      <dsp:spPr>
        <a:xfrm>
          <a:off x="3740" y="1753198"/>
          <a:ext cx="1408233" cy="844940"/>
        </a:xfrm>
        <a:prstGeom prst="rect">
          <a:avLst/>
        </a:prstGeom>
        <a:gradFill rotWithShape="0">
          <a:gsLst>
            <a:gs pos="0">
              <a:schemeClr val="accent5">
                <a:hueOff val="-5208064"/>
                <a:satOff val="-354"/>
                <a:lumOff val="84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208064"/>
                <a:satOff val="-354"/>
                <a:lumOff val="84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208064"/>
                <a:satOff val="-354"/>
                <a:lumOff val="84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ptos Display" panose="020F0302020204030204"/>
            </a:rPr>
            <a:t>Acknowledge the problem &amp; Show Concern for Safety</a:t>
          </a:r>
          <a:endParaRPr lang="en-US" sz="1000" kern="1200" dirty="0"/>
        </a:p>
      </dsp:txBody>
      <dsp:txXfrm>
        <a:off x="3740" y="1753198"/>
        <a:ext cx="1408233" cy="844940"/>
      </dsp:txXfrm>
    </dsp:sp>
    <dsp:sp modelId="{9CEE9873-FE36-4F46-8903-0840612BA1D1}">
      <dsp:nvSpPr>
        <dsp:cNvPr id="0" name=""/>
        <dsp:cNvSpPr/>
      </dsp:nvSpPr>
      <dsp:spPr>
        <a:xfrm>
          <a:off x="3142302" y="2129949"/>
          <a:ext cx="2932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3293" y="45720"/>
              </a:lnTo>
            </a:path>
          </a:pathLst>
        </a:custGeom>
        <a:noFill/>
        <a:ln w="1270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80851" y="2174049"/>
        <a:ext cx="16194" cy="3238"/>
      </dsp:txXfrm>
    </dsp:sp>
    <dsp:sp modelId="{C4C74752-8D2A-4DF7-8B62-5E177DF6F24D}">
      <dsp:nvSpPr>
        <dsp:cNvPr id="0" name=""/>
        <dsp:cNvSpPr/>
      </dsp:nvSpPr>
      <dsp:spPr>
        <a:xfrm>
          <a:off x="1735868" y="1753198"/>
          <a:ext cx="1408233" cy="844940"/>
        </a:xfrm>
        <a:prstGeom prst="rect">
          <a:avLst/>
        </a:prstGeom>
        <a:gradFill rotWithShape="0">
          <a:gsLst>
            <a:gs pos="0">
              <a:schemeClr val="accent5">
                <a:hueOff val="-6944086"/>
                <a:satOff val="-472"/>
                <a:lumOff val="11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944086"/>
                <a:satOff val="-472"/>
                <a:lumOff val="11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944086"/>
                <a:satOff val="-472"/>
                <a:lumOff val="11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ptos Display" panose="020F0302020204030204"/>
            </a:rPr>
            <a:t>Listen to Customer Feedback and Reports of Incidents</a:t>
          </a:r>
          <a:endParaRPr lang="en-US" sz="1000" kern="1200" dirty="0"/>
        </a:p>
      </dsp:txBody>
      <dsp:txXfrm>
        <a:off x="1735868" y="1753198"/>
        <a:ext cx="1408233" cy="844940"/>
      </dsp:txXfrm>
    </dsp:sp>
    <dsp:sp modelId="{6D8BE62C-7229-494D-BBE4-A42F3DBCAA2F}">
      <dsp:nvSpPr>
        <dsp:cNvPr id="0" name=""/>
        <dsp:cNvSpPr/>
      </dsp:nvSpPr>
      <dsp:spPr>
        <a:xfrm>
          <a:off x="707857" y="2596339"/>
          <a:ext cx="3464255" cy="293293"/>
        </a:xfrm>
        <a:custGeom>
          <a:avLst/>
          <a:gdLst/>
          <a:ahLst/>
          <a:cxnLst/>
          <a:rect l="0" t="0" r="0" b="0"/>
          <a:pathLst>
            <a:path>
              <a:moveTo>
                <a:pt x="3464255" y="0"/>
              </a:moveTo>
              <a:lnTo>
                <a:pt x="3464255" y="163746"/>
              </a:lnTo>
              <a:lnTo>
                <a:pt x="0" y="163746"/>
              </a:lnTo>
              <a:lnTo>
                <a:pt x="0" y="293293"/>
              </a:lnTo>
            </a:path>
          </a:pathLst>
        </a:custGeom>
        <a:noFill/>
        <a:ln w="12700" cap="flat" cmpd="sng" algn="ctr">
          <a:solidFill>
            <a:schemeClr val="accent5">
              <a:hueOff val="-10126791"/>
              <a:satOff val="-688"/>
              <a:lumOff val="163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53001" y="2741366"/>
        <a:ext cx="173968" cy="3238"/>
      </dsp:txXfrm>
    </dsp:sp>
    <dsp:sp modelId="{F42B7B0F-C764-45E5-9791-FA627BCF1500}">
      <dsp:nvSpPr>
        <dsp:cNvPr id="0" name=""/>
        <dsp:cNvSpPr/>
      </dsp:nvSpPr>
      <dsp:spPr>
        <a:xfrm>
          <a:off x="3467996" y="1753198"/>
          <a:ext cx="1408233" cy="844940"/>
        </a:xfrm>
        <a:prstGeom prst="rect">
          <a:avLst/>
        </a:prstGeom>
        <a:gradFill rotWithShape="0">
          <a:gsLst>
            <a:gs pos="0">
              <a:schemeClr val="accent5">
                <a:hueOff val="-8680107"/>
                <a:satOff val="-590"/>
                <a:lumOff val="14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680107"/>
                <a:satOff val="-590"/>
                <a:lumOff val="14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680107"/>
                <a:satOff val="-590"/>
                <a:lumOff val="14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ptos Display" panose="020F0302020204030204"/>
            </a:rPr>
            <a:t>Issue Apologies, Recall Devices, Offer Replacements/Refunds</a:t>
          </a:r>
        </a:p>
      </dsp:txBody>
      <dsp:txXfrm>
        <a:off x="3467996" y="1753198"/>
        <a:ext cx="1408233" cy="844940"/>
      </dsp:txXfrm>
    </dsp:sp>
    <dsp:sp modelId="{E8FCAC9B-1B6D-4AAA-BF5B-E8DDD1BCBC5E}">
      <dsp:nvSpPr>
        <dsp:cNvPr id="0" name=""/>
        <dsp:cNvSpPr/>
      </dsp:nvSpPr>
      <dsp:spPr>
        <a:xfrm>
          <a:off x="1410174" y="3298783"/>
          <a:ext cx="2932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3293" y="45720"/>
              </a:lnTo>
            </a:path>
          </a:pathLst>
        </a:custGeom>
        <a:noFill/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48724" y="3342883"/>
        <a:ext cx="16194" cy="3238"/>
      </dsp:txXfrm>
    </dsp:sp>
    <dsp:sp modelId="{84707B28-2CED-4ADC-92EE-9E3CBB6817C3}">
      <dsp:nvSpPr>
        <dsp:cNvPr id="0" name=""/>
        <dsp:cNvSpPr/>
      </dsp:nvSpPr>
      <dsp:spPr>
        <a:xfrm>
          <a:off x="3740" y="2922032"/>
          <a:ext cx="1408233" cy="844940"/>
        </a:xfrm>
        <a:prstGeom prst="rect">
          <a:avLst/>
        </a:prstGeom>
        <a:gradFill rotWithShape="0">
          <a:gsLst>
            <a:gs pos="0">
              <a:schemeClr val="accent5">
                <a:hueOff val="-10416129"/>
                <a:satOff val="-708"/>
                <a:lumOff val="16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416129"/>
                <a:satOff val="-708"/>
                <a:lumOff val="16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416129"/>
                <a:satOff val="-708"/>
                <a:lumOff val="16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ptos Display" panose="020F0302020204030204"/>
            </a:rPr>
            <a:t>Provide Safe Solutions, Improve Testing, Ensure Future Safety</a:t>
          </a:r>
        </a:p>
      </dsp:txBody>
      <dsp:txXfrm>
        <a:off x="3740" y="2922032"/>
        <a:ext cx="1408233" cy="844940"/>
      </dsp:txXfrm>
    </dsp:sp>
    <dsp:sp modelId="{22942EB1-49EF-4057-8BC0-A416FFD45048}">
      <dsp:nvSpPr>
        <dsp:cNvPr id="0" name=""/>
        <dsp:cNvSpPr/>
      </dsp:nvSpPr>
      <dsp:spPr>
        <a:xfrm>
          <a:off x="1735868" y="2922032"/>
          <a:ext cx="1408233" cy="844940"/>
        </a:xfrm>
        <a:prstGeom prst="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ptos Display" panose="020F0302020204030204"/>
            </a:rPr>
            <a:t>Learn from the Incident, Update Processes, Build Trust Back.</a:t>
          </a:r>
        </a:p>
      </dsp:txBody>
      <dsp:txXfrm>
        <a:off x="1735868" y="2922032"/>
        <a:ext cx="1408233" cy="844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7" Type="http://schemas.openxmlformats.org/officeDocument/2006/relationships/image" Target="../media/image12.jpeg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Black and white image of a hawk">
            <a:extLst>
              <a:ext uri="{FF2B5EF4-FFF2-40B4-BE49-F238E27FC236}">
                <a16:creationId xmlns:a16="http://schemas.microsoft.com/office/drawing/2014/main" id="{CD4F8F26-8A55-AC7B-4066-2C884993C9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73" r="-2" b="9669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63219" y="-1252908"/>
            <a:ext cx="4065561" cy="12192000"/>
          </a:xfrm>
          <a:prstGeom prst="rect">
            <a:avLst/>
          </a:prstGeom>
          <a:gradFill flip="none" rotWithShape="1">
            <a:gsLst>
              <a:gs pos="17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2CB243-67C5-E304-31A0-4D7D607B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464116" y="322049"/>
            <a:ext cx="3067943" cy="240860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A95761-C93E-94BF-087D-D2A823789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0392" y="4172881"/>
            <a:ext cx="7154743" cy="27029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2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029" y="1936866"/>
            <a:ext cx="4849044" cy="2839273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FFFFFF"/>
                </a:solidFill>
              </a:rPr>
              <a:t>CT&amp;DT-SPSU-"ANONYMOUS"-TASK#11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9028" y="4873600"/>
            <a:ext cx="4849044" cy="118360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  <a:latin typeface="Garamond"/>
              </a:rPr>
              <a:t>UNIQUE CHARACTERISTIC OF DESIGN THINKING EMPATHY PROCESS FLOW</a:t>
            </a: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E63D1A5-FD49-4756-F62E-786C34E63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06736" y="-7619"/>
            <a:ext cx="995654" cy="6918113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68000"/>
                </a:schemeClr>
              </a:gs>
              <a:gs pos="37000">
                <a:schemeClr val="accent5">
                  <a:alpha val="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1C064A-E6E4-44D2-B345-2BB7514A7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7" name="Color">
              <a:extLst>
                <a:ext uri="{FF2B5EF4-FFF2-40B4-BE49-F238E27FC236}">
                  <a16:creationId xmlns:a16="http://schemas.microsoft.com/office/drawing/2014/main" id="{DB12EA1C-AD22-49E2-9660-D9CDC6B61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olor">
              <a:extLst>
                <a:ext uri="{FF2B5EF4-FFF2-40B4-BE49-F238E27FC236}">
                  <a16:creationId xmlns:a16="http://schemas.microsoft.com/office/drawing/2014/main" id="{67CE115B-4A96-4B14-8520-5C5FC624E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Color">
            <a:extLst>
              <a:ext uri="{FF2B5EF4-FFF2-40B4-BE49-F238E27FC236}">
                <a16:creationId xmlns:a16="http://schemas.microsoft.com/office/drawing/2014/main" id="{D1945E2A-ABF1-415C-B37A-BD0A5C199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04" y="598259"/>
            <a:ext cx="10889442" cy="5680742"/>
          </a:xfrm>
          <a:prstGeom prst="rect">
            <a:avLst/>
          </a:prstGeom>
          <a:solidFill>
            <a:srgbClr val="356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5881AF76-F632-DDF3-1BD9-724B994812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953" r="-1" b="-1"/>
          <a:stretch/>
        </p:blipFill>
        <p:spPr>
          <a:xfrm>
            <a:off x="4747306" y="653615"/>
            <a:ext cx="6701945" cy="554000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CCEE623-F22A-4681-990C-036558C13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9928A56-DDFB-4B12-BB34-20833166BD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B3765F0-85F4-4EB3-93DA-59F421CD4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8E03A00-A562-4753-8BA0-93F8B05DE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5F5D032-1BA8-410D-B68E-0DD597582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BA3FCDE-79E0-49F5-A381-232AB935D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E27297F-31E8-46C6-8569-1FD12C653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74C063-2A46-4D9F-A085-0FB2F194C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3A0815-45F0-26C1-3E5D-E9A137E7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9"/>
            <a:ext cx="3761709" cy="3018870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tx2"/>
                </a:solidFill>
              </a:rPr>
              <a:t>PRODUCT :- SAMSUNG GALAXY NOTE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3F74B-62DC-B2F1-8CB7-05F5B380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3" y="3952172"/>
            <a:ext cx="3761709" cy="222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Samsung Galaxy Note 7 when it was released in 2016, it had a major flaw : battery was prone to overheating, which in some cases led to fires and explosions. This defect led to a global recall and significantly Impacted Samsung's reputation.</a:t>
            </a:r>
          </a:p>
        </p:txBody>
      </p:sp>
    </p:spTree>
    <p:extLst>
      <p:ext uri="{BB962C8B-B14F-4D97-AF65-F5344CB8AC3E}">
        <p14:creationId xmlns:p14="http://schemas.microsoft.com/office/powerpoint/2010/main" val="43377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03AF1C04-3FEF-41BD-BB84-2F263765B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56E71F1-5A87-4A96-B42F-2DFA1B766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2" name="Color Cover">
              <a:extLst>
                <a:ext uri="{FF2B5EF4-FFF2-40B4-BE49-F238E27FC236}">
                  <a16:creationId xmlns:a16="http://schemas.microsoft.com/office/drawing/2014/main" id="{CF5215DD-02E8-49F2-8F73-D509B6A02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lor Cover">
              <a:extLst>
                <a:ext uri="{FF2B5EF4-FFF2-40B4-BE49-F238E27FC236}">
                  <a16:creationId xmlns:a16="http://schemas.microsoft.com/office/drawing/2014/main" id="{8E743EB7-3A15-4D51-A603-1F3C290A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33FE3C-12C4-4FA2-A795-87D2F6776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66F1E4BF-D491-4254-81A6-5119D1672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lor">
              <a:extLst>
                <a:ext uri="{FF2B5EF4-FFF2-40B4-BE49-F238E27FC236}">
                  <a16:creationId xmlns:a16="http://schemas.microsoft.com/office/drawing/2014/main" id="{98C6C0CF-E3BD-4627-9DDF-246EAF2D4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A cell phone with a broken screen&#10;&#10;Description automatically generated">
            <a:extLst>
              <a:ext uri="{FF2B5EF4-FFF2-40B4-BE49-F238E27FC236}">
                <a16:creationId xmlns:a16="http://schemas.microsoft.com/office/drawing/2014/main" id="{97FF573E-DEE4-1F06-B5FF-2FEC572F63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114" r="17713" b="2"/>
          <a:stretch/>
        </p:blipFill>
        <p:spPr>
          <a:xfrm>
            <a:off x="7082810" y="841663"/>
            <a:ext cx="4166151" cy="518592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C2B5F12-8A82-4A59-9400-3164CBF47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52" cy="6858000"/>
            <a:chOff x="0" y="0"/>
            <a:chExt cx="12188952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4BC7CB-EC69-421D-B286-57CAFE86D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D86EA2-D090-4E0C-B153-3ECE91311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AC29764-D054-4F76-9FE5-49811EDB6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D9BB18B-7B57-4D1E-B87E-D2A7214F7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A98EF1-1185-4EFF-A3C0-25DEBE8CD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CDA8723-DE3F-48D0-8822-0269EE207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2B072E5-03AC-4D0A-A767-43EFB55BE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3C9CF2-1134-19AA-C8A6-0BD4405A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819015"/>
            <a:ext cx="5821537" cy="2353362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Main Defect: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D3313-9793-48F6-C2A3-08B196CA8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84" y="3442089"/>
            <a:ext cx="5821537" cy="2596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Battery design flaw: The battery components in the Note 7 were compressed too tightly , causing internal short circuits that led to overheating.</a:t>
            </a:r>
          </a:p>
        </p:txBody>
      </p:sp>
    </p:spTree>
    <p:extLst>
      <p:ext uri="{BB962C8B-B14F-4D97-AF65-F5344CB8AC3E}">
        <p14:creationId xmlns:p14="http://schemas.microsoft.com/office/powerpoint/2010/main" val="65907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297C-5BED-2CC7-B464-1F311D71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Fix Problem: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D871A62-1CC8-BB71-6E31-9DCD534824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761231"/>
          <a:ext cx="8004220" cy="4415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cell phone with a box and a pen&#10;&#10;Description automatically generated">
            <a:extLst>
              <a:ext uri="{FF2B5EF4-FFF2-40B4-BE49-F238E27FC236}">
                <a16:creationId xmlns:a16="http://schemas.microsoft.com/office/drawing/2014/main" id="{D8D8AB00-83BF-332A-3671-932473EF89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1075" y="2794850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2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D1AE3-BB0B-6BBC-226E-EC0255A9F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Features of Product:</a:t>
            </a:r>
            <a:br>
              <a:rPr lang="en-US" sz="3800">
                <a:solidFill>
                  <a:schemeClr val="bg1"/>
                </a:solidFill>
              </a:rPr>
            </a:br>
            <a:endParaRPr lang="en-US" sz="38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982FF-3598-3F1F-9365-BE0237703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chemeClr val="bg1"/>
                </a:solidFill>
              </a:rPr>
              <a:t>1.Display:-</a:t>
            </a:r>
          </a:p>
          <a:p>
            <a:r>
              <a:rPr lang="en-US" sz="1600">
                <a:solidFill>
                  <a:schemeClr val="bg1"/>
                </a:solidFill>
              </a:rPr>
              <a:t>5.7-inch Quad HD Super AMOLED screen with a resolution of 2560x1440 pixels.</a:t>
            </a:r>
          </a:p>
          <a:p>
            <a:r>
              <a:rPr lang="en-US" sz="1600">
                <a:solidFill>
                  <a:schemeClr val="bg1"/>
                </a:solidFill>
              </a:rPr>
              <a:t>Always-On Display feature for quick access to notifications without waking the phone.</a:t>
            </a:r>
          </a:p>
          <a:p>
            <a:pPr marL="0" indent="0">
              <a:buNone/>
            </a:pPr>
            <a:r>
              <a:rPr lang="en-US" sz="1600">
                <a:solidFill>
                  <a:schemeClr val="bg1"/>
                </a:solidFill>
              </a:rPr>
              <a:t>2.Stylus(S Pen):</a:t>
            </a:r>
          </a:p>
          <a:p>
            <a:r>
              <a:rPr lang="en-US" sz="1600">
                <a:solidFill>
                  <a:schemeClr val="bg1"/>
                </a:solidFill>
              </a:rPr>
              <a:t>Improved S Pen with a finer tip for more precise input.</a:t>
            </a:r>
          </a:p>
          <a:p>
            <a:r>
              <a:rPr lang="en-US" sz="1600">
                <a:solidFill>
                  <a:schemeClr val="bg1"/>
                </a:solidFill>
              </a:rPr>
              <a:t>Pressure sensitivity for drawing and note-taking, mimicking a real pen.</a:t>
            </a:r>
          </a:p>
          <a:p>
            <a:r>
              <a:rPr lang="en-US" sz="1600">
                <a:solidFill>
                  <a:schemeClr val="bg1"/>
                </a:solidFill>
              </a:rPr>
              <a:t>Water-resistant S Pen that worked even on a wet screen.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ell phone with a stylus&#10;&#10;Description automatically generated">
            <a:extLst>
              <a:ext uri="{FF2B5EF4-FFF2-40B4-BE49-F238E27FC236}">
                <a16:creationId xmlns:a16="http://schemas.microsoft.com/office/drawing/2014/main" id="{FB0F9AAD-7839-6A85-36C7-2190B6567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0"/>
            <a:ext cx="4577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1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9C95-114F-18A2-592A-58D2EB6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Features of Product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3D4D906-0125-762E-5742-1B87D31F5C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420" r="28971" b="6250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42FCC-9370-B72B-2021-E6B6EB735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300"/>
              <a:t>3.Camera:</a:t>
            </a:r>
          </a:p>
          <a:p>
            <a:r>
              <a:rPr lang="en-US" sz="1300"/>
              <a:t>12MP rear camera with Dual Pixel technology for faster focusing.</a:t>
            </a:r>
          </a:p>
          <a:p>
            <a:r>
              <a:rPr lang="en-US" sz="1300"/>
              <a:t>5MP front-facing camera with wide-angle support for better selfies.</a:t>
            </a:r>
          </a:p>
          <a:p>
            <a:r>
              <a:rPr lang="en-US" sz="1300"/>
              <a:t>Optical Image Stabilization (OIS) for smooth photos and videos.</a:t>
            </a:r>
          </a:p>
          <a:p>
            <a:pPr marL="0" indent="0">
              <a:buNone/>
            </a:pPr>
            <a:r>
              <a:rPr lang="en-US" sz="1300"/>
              <a:t>4.Battery(After Fix):</a:t>
            </a:r>
          </a:p>
          <a:p>
            <a:r>
              <a:rPr lang="en-US" sz="1300"/>
              <a:t>3,500 mAh battery in the initial model.</a:t>
            </a:r>
          </a:p>
          <a:p>
            <a:r>
              <a:rPr lang="en-US" sz="1300"/>
              <a:t>After the recall, a safer, smaller battery was introduced with better internal protection and spacing.</a:t>
            </a:r>
          </a:p>
          <a:p>
            <a:pPr marL="0" indent="0">
              <a:buNone/>
            </a:pPr>
            <a:r>
              <a:rPr lang="en-US" sz="1300"/>
              <a:t>5.Performance:</a:t>
            </a:r>
          </a:p>
          <a:p>
            <a:r>
              <a:rPr lang="en-US" sz="1300"/>
              <a:t>Exynos 8890 or Qualcomm snapdragon 820 processor (depending on the region).</a:t>
            </a:r>
          </a:p>
          <a:p>
            <a:r>
              <a:rPr lang="en-US" sz="1300"/>
              <a:t>4GB of RAM and 64 GB of internal storage (expandable via microSD card up to 256GB).</a:t>
            </a:r>
          </a:p>
        </p:txBody>
      </p:sp>
    </p:spTree>
    <p:extLst>
      <p:ext uri="{BB962C8B-B14F-4D97-AF65-F5344CB8AC3E}">
        <p14:creationId xmlns:p14="http://schemas.microsoft.com/office/powerpoint/2010/main" val="40656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Rectangle 60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1" name="Group 620">
            <a:extLst>
              <a:ext uri="{FF2B5EF4-FFF2-40B4-BE49-F238E27FC236}">
                <a16:creationId xmlns:a16="http://schemas.microsoft.com/office/drawing/2014/main" id="{89C6B508-0B2C-4D80-99F6-BC8C9C693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id="{EA54034F-F9B1-4048-9AEF-C7AB99053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Rectangle 583">
              <a:extLst>
                <a:ext uri="{FF2B5EF4-FFF2-40B4-BE49-F238E27FC236}">
                  <a16:creationId xmlns:a16="http://schemas.microsoft.com/office/drawing/2014/main" id="{F583F029-E06B-49B5-9779-2E8CEFD77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2" name="Rectangle 621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3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5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07" name="Graphic 4">
            <a:extLst>
              <a:ext uri="{FF2B5EF4-FFF2-40B4-BE49-F238E27FC236}">
                <a16:creationId xmlns:a16="http://schemas.microsoft.com/office/drawing/2014/main" id="{DDFA5A3F-B050-4826-ACB4-F634DD12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C45D7489-248E-4EB2-A887-30A9C396E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AB6BF832-C29A-4992-8772-6B33118C5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5E06C84D-D026-40FC-A1FB-0482450B6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32D9620B-AA48-430C-BACC-01BF1B128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0C7842E4-3E00-4846-B285-345F6B324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F120E203-7898-4AE9-A9E5-F5C364415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06A5C8C3-E77D-410A-8D95-0B15B8E61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8E9CE1FB-B266-47D2-A0AC-79D1DDBAA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B8862FCB-5370-44C9-803F-017FF893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D1EC218E-7E2A-4304-96EA-1A7AA046E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C6904051-0B1B-4340-8A1F-FC345A500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8D8B68CD-1F5B-4E19-A474-4290A7386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A219F1BA-F2AD-4C0B-B881-AF7702BFA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75" name="Diagram 574">
            <a:extLst>
              <a:ext uri="{FF2B5EF4-FFF2-40B4-BE49-F238E27FC236}">
                <a16:creationId xmlns:a16="http://schemas.microsoft.com/office/drawing/2014/main" id="{FA3DB8D2-EBB4-97ED-BB5D-01FAACB8C0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8036501"/>
              </p:ext>
            </p:extLst>
          </p:nvPr>
        </p:nvGraphicFramePr>
        <p:xfrm>
          <a:off x="5733870" y="1105446"/>
          <a:ext cx="487997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9213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Rectangle 36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69" name="Freeform: Shape 368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6D44E-F82D-7980-9A0B-BD80DFC92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368" y="3306515"/>
            <a:ext cx="3826286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TEAM MEMBERS:</a:t>
            </a:r>
            <a:b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0" name="Freeform: Shape 369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72" name="Freeform: Shape 371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3" name="Freeform: Shape 372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8DBDA-561A-8F05-A566-8EB5D9464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1448" y="706508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Y.DURGA PRASAD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V.PRANAY KUMAR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P.G.VISHWA TEJA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G.ABHILASH REDDY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P.SAI</a:t>
            </a: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0871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CT&amp;DT-SPSU-"ANONYMOUS"-TASK#11</vt:lpstr>
      <vt:lpstr>PRODUCT :- SAMSUNG GALAXY NOTE 7</vt:lpstr>
      <vt:lpstr>Main Defect:</vt:lpstr>
      <vt:lpstr>To Fix Problem:</vt:lpstr>
      <vt:lpstr>Features of Product: </vt:lpstr>
      <vt:lpstr>Features of Product</vt:lpstr>
      <vt:lpstr>PowerPoint Presentation</vt:lpstr>
      <vt:lpstr>TEAM MEMBERS: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CT&amp;DT-SPSU-"ANONYMOUS"-TASK#11</dc:title>
  <dc:creator/>
  <cp:lastModifiedBy>Durga prasad</cp:lastModifiedBy>
  <cp:revision>407</cp:revision>
  <dcterms:created xsi:type="dcterms:W3CDTF">2024-10-03T05:20:55Z</dcterms:created>
  <dcterms:modified xsi:type="dcterms:W3CDTF">2024-10-03T06:32:41Z</dcterms:modified>
</cp:coreProperties>
</file>