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67CEF-BE51-4174-BA13-1A23DA3373F1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76E276-76DD-4859-958B-26F3BA5C54F9}">
      <dgm:prSet/>
      <dgm:spPr/>
      <dgm:t>
        <a:bodyPr/>
        <a:lstStyle/>
        <a:p>
          <a:r>
            <a:rPr lang="en-US"/>
            <a:t>Which exercise type do you prefer ?</a:t>
          </a:r>
        </a:p>
      </dgm:t>
    </dgm:pt>
    <dgm:pt modelId="{59E81DEB-863C-445E-A26A-3C56B9F85EC4}" type="parTrans" cxnId="{38ABF344-3FEA-4826-9304-F14DBA3FDBBD}">
      <dgm:prSet/>
      <dgm:spPr/>
      <dgm:t>
        <a:bodyPr/>
        <a:lstStyle/>
        <a:p>
          <a:endParaRPr lang="en-US"/>
        </a:p>
      </dgm:t>
    </dgm:pt>
    <dgm:pt modelId="{46B68F81-1C17-4002-831B-8D73BE30C1A1}" type="sibTrans" cxnId="{38ABF344-3FEA-4826-9304-F14DBA3FDBBD}">
      <dgm:prSet/>
      <dgm:spPr/>
      <dgm:t>
        <a:bodyPr/>
        <a:lstStyle/>
        <a:p>
          <a:endParaRPr lang="en-US"/>
        </a:p>
      </dgm:t>
    </dgm:pt>
    <dgm:pt modelId="{7418A51D-CF58-4257-9852-6F8723147BEC}">
      <dgm:prSet/>
      <dgm:spPr/>
      <dgm:t>
        <a:bodyPr/>
        <a:lstStyle/>
        <a:p>
          <a:r>
            <a:rPr lang="en-US"/>
            <a:t>Do you have any injury for any part ?</a:t>
          </a:r>
        </a:p>
      </dgm:t>
    </dgm:pt>
    <dgm:pt modelId="{07AEDF6E-7568-4833-B1AE-EB12E423B6FB}" type="parTrans" cxnId="{0B189B2D-47D3-41D0-9C27-3CEDC848A5AC}">
      <dgm:prSet/>
      <dgm:spPr/>
      <dgm:t>
        <a:bodyPr/>
        <a:lstStyle/>
        <a:p>
          <a:endParaRPr lang="en-US"/>
        </a:p>
      </dgm:t>
    </dgm:pt>
    <dgm:pt modelId="{F7FFB8A4-E9F2-45BB-A414-5AE3ADBC2264}" type="sibTrans" cxnId="{0B189B2D-47D3-41D0-9C27-3CEDC848A5AC}">
      <dgm:prSet/>
      <dgm:spPr/>
      <dgm:t>
        <a:bodyPr/>
        <a:lstStyle/>
        <a:p>
          <a:endParaRPr lang="en-US"/>
        </a:p>
      </dgm:t>
    </dgm:pt>
    <dgm:pt modelId="{08787735-ED96-4F45-8215-83361612040B}">
      <dgm:prSet/>
      <dgm:spPr/>
      <dgm:t>
        <a:bodyPr/>
        <a:lstStyle/>
        <a:p>
          <a:r>
            <a:rPr lang="en-US"/>
            <a:t>How many pushups can you do at one time ?</a:t>
          </a:r>
        </a:p>
      </dgm:t>
    </dgm:pt>
    <dgm:pt modelId="{012DA44C-979A-4941-BD78-7AE14B651A9B}" type="parTrans" cxnId="{015C5EF5-B372-4E98-B965-46868F9EB52D}">
      <dgm:prSet/>
      <dgm:spPr/>
      <dgm:t>
        <a:bodyPr/>
        <a:lstStyle/>
        <a:p>
          <a:endParaRPr lang="en-US"/>
        </a:p>
      </dgm:t>
    </dgm:pt>
    <dgm:pt modelId="{4A3600C0-5817-4744-86C7-E685D951986B}" type="sibTrans" cxnId="{015C5EF5-B372-4E98-B965-46868F9EB52D}">
      <dgm:prSet/>
      <dgm:spPr/>
      <dgm:t>
        <a:bodyPr/>
        <a:lstStyle/>
        <a:p>
          <a:endParaRPr lang="en-US"/>
        </a:p>
      </dgm:t>
    </dgm:pt>
    <dgm:pt modelId="{9AE3EBEB-C40B-4C03-82FC-92702B500EAD}" type="pres">
      <dgm:prSet presAssocID="{B2067CEF-BE51-4174-BA13-1A23DA3373F1}" presName="linear" presStyleCnt="0">
        <dgm:presLayoutVars>
          <dgm:animLvl val="lvl"/>
          <dgm:resizeHandles val="exact"/>
        </dgm:presLayoutVars>
      </dgm:prSet>
      <dgm:spPr/>
    </dgm:pt>
    <dgm:pt modelId="{301B3034-8AFE-4311-8312-46401958B89E}" type="pres">
      <dgm:prSet presAssocID="{2776E276-76DD-4859-958B-26F3BA5C5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8A6E78-0D56-48E8-AB87-F4BA90D083BA}" type="pres">
      <dgm:prSet presAssocID="{46B68F81-1C17-4002-831B-8D73BE30C1A1}" presName="spacer" presStyleCnt="0"/>
      <dgm:spPr/>
    </dgm:pt>
    <dgm:pt modelId="{DCD937F6-6BC0-4891-819D-BC8260742892}" type="pres">
      <dgm:prSet presAssocID="{7418A51D-CF58-4257-9852-6F8723147B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93E845-06A0-4CD4-AB7B-4F6B40D600DF}" type="pres">
      <dgm:prSet presAssocID="{F7FFB8A4-E9F2-45BB-A414-5AE3ADBC2264}" presName="spacer" presStyleCnt="0"/>
      <dgm:spPr/>
    </dgm:pt>
    <dgm:pt modelId="{FBF2821C-F618-494E-A5F3-CE1F6FFC17FB}" type="pres">
      <dgm:prSet presAssocID="{08787735-ED96-4F45-8215-8336161204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189B2D-47D3-41D0-9C27-3CEDC848A5AC}" srcId="{B2067CEF-BE51-4174-BA13-1A23DA3373F1}" destId="{7418A51D-CF58-4257-9852-6F8723147BEC}" srcOrd="1" destOrd="0" parTransId="{07AEDF6E-7568-4833-B1AE-EB12E423B6FB}" sibTransId="{F7FFB8A4-E9F2-45BB-A414-5AE3ADBC2264}"/>
    <dgm:cxn modelId="{38ABF344-3FEA-4826-9304-F14DBA3FDBBD}" srcId="{B2067CEF-BE51-4174-BA13-1A23DA3373F1}" destId="{2776E276-76DD-4859-958B-26F3BA5C54F9}" srcOrd="0" destOrd="0" parTransId="{59E81DEB-863C-445E-A26A-3C56B9F85EC4}" sibTransId="{46B68F81-1C17-4002-831B-8D73BE30C1A1}"/>
    <dgm:cxn modelId="{BAEBF4AD-8E7E-4537-8AD3-DFEEBEF79B50}" type="presOf" srcId="{B2067CEF-BE51-4174-BA13-1A23DA3373F1}" destId="{9AE3EBEB-C40B-4C03-82FC-92702B500EAD}" srcOrd="0" destOrd="0" presId="urn:microsoft.com/office/officeart/2005/8/layout/vList2"/>
    <dgm:cxn modelId="{AE50E5BB-D23E-4B25-949C-D0481B7C8FA5}" type="presOf" srcId="{2776E276-76DD-4859-958B-26F3BA5C54F9}" destId="{301B3034-8AFE-4311-8312-46401958B89E}" srcOrd="0" destOrd="0" presId="urn:microsoft.com/office/officeart/2005/8/layout/vList2"/>
    <dgm:cxn modelId="{D602EAD6-7C76-4433-8E04-0EF16468A185}" type="presOf" srcId="{08787735-ED96-4F45-8215-83361612040B}" destId="{FBF2821C-F618-494E-A5F3-CE1F6FFC17FB}" srcOrd="0" destOrd="0" presId="urn:microsoft.com/office/officeart/2005/8/layout/vList2"/>
    <dgm:cxn modelId="{156A92E4-8767-4190-8516-40FADBDEF5DA}" type="presOf" srcId="{7418A51D-CF58-4257-9852-6F8723147BEC}" destId="{DCD937F6-6BC0-4891-819D-BC8260742892}" srcOrd="0" destOrd="0" presId="urn:microsoft.com/office/officeart/2005/8/layout/vList2"/>
    <dgm:cxn modelId="{015C5EF5-B372-4E98-B965-46868F9EB52D}" srcId="{B2067CEF-BE51-4174-BA13-1A23DA3373F1}" destId="{08787735-ED96-4F45-8215-83361612040B}" srcOrd="2" destOrd="0" parTransId="{012DA44C-979A-4941-BD78-7AE14B651A9B}" sibTransId="{4A3600C0-5817-4744-86C7-E685D951986B}"/>
    <dgm:cxn modelId="{421D30B0-BABB-4804-AD2D-811EBF27D312}" type="presParOf" srcId="{9AE3EBEB-C40B-4C03-82FC-92702B500EAD}" destId="{301B3034-8AFE-4311-8312-46401958B89E}" srcOrd="0" destOrd="0" presId="urn:microsoft.com/office/officeart/2005/8/layout/vList2"/>
    <dgm:cxn modelId="{32D28500-EC88-44C3-96B6-9096BA4AB95B}" type="presParOf" srcId="{9AE3EBEB-C40B-4C03-82FC-92702B500EAD}" destId="{FE8A6E78-0D56-48E8-AB87-F4BA90D083BA}" srcOrd="1" destOrd="0" presId="urn:microsoft.com/office/officeart/2005/8/layout/vList2"/>
    <dgm:cxn modelId="{2F10ED08-8350-4E5A-842A-3026C4A50CF9}" type="presParOf" srcId="{9AE3EBEB-C40B-4C03-82FC-92702B500EAD}" destId="{DCD937F6-6BC0-4891-819D-BC8260742892}" srcOrd="2" destOrd="0" presId="urn:microsoft.com/office/officeart/2005/8/layout/vList2"/>
    <dgm:cxn modelId="{E4BE66DA-155F-4C4E-AA57-857AD29D341A}" type="presParOf" srcId="{9AE3EBEB-C40B-4C03-82FC-92702B500EAD}" destId="{1693E845-06A0-4CD4-AB7B-4F6B40D600DF}" srcOrd="3" destOrd="0" presId="urn:microsoft.com/office/officeart/2005/8/layout/vList2"/>
    <dgm:cxn modelId="{1A47AB62-C358-48ED-B3E1-868D10F2A2F8}" type="presParOf" srcId="{9AE3EBEB-C40B-4C03-82FC-92702B500EAD}" destId="{FBF2821C-F618-494E-A5F3-CE1F6FFC17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3034-8AFE-4311-8312-46401958B89E}">
      <dsp:nvSpPr>
        <dsp:cNvPr id="0" name=""/>
        <dsp:cNvSpPr/>
      </dsp:nvSpPr>
      <dsp:spPr>
        <a:xfrm>
          <a:off x="0" y="32109"/>
          <a:ext cx="5458837" cy="13127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Which exercise type do you prefer ?</a:t>
          </a:r>
        </a:p>
      </dsp:txBody>
      <dsp:txXfrm>
        <a:off x="64083" y="96192"/>
        <a:ext cx="5330671" cy="1184574"/>
      </dsp:txXfrm>
    </dsp:sp>
    <dsp:sp modelId="{DCD937F6-6BC0-4891-819D-BC8260742892}">
      <dsp:nvSpPr>
        <dsp:cNvPr id="0" name=""/>
        <dsp:cNvSpPr/>
      </dsp:nvSpPr>
      <dsp:spPr>
        <a:xfrm>
          <a:off x="0" y="1439890"/>
          <a:ext cx="5458837" cy="13127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 you have any injury for any part ?</a:t>
          </a:r>
        </a:p>
      </dsp:txBody>
      <dsp:txXfrm>
        <a:off x="64083" y="1503973"/>
        <a:ext cx="5330671" cy="1184574"/>
      </dsp:txXfrm>
    </dsp:sp>
    <dsp:sp modelId="{FBF2821C-F618-494E-A5F3-CE1F6FFC17FB}">
      <dsp:nvSpPr>
        <dsp:cNvPr id="0" name=""/>
        <dsp:cNvSpPr/>
      </dsp:nvSpPr>
      <dsp:spPr>
        <a:xfrm>
          <a:off x="0" y="2847670"/>
          <a:ext cx="5458837" cy="13127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many pushups can you do at one time ?</a:t>
          </a:r>
        </a:p>
      </dsp:txBody>
      <dsp:txXfrm>
        <a:off x="64083" y="2911753"/>
        <a:ext cx="5330671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yderlance.deviantart.com/art/Hanuman-399908074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STORY BOARDING </a:t>
            </a:r>
            <a:br>
              <a:rPr lang="en-US" sz="6700">
                <a:solidFill>
                  <a:schemeClr val="bg1"/>
                </a:solidFill>
              </a:rPr>
            </a:br>
            <a:endParaRPr lang="en-US" sz="67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SPSU " TEAM ANONYMOUS" TASK#06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1F0DEF-BC88-7D21-E550-9CDDD9AA1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08440"/>
              </p:ext>
            </p:extLst>
          </p:nvPr>
        </p:nvGraphicFramePr>
        <p:xfrm>
          <a:off x="6541932" y="2397131"/>
          <a:ext cx="4369112" cy="97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112">
                  <a:extLst>
                    <a:ext uri="{9D8B030D-6E8A-4147-A177-3AD203B41FA5}">
                      <a16:colId xmlns:a16="http://schemas.microsoft.com/office/drawing/2014/main" val="98609398"/>
                    </a:ext>
                  </a:extLst>
                </a:gridCol>
              </a:tblGrid>
              <a:tr h="970752">
                <a:tc>
                  <a:txBody>
                    <a:bodyPr/>
                    <a:lstStyle/>
                    <a:p>
                      <a:r>
                        <a:rPr lang="en-US" sz="2600"/>
                        <a:t> SELECTED PRODUCT :-  HANUMAN FITNESS APP</a:t>
                      </a:r>
                    </a:p>
                  </a:txBody>
                  <a:tcPr marL="131183" marR="131183" marT="65591" marB="6559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0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D1AB-428F-E25B-8B0E-8CDFEBA7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                        About the Hanuman Fitness App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ED1810C-06AD-BE90-1A5D-4A78EE26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/>
              </a:rPr>
              <a:t>                 </a:t>
            </a:r>
            <a:r>
              <a:rPr lang="en-US" sz="2000">
                <a:latin typeface="Constantia"/>
              </a:rPr>
              <a:t>THANK YOU</a:t>
            </a:r>
          </a:p>
          <a:p>
            <a:pPr marL="0" indent="0">
              <a:buNone/>
            </a:pPr>
            <a:r>
              <a:rPr lang="en-US" sz="2000">
                <a:latin typeface="Consolas"/>
              </a:rPr>
              <a:t>              TEAM ANONYMOUS (SECTION E)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Consolas"/>
              </a:rPr>
              <a:t>                  Y.DURGA PRASAD</a:t>
            </a:r>
          </a:p>
          <a:p>
            <a:pPr marL="0" indent="0">
              <a:buNone/>
            </a:pPr>
            <a:r>
              <a:rPr lang="en-US" sz="2000">
                <a:latin typeface="Consolas"/>
              </a:rPr>
              <a:t>                  G.ABHILASH </a:t>
            </a:r>
          </a:p>
          <a:p>
            <a:pPr marL="0" indent="0">
              <a:buNone/>
            </a:pPr>
            <a:r>
              <a:rPr lang="en-US" sz="2000"/>
              <a:t>                                                 V. PRANAY KUMAR</a:t>
            </a:r>
          </a:p>
          <a:p>
            <a:pPr marL="0" indent="0">
              <a:buNone/>
            </a:pPr>
            <a:r>
              <a:rPr lang="en-US" sz="2000">
                <a:latin typeface="Aptos"/>
              </a:rPr>
              <a:t>                                                  P.SAI</a:t>
            </a:r>
          </a:p>
          <a:p>
            <a:pPr marL="0" indent="0">
              <a:buNone/>
            </a:pPr>
            <a:r>
              <a:rPr lang="en-US" sz="2000"/>
              <a:t>                                                  P.G.VISHWA TEJA </a:t>
            </a:r>
          </a:p>
          <a:p>
            <a:pPr marL="0" indent="0">
              <a:buNone/>
            </a:pP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449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3755-AF26-6443-943F-43DDCD18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FITNESS OF HANUMAN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D1A5-2531-822A-CD95-96A5B1EB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2918304"/>
            <a:ext cx="69500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Hanuman, the monkey god from the Hindu epic </a:t>
            </a:r>
            <a:r>
              <a:rPr lang="en-US" err="1"/>
              <a:t>ramayana</a:t>
            </a:r>
            <a:r>
              <a:rPr lang="en-US"/>
              <a:t>, symbolizes strength, devotion and energy. His remarkable feats, such as flying across the ocean to find </a:t>
            </a:r>
            <a:r>
              <a:rPr lang="en-US" err="1"/>
              <a:t>sita</a:t>
            </a:r>
            <a:r>
              <a:rPr lang="en-US"/>
              <a:t> and lifting the entire mountain to bring medicinal herbs, have inspired millions. Hanuman's physical and mental strength can serve as a metaphorical guide for fitness enthusiasts.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38F90-4D32-E17D-4895-4351D637A52C}"/>
              </a:ext>
            </a:extLst>
          </p:cNvPr>
          <p:cNvSpPr txBox="1"/>
          <p:nvPr/>
        </p:nvSpPr>
        <p:spPr>
          <a:xfrm>
            <a:off x="8281898" y="6473585"/>
            <a:ext cx="4743450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951FC-6913-0B45-51AD-D035A3F3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3622" y="1561576"/>
            <a:ext cx="5262114" cy="4956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B5D00-380C-F08B-EFB5-1326D6114045}"/>
              </a:ext>
            </a:extLst>
          </p:cNvPr>
          <p:cNvSpPr txBox="1"/>
          <p:nvPr/>
        </p:nvSpPr>
        <p:spPr>
          <a:xfrm>
            <a:off x="6843622" y="6576322"/>
            <a:ext cx="5262114" cy="2599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7518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38D54-CFE7-0B5F-515B-6076E1D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Title  :- " HANUMAN FITNESS APP"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4963-1028-8C2A-8486-402CD1B8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Scene 1:- </a:t>
            </a:r>
          </a:p>
          <a:p>
            <a:pPr marL="0" indent="0">
              <a:buNone/>
            </a:pPr>
            <a:r>
              <a:rPr lang="en-US" sz="1600"/>
              <a:t> </a:t>
            </a:r>
          </a:p>
          <a:p>
            <a:pPr marL="0" indent="0">
              <a:buNone/>
            </a:pPr>
            <a:r>
              <a:rPr lang="en-US" sz="1600"/>
              <a:t>Home screen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Satwik is an teenage boy who is bigger in personality when compared to his friends. Satwik wants to do workout at home itself as he wouldn't pay gym fee.</a:t>
            </a:r>
          </a:p>
          <a:p>
            <a:pPr marL="0" indent="0">
              <a:buNone/>
            </a:pPr>
            <a:r>
              <a:rPr lang="en-US" sz="1600"/>
              <a:t>He downloaded the Hanuman fitness app , it is the app which appears same like remaining fitness app.</a:t>
            </a:r>
          </a:p>
          <a:p>
            <a:pPr marL="0" indent="0">
              <a:buNone/>
            </a:pPr>
            <a:r>
              <a:rPr lang="en-US" sz="1600"/>
              <a:t>The app first asks us about our personal information, the first question about the gender.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4ED72-3B74-F613-683E-205F1EA2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93" y="909081"/>
            <a:ext cx="2282278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D670-1B3E-1CB7-037A-C6421587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      Scene 2:-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5362-C553-01E0-517D-E19D4AD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The app asks few questions to prepare a schedule for you to reach your goals like:-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What's your main goal ?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Which area you want to focus more ?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What motivates you the most to do workouts?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What is your birth year ?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What is your height ?</a:t>
            </a:r>
          </a:p>
          <a:p>
            <a:pPr marL="457200" indent="-457200"/>
            <a:r>
              <a:rPr lang="en-US" sz="1900">
                <a:solidFill>
                  <a:schemeClr val="bg1"/>
                </a:solidFill>
              </a:rPr>
              <a:t>What is your weight 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FC005C-78C9-540A-0461-52BF87C1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DF2E-8AF3-237A-2CC2-10A6513C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Scene 3:-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DEE62-21E0-042F-6023-57080396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7" y="511293"/>
            <a:ext cx="254955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CBEBF8-E6BA-0849-7393-FA7F58590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81360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096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7FFF-A380-D91B-9DD7-82EB0828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Premium Plan</a:t>
            </a:r>
            <a:br>
              <a:rPr lang="en-US" sz="3800">
                <a:solidFill>
                  <a:schemeClr val="bg1"/>
                </a:solidFill>
              </a:rPr>
            </a:b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D63F-5B8A-7FC2-A4ED-7160459E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bg1"/>
                </a:solidFill>
                <a:latin typeface="Constantia"/>
              </a:rPr>
              <a:t>Personalized Workout Plans :- </a:t>
            </a:r>
            <a:r>
              <a:rPr lang="en-US" sz="1400">
                <a:solidFill>
                  <a:schemeClr val="bg1"/>
                </a:solidFill>
                <a:latin typeface="Aptos"/>
              </a:rPr>
              <a:t>One of the main attractions of premium plan is access to customized workout routines tailored to your specific fitness goals, body type and fitness level.</a:t>
            </a:r>
          </a:p>
          <a:p>
            <a:r>
              <a:rPr lang="en-US" sz="1400">
                <a:solidFill>
                  <a:schemeClr val="bg1"/>
                </a:solidFill>
                <a:latin typeface="Constantia"/>
              </a:rPr>
              <a:t>Ad- Free Experience</a:t>
            </a:r>
            <a:r>
              <a:rPr lang="en-US" sz="1400">
                <a:solidFill>
                  <a:schemeClr val="bg1"/>
                </a:solidFill>
              </a:rPr>
              <a:t> :- One of the often-overlooked perks of premium fitness plans is  the ad-free experience.</a:t>
            </a:r>
          </a:p>
          <a:p>
            <a:r>
              <a:rPr lang="en-US" sz="1400">
                <a:solidFill>
                  <a:schemeClr val="bg1"/>
                </a:solidFill>
                <a:latin typeface="Constantia"/>
              </a:rPr>
              <a:t>Offline Access</a:t>
            </a:r>
            <a:r>
              <a:rPr lang="en-US" sz="1400">
                <a:solidFill>
                  <a:schemeClr val="bg1"/>
                </a:solidFill>
              </a:rPr>
              <a:t> :- For users who  travel frequently or have limited internet access, premium plans often come with the ability to download workouts for offline use.</a:t>
            </a:r>
          </a:p>
          <a:p>
            <a:r>
              <a:rPr lang="en-US" sz="1400">
                <a:solidFill>
                  <a:schemeClr val="bg1"/>
                </a:solidFill>
              </a:rPr>
              <a:t>Access to Expert Trainers :- Premium plans often connect users with expert trainers and coaches who provide guidance on exercise, nutrition and recovery.</a:t>
            </a:r>
          </a:p>
          <a:p>
            <a:pPr marL="0" indent="0">
              <a:buNone/>
            </a:pP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953AEB8-08F1-B1E6-8BD1-63FDDF13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586D1-5B4F-B4C2-57D9-42C11088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Coach Creates 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FB45-A11B-251F-AA08-6F0157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Using advanced motion-sensing technology or your phone's camera, the AI coach can detech improper form or posture during execises and offer suggestions.</a:t>
            </a:r>
          </a:p>
          <a:p>
            <a:r>
              <a:rPr lang="en-US" sz="1600"/>
              <a:t>The AI can assess the number of reps, speed and overall efficiency of your movements, helping you maximize your workout.</a:t>
            </a:r>
          </a:p>
          <a:p>
            <a:r>
              <a:rPr lang="en-US" sz="1600"/>
              <a:t>The AI coach sends daily reminders to encourage you to sick to your fitness routine, helping you maintain consistency.</a:t>
            </a:r>
          </a:p>
          <a:p>
            <a:r>
              <a:rPr lang="en-US" sz="1600"/>
              <a:t>By setting personalized fitness milestones, the  AI keeps you motivated and provides rewards when you reach your targets.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4F18E-4800-7EFA-784D-14974649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812" y="473654"/>
            <a:ext cx="2665156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88490-4002-4588-66B2-4E03A782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Daily 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81E8-252E-A3D1-0437-C2F4F65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We will have different schedule daily for whole week.</a:t>
            </a:r>
          </a:p>
          <a:p>
            <a:r>
              <a:rPr lang="en-US" sz="2000"/>
              <a:t>The schedule will be divided like :-</a:t>
            </a:r>
          </a:p>
          <a:p>
            <a:pPr marL="0" indent="0">
              <a:buNone/>
            </a:pPr>
            <a:r>
              <a:rPr lang="en-US" sz="2000"/>
              <a:t>          - ABS </a:t>
            </a:r>
          </a:p>
          <a:p>
            <a:pPr marL="0" indent="0">
              <a:buNone/>
            </a:pPr>
            <a:r>
              <a:rPr lang="en-US" sz="2000"/>
              <a:t>          -CHEST</a:t>
            </a:r>
          </a:p>
          <a:p>
            <a:pPr marL="0" indent="0">
              <a:buNone/>
            </a:pPr>
            <a:r>
              <a:rPr lang="en-US" sz="2000"/>
              <a:t>          -ARM</a:t>
            </a:r>
          </a:p>
          <a:p>
            <a:pPr marL="0" indent="0">
              <a:buNone/>
            </a:pPr>
            <a:r>
              <a:rPr lang="en-US" sz="2000"/>
              <a:t>          -LEG</a:t>
            </a:r>
          </a:p>
          <a:p>
            <a:pPr marL="0" indent="0">
              <a:buNone/>
            </a:pPr>
            <a:r>
              <a:rPr lang="en-US" sz="2000"/>
              <a:t>          -SHOULDER&amp;BACK</a:t>
            </a:r>
          </a:p>
          <a:p>
            <a:r>
              <a:rPr lang="en-US" sz="2000"/>
              <a:t>We need to be consistent.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B69E9-F866-D987-68EE-A2376B09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42" y="717012"/>
            <a:ext cx="2450785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17BB-4663-F97F-E51D-9D4D203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Plot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DC63-E2A8-BD54-F7CE-497D3BF7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00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55000"/>
                  </a:schemeClr>
                </a:solidFill>
              </a:rPr>
              <a:t>The plot of the app revolves around personalization, progression and user engagement. By incorporating elements like AI coaching, fitness challenges, goal-setting and social interaction, the app creates a dynamic and immersive experience for users. The central  narrative of continuous growth, coupled with rewards and personalized guidance, ensure that users stay motivated and committed to achieving their long-term fitness goals.</a:t>
            </a:r>
          </a:p>
          <a:p>
            <a:r>
              <a:rPr lang="en-US" sz="2000">
                <a:solidFill>
                  <a:schemeClr val="tx1">
                    <a:alpha val="55000"/>
                  </a:schemeClr>
                </a:solidFill>
              </a:rPr>
              <a:t>Characters: 1. Satwik (user) 2. Hanuman fitness(App)</a:t>
            </a:r>
          </a:p>
        </p:txBody>
      </p:sp>
    </p:spTree>
    <p:extLst>
      <p:ext uri="{BB962C8B-B14F-4D97-AF65-F5344CB8AC3E}">
        <p14:creationId xmlns:p14="http://schemas.microsoft.com/office/powerpoint/2010/main" val="160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STORY BOARDING  </vt:lpstr>
      <vt:lpstr>ABOUT FITNESS OF HANUMAN</vt:lpstr>
      <vt:lpstr>Title  :- " HANUMAN FITNESS APP"</vt:lpstr>
      <vt:lpstr>      Scene 2:-</vt:lpstr>
      <vt:lpstr>Scene 3:-</vt:lpstr>
      <vt:lpstr>Premium Plan </vt:lpstr>
      <vt:lpstr>AI Coach Creates A Plan</vt:lpstr>
      <vt:lpstr>Daily Schedule </vt:lpstr>
      <vt:lpstr>Plot :-</vt:lpstr>
      <vt:lpstr>                        About the Hanuman Fitness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BOARDING  </dc:title>
  <dc:creator/>
  <cp:lastModifiedBy>Durga prasad</cp:lastModifiedBy>
  <cp:revision>2</cp:revision>
  <dcterms:created xsi:type="dcterms:W3CDTF">2024-09-17T19:57:42Z</dcterms:created>
  <dcterms:modified xsi:type="dcterms:W3CDTF">2024-09-17T22:18:40Z</dcterms:modified>
</cp:coreProperties>
</file>