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F6F4DC-8C7A-4B98-B8B0-6DFD49CBCC3D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C9B02B-BA7E-4FAC-AF06-8D55316E774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03663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F4DC-8C7A-4B98-B8B0-6DFD49CBCC3D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B02B-BA7E-4FAC-AF06-8D55316E77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63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F4DC-8C7A-4B98-B8B0-6DFD49CBCC3D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B02B-BA7E-4FAC-AF06-8D55316E77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11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F4DC-8C7A-4B98-B8B0-6DFD49CBCC3D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B02B-BA7E-4FAC-AF06-8D55316E77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34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F6F4DC-8C7A-4B98-B8B0-6DFD49CBCC3D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9B02B-BA7E-4FAC-AF06-8D55316E774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50083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F4DC-8C7A-4B98-B8B0-6DFD49CBCC3D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B02B-BA7E-4FAC-AF06-8D55316E77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5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F4DC-8C7A-4B98-B8B0-6DFD49CBCC3D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B02B-BA7E-4FAC-AF06-8D55316E77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83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F4DC-8C7A-4B98-B8B0-6DFD49CBCC3D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B02B-BA7E-4FAC-AF06-8D55316E77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42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F4DC-8C7A-4B98-B8B0-6DFD49CBCC3D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B02B-BA7E-4FAC-AF06-8D55316E77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16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F6F4DC-8C7A-4B98-B8B0-6DFD49CBCC3D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9B02B-BA7E-4FAC-AF06-8D55316E774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338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F6F4DC-8C7A-4B98-B8B0-6DFD49CBCC3D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9B02B-BA7E-4FAC-AF06-8D55316E774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257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9F6F4DC-8C7A-4B98-B8B0-6DFD49CBCC3D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AC9B02B-BA7E-4FAC-AF06-8D55316E774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986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6" y="2241300"/>
            <a:ext cx="8361229" cy="2098226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бот «Новости»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9905" y="4269787"/>
            <a:ext cx="6831673" cy="1086237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 Соловых Мария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82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5617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41417"/>
            <a:ext cx="9601200" cy="432598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данного проекта является создание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бота, который предоставит пользователю новостные статьи на основе их запросов. Бот будет предоставлять список доступных команд и возможность получить новости как через текстовые запросы, так и через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инлайн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-режим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функционала для запроса новостей через текстовые команды.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возможности получения новостей через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инлайн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-запросы.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пользователю списка доступных команд для использования бота.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8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бот?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80754"/>
            <a:ext cx="9601200" cy="4186646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Бот — это небольшое приложение, которое самостоятельно выполняет заранее созданные задачи без участия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Контентные боты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для публикации важной информации(например новостей)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код представляет собой телеграмм бот, который предоставляет новостные статьи по запросам пользователей.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690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функционал бота: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733006"/>
            <a:ext cx="9601200" cy="4134394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 команды 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бот приветствует пользователя и предлагает отправить запрос для получения новостей.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запуске команды 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бот предоставляет помощь по использованию и описывает, как получить статьи.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запуске команды 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бот отображает все доступные новости.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запуске команды 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бот показывает список доступных команд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Бот поддерживает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 в режиме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inline_query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позволяет пользователям получать новости прямо в чате без необходимости использования команд.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03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730432"/>
            <a:ext cx="9601200" cy="11101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63444"/>
            <a:ext cx="9601200" cy="114764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873582"/>
            <a:ext cx="9601200" cy="93997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3813560"/>
            <a:ext cx="9600275" cy="199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5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1687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бота работает следующим образом: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54629"/>
            <a:ext cx="9601200" cy="4212771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Импортируются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необходимые модули и устанавливаются параметры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логирования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Определяется набор новостей NEWS_DATA.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Описываются функции для выполнения команд 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обработки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inline_query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Создается экземпляр приложения и добавляются обработчики для каждой команды.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Запускается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polling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приложения с разрешенными обновлениями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Update.ALL_TYPES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запуске скрипта функция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вызывается, что запускает работу бота. Все команды и обработчики добавляются к приложению, а затем запускается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polling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обработки входящих запросов от пользователей.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672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074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Библиотеки, задействованные в коде: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`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- для настройки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логирования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`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uuid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- для создания уникальных идентификаторов.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`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- для работы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`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telegram.ext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- для обработки команд и событий бота.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`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- для работы с HTTP-запросами (уровень WARNING).</a:t>
            </a:r>
          </a:p>
        </p:txBody>
      </p:sp>
    </p:spTree>
    <p:extLst>
      <p:ext uri="{BB962C8B-B14F-4D97-AF65-F5344CB8AC3E}">
        <p14:creationId xmlns:p14="http://schemas.microsoft.com/office/powerpoint/2010/main" val="272731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6577"/>
          </a:xfrm>
        </p:spPr>
        <p:txBody>
          <a:bodyPr/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15291"/>
            <a:ext cx="9601200" cy="4352109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работы над проектом был создан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бот, который может предоставлять пользователю новостные статьи на основе запросов. Бот обладает функционалом для получения новостей как через текстовые команды, так и через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инлайн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-режим. Пользователям предоставляется список доступных команд для более удобного использования бота. Проект успешно реализован и готов к использованию для получения актуальных новостей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улучшения бота можно реализовать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следующий функционал: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возможность подписки на определенные категории новостей и регулярную отправку этих новостей подписчикам.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функцию настройки часа и частоты получения новостей.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возможность оценивать новости с помощью реакций или комментариев.</a:t>
            </a:r>
          </a:p>
        </p:txBody>
      </p:sp>
    </p:spTree>
    <p:extLst>
      <p:ext uri="{BB962C8B-B14F-4D97-AF65-F5344CB8AC3E}">
        <p14:creationId xmlns:p14="http://schemas.microsoft.com/office/powerpoint/2010/main" val="638318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28</TotalTime>
  <Words>433</Words>
  <Application>Microsoft Office PowerPoint</Application>
  <PresentationFormat>Широкоэкранный</PresentationFormat>
  <Paragraphs>37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Times New Roman</vt:lpstr>
      <vt:lpstr>Crop</vt:lpstr>
      <vt:lpstr>Проект Telegram бот «Новости»</vt:lpstr>
      <vt:lpstr>Цель работы</vt:lpstr>
      <vt:lpstr>Что такое Telegram бот?</vt:lpstr>
      <vt:lpstr>Основной функционал бота: </vt:lpstr>
      <vt:lpstr>  </vt:lpstr>
      <vt:lpstr>Код бота работает следующим образом: </vt:lpstr>
      <vt:lpstr>Библиотеки, задействованные в коде: 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тг бот «Новости»</dc:title>
  <dc:creator>Валерий Чересов</dc:creator>
  <cp:lastModifiedBy>Валерий Чересов</cp:lastModifiedBy>
  <cp:revision>4</cp:revision>
  <dcterms:created xsi:type="dcterms:W3CDTF">2024-04-22T16:29:52Z</dcterms:created>
  <dcterms:modified xsi:type="dcterms:W3CDTF">2024-04-22T16:58:32Z</dcterms:modified>
</cp:coreProperties>
</file>