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96" r:id="rId5"/>
    <p:sldId id="297" r:id="rId6"/>
    <p:sldId id="298" r:id="rId7"/>
    <p:sldId id="299" r:id="rId8"/>
    <p:sldId id="300" r:id="rId9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4" userDrawn="1">
          <p15:clr>
            <a:srgbClr val="A4A3A4"/>
          </p15:clr>
        </p15:guide>
        <p15:guide id="2" pos="5556" userDrawn="1">
          <p15:clr>
            <a:srgbClr val="A4A3A4"/>
          </p15:clr>
        </p15:guide>
        <p15:guide id="3" orient="horz" pos="725" userDrawn="1">
          <p15:clr>
            <a:srgbClr val="A4A3A4"/>
          </p15:clr>
        </p15:guide>
        <p15:guide id="4" orient="horz" pos="2950" userDrawn="1">
          <p15:clr>
            <a:srgbClr val="A4A3A4"/>
          </p15:clr>
        </p15:guide>
        <p15:guide id="5" orient="horz" pos="238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2933" userDrawn="1">
          <p15:clr>
            <a:srgbClr val="A4A3A4"/>
          </p15:clr>
        </p15:guide>
        <p15:guide id="8" pos="2023" userDrawn="1">
          <p15:clr>
            <a:srgbClr val="A4A3A4"/>
          </p15:clr>
        </p15:guide>
        <p15:guide id="9" pos="1917" userDrawn="1">
          <p15:clr>
            <a:srgbClr val="A4A3A4"/>
          </p15:clr>
        </p15:guide>
        <p15:guide id="10" pos="3737" userDrawn="1">
          <p15:clr>
            <a:srgbClr val="A4A3A4"/>
          </p15:clr>
        </p15:guide>
        <p15:guide id="11" pos="38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e Schmidt" initials="MS" lastIdx="3" clrIdx="0">
    <p:extLst>
      <p:ext uri="{19B8F6BF-5375-455C-9EA6-DF929625EA0E}">
        <p15:presenceInfo xmlns:p15="http://schemas.microsoft.com/office/powerpoint/2012/main" userId="S::maike.schmidt@strategy-compass.com::b4eb969c-01b2-4915-aef7-794a5e1ecc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9810C2D-2C2F-4581-8AFF-CD78C2D722A2}">
  <a:tblStyle styleId="{09810C2D-2C2F-4581-8AFF-CD78C2D722A2}" styleName="DHL Table No BG">
    <a:tblBg>
      <a:fill>
        <a:noFill/>
      </a:fill>
    </a:tblBg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/>
          </a:solidFill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/>
      <a:tcStyle>
        <a:tcBdr/>
      </a:tcStyle>
    </a:lastCol>
    <a:firstCol>
      <a:tcStyle>
        <a:tcBdr/>
        <a:fill>
          <a:noFill/>
        </a:fill>
      </a:tcStyle>
    </a:firstCol>
    <a:lastRow>
      <a:tcStyle>
        <a:tcBdr/>
        <a:fill>
          <a:noFill/>
        </a:fill>
      </a:tcStyle>
    </a:lastRow>
    <a:firstRow>
      <a:tcTxStyle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6C8A55F-5544-428C-9B86-97CFDF07063B}" styleName="DHL Table White BG">
    <a:tblBg>
      <a:fill>
        <a:noFill/>
      </a:fill>
    </a:tblBg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bg1">
              <a:tint val="100000"/>
            </a:schemeClr>
          </a:solidFill>
        </a:fill>
      </a:tcStyle>
    </a:band1H>
    <a:band2H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2H>
    <a:band1V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1V>
    <a:band2V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band2V>
    <a:lastCol>
      <a:tcTxStyle/>
      <a:tcStyle>
        <a:tcBdr/>
      </a:tcStyle>
    </a:lastCol>
    <a:firstCol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firstCol>
    <a:lastRow>
      <a:tcStyle>
        <a:tcBdr/>
        <a:fill>
          <a:solidFill>
            <a:schemeClr val="bg1">
              <a:lumMod val="20000"/>
              <a:lumOff val="80000"/>
            </a:schemeClr>
          </a:solidFill>
        </a:fill>
      </a:tcStyle>
    </a:lastRow>
    <a:firstRow>
      <a:tcTxStyle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solidFill>
            <a:schemeClr val="bg1">
              <a:lumMod val="20000"/>
              <a:lumOff val="8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26" y="82"/>
      </p:cViewPr>
      <p:guideLst>
        <p:guide pos="204"/>
        <p:guide pos="5556"/>
        <p:guide orient="horz" pos="725"/>
        <p:guide orient="horz" pos="2950"/>
        <p:guide orient="horz" pos="238"/>
        <p:guide pos="2832"/>
        <p:guide pos="2933"/>
        <p:guide pos="2023"/>
        <p:guide pos="1917"/>
        <p:guide pos="3737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CAE4-CBB0-454E-B6B8-0B6620C2B4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53AD6-CEF2-4FD5-AABC-FCC5FC528A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21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ull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017985"/>
            <a:ext cx="8495999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519112"/>
            <a:ext cx="8495999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ONE OR TWO LINES,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077289"/>
            <a:ext cx="4644724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DHL Business Unit – Claim, Delivery (bold),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meta-project">
            <a:extLst>
              <a:ext uri="{FF2B5EF4-FFF2-40B4-BE49-F238E27FC236}">
                <a16:creationId xmlns:a16="http://schemas.microsoft.com/office/drawing/2014/main" id="{8F28B7B0-34F9-4874-994D-5A49D798B3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999" y="2614115"/>
            <a:ext cx="4644724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Location, ## Month ####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8120FB3-2F20-4BA7-8E65-B72714AE1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7436" y="4476061"/>
            <a:ext cx="1475999" cy="3514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56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F21E-737D-4419-BFB1-7E3BAF4E7B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C42CC-B85A-402A-8160-8B4CC7900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38AF6-F51C-40B8-BD5A-EE1AE942F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9F3C-D71F-48B0-816B-AA2AB64973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F32AD-3FC7-4091-8554-127642F806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0CEC-C0BC-4F28-99ED-9A7B307FE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EC38-B07E-496F-9ED7-8B08225083C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165450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9D4F118-EC4E-4697-8B94-89026AF38F0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54549" y="1150938"/>
            <a:ext cx="4165450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35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21F6A-3851-4800-A70C-75B7E973A6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40EB-C614-490E-95CD-A54BE084B7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38679AF-4954-4658-B135-45730398D31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165450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67FEE81-04E7-45FF-A241-7D07B82E5C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54549" y="1150938"/>
            <a:ext cx="4165450" cy="35306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 anchor="ctr"/>
          <a:lstStyle>
            <a:lvl1pPr algn="ct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7623A-4EAB-41C4-80D7-12A550C733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95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 half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A2DAE2-6DBF-4F49-9437-0D73AEFD3F5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92726" y="0"/>
            <a:ext cx="3851274" cy="5143500"/>
          </a:xfrm>
          <a:prstGeom prst="rect">
            <a:avLst/>
          </a:prstGeom>
          <a:solidFill>
            <a:srgbClr val="CCCCCC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graphicFrame>
        <p:nvGraphicFramePr>
          <p:cNvPr id="29" name="Objekt 28" hidden="1">
            <a:extLst>
              <a:ext uri="{FF2B5EF4-FFF2-40B4-BE49-F238E27FC236}">
                <a16:creationId xmlns:a16="http://schemas.microsoft.com/office/drawing/2014/main" id="{35CC8C36-E5F6-4785-85F2-7B1DD179C8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8391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9" name="Objekt 28" hidden="1">
                        <a:extLst>
                          <a:ext uri="{FF2B5EF4-FFF2-40B4-BE49-F238E27FC236}">
                            <a16:creationId xmlns:a16="http://schemas.microsoft.com/office/drawing/2014/main" id="{35CC8C36-E5F6-4785-85F2-7B1DD179C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 hidden="1">
            <a:extLst>
              <a:ext uri="{FF2B5EF4-FFF2-40B4-BE49-F238E27FC236}">
                <a16:creationId xmlns:a16="http://schemas.microsoft.com/office/drawing/2014/main" id="{5364B560-8A9F-4B7A-B988-CF7BF54F712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1800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644724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E55F6D-FD9E-4946-8051-A82B7F883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85163"/>
            <a:ext cx="4644725" cy="493950"/>
          </a:xfrm>
        </p:spPr>
        <p:txBody>
          <a:bodyPr/>
          <a:lstStyle/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9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column half s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D416913-53A8-4554-9E84-F88C14A36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92726" y="0"/>
            <a:ext cx="3851274" cy="5143500"/>
          </a:xfrm>
          <a:prstGeom prst="rect">
            <a:avLst/>
          </a:prstGeom>
          <a:solidFill>
            <a:srgbClr val="CCCCCC"/>
          </a:solidFill>
        </p:spPr>
        <p:txBody>
          <a:bodyPr lIns="324000" tIns="1152000" rIns="324000" bIns="432000" anchor="t" anchorCtr="0"/>
          <a:lstStyle>
            <a:lvl1pPr>
              <a:defRPr/>
            </a:lvl1pPr>
            <a:lvl4pPr>
              <a:defRPr/>
            </a:lvl4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endParaRPr lang="en-US" dirty="0"/>
          </a:p>
        </p:txBody>
      </p:sp>
      <p:graphicFrame>
        <p:nvGraphicFramePr>
          <p:cNvPr id="29" name="Objekt 28" hidden="1">
            <a:extLst>
              <a:ext uri="{FF2B5EF4-FFF2-40B4-BE49-F238E27FC236}">
                <a16:creationId xmlns:a16="http://schemas.microsoft.com/office/drawing/2014/main" id="{35CC8C36-E5F6-4785-85F2-7B1DD179C8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47642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9" name="Objekt 28" hidden="1">
                        <a:extLst>
                          <a:ext uri="{FF2B5EF4-FFF2-40B4-BE49-F238E27FC236}">
                            <a16:creationId xmlns:a16="http://schemas.microsoft.com/office/drawing/2014/main" id="{35CC8C36-E5F6-4785-85F2-7B1DD179C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 hidden="1">
            <a:extLst>
              <a:ext uri="{FF2B5EF4-FFF2-40B4-BE49-F238E27FC236}">
                <a16:creationId xmlns:a16="http://schemas.microsoft.com/office/drawing/2014/main" id="{5364B560-8A9F-4B7A-B988-CF7BF54F712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1800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99984-62A4-47EC-9933-2FCC1131CB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85200"/>
            <a:ext cx="4644725" cy="49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644724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70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column half s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D416913-53A8-4554-9E84-F88C14A36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92726" y="0"/>
            <a:ext cx="3851274" cy="5143500"/>
          </a:xfrm>
          <a:prstGeom prst="rect">
            <a:avLst/>
          </a:prstGeom>
          <a:gradFill>
            <a:gsLst>
              <a:gs pos="30000">
                <a:schemeClr val="accent3"/>
              </a:gs>
              <a:gs pos="79000">
                <a:srgbClr val="FFDE59"/>
              </a:gs>
              <a:gs pos="100000">
                <a:srgbClr val="FFF0B2"/>
              </a:gs>
            </a:gsLst>
            <a:lin ang="16200000" scaled="1"/>
          </a:gradFill>
        </p:spPr>
        <p:txBody>
          <a:bodyPr lIns="324000" tIns="1152000" rIns="324000" bIns="432000" anchor="t" anchorCtr="0"/>
          <a:lstStyle>
            <a:lvl1pPr>
              <a:defRPr/>
            </a:lvl1pPr>
            <a:lvl4pPr>
              <a:defRPr/>
            </a:lvl4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endParaRPr lang="en-US" dirty="0"/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B0B4FDD3-3FA4-45F2-86F1-10A9DA1AAD3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1553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B0B4FDD3-3FA4-45F2-86F1-10A9DA1AAD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6E863B02-413C-4D73-A746-5B2F80C99C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1800" b="1" i="0" baseline="0" dirty="0">
              <a:latin typeface="Delivery" panose="020F0503020204020204" pitchFamily="34" charset="0"/>
              <a:ea typeface="+mj-ea"/>
              <a:cs typeface="+mj-cs"/>
              <a:sym typeface="Delivery" panose="020F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99984-62A4-47EC-9933-2FCC1131CB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85200"/>
            <a:ext cx="4644725" cy="49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C25DC-2D9E-4ABF-8944-4D2479BF7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8FFF-C4F8-4DDC-9D47-88E9283C6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19A887B-6080-4228-99B7-DF90441724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4001" y="1150938"/>
            <a:ext cx="4644724" cy="35306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54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empty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D0AD-4E79-4BFF-B8B5-BB937AA1C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27B9E-C404-4AF3-A250-096931755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88F39-AB4C-43BD-98F0-FD644C145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90685DA-4536-4D1F-9676-24537EC648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001" y="1150938"/>
            <a:ext cx="4165450" cy="35306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1D8F016-E9C1-4ED6-8F46-E30AD61338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54548" y="1150938"/>
            <a:ext cx="4165450" cy="35306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87043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ight 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35D9B1-6310-46E2-8EA7-BFC29B52C6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07E47-AED8-4AB8-AA7A-2736D73CFC5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4000" y="1150938"/>
            <a:ext cx="8495999" cy="3528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CAE12-7456-4DFA-8832-22E05FDDD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FF1B3-6C52-429B-B6E4-B7B0F4F27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8D45-3AD0-4D87-AB1B-0B3F1D9CD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3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dark 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82AB236-DAFD-49F7-BBC2-7E52C86EE7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3333"/>
          </a:solidFill>
        </p:spPr>
        <p:txBody>
          <a:bodyPr lIns="72000" tIns="72000" rIns="72000" bIns="72000"/>
          <a:lstStyle>
            <a:lvl1pPr marL="0" marR="0" indent="0" algn="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F2E6C-875C-432B-B47A-A9E589B7C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9EC0-783C-4E03-8B54-EB815AE37D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64768-AEA5-4631-BC4A-8DB3B9447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6D239E5-258B-41CA-ABAF-4A71EA5D0B1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4000" y="1150938"/>
            <a:ext cx="8495999" cy="352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 marL="0" marR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200">
                <a:solidFill>
                  <a:schemeClr val="bg1"/>
                </a:solidFill>
              </a:defRPr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dirty="0"/>
              <a:t>Bullet number,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0102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: full screen video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DB4843D2-D66C-4483-9BEF-0EA790E357B6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 video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885550-4E65-4CBF-8046-671CF042C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6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half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2724" y="0"/>
            <a:ext cx="3851274" cy="51480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1" y="2758969"/>
            <a:ext cx="4644723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</a:t>
            </a:r>
          </a:p>
          <a:p>
            <a:r>
              <a:rPr lang="en-US" dirty="0"/>
              <a:t>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1" y="1260096"/>
            <a:ext cx="4644723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999" y="3339331"/>
            <a:ext cx="4644724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802505"/>
            <a:ext cx="4644724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DHL Business Unit – Claim, Delivery (bold),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75CD22A-BD9A-416E-9FC5-E1EA62C354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7436" y="4476061"/>
            <a:ext cx="1475999" cy="3514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190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full page gradient">
    <p:bg>
      <p:bgPr>
        <a:gradFill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381F4-F305-4DA8-90F9-2961F8C24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B0F1-5579-4CB2-B05C-7E560EFBC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ABAA4C-A627-4F72-ADBD-217F33287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74117" y="1963196"/>
            <a:ext cx="5233987" cy="89761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3000"/>
              </a:lnSpc>
              <a:spcAft>
                <a:spcPts val="0"/>
              </a:spcAft>
              <a:defRPr sz="25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“This space is reserved for quotes.</a:t>
            </a:r>
            <a:br>
              <a:rPr lang="en-US" dirty="0"/>
            </a:br>
            <a:r>
              <a:rPr lang="en-US" dirty="0"/>
              <a:t>Delivery Italic, 25 pt.”</a:t>
            </a:r>
          </a:p>
        </p:txBody>
      </p:sp>
    </p:spTree>
    <p:extLst>
      <p:ext uri="{BB962C8B-B14F-4D97-AF65-F5344CB8AC3E}">
        <p14:creationId xmlns:p14="http://schemas.microsoft.com/office/powerpoint/2010/main" val="210593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full page gradient">
    <p:bg>
      <p:bgPr>
        <a:gradFill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381F4-F305-4DA8-90F9-2961F8C245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B0F1-5579-4CB2-B05C-7E560EFBC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DCF4F-94A3-4ECD-931B-78A92C777558}"/>
              </a:ext>
            </a:extLst>
          </p:cNvPr>
          <p:cNvSpPr txBox="1"/>
          <p:nvPr/>
        </p:nvSpPr>
        <p:spPr>
          <a:xfrm>
            <a:off x="319293" y="1485178"/>
            <a:ext cx="31341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0" cap="all" baseline="0" noProof="0" dirty="0">
                <a:solidFill>
                  <a:schemeClr val="accent4"/>
                </a:solidFill>
                <a:latin typeface="Delivery Cd Black" panose="020F09060202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10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half page gradient, full page picture">
    <p:bg>
      <p:bgPr>
        <a:gradFill flip="none" rotWithShape="1">
          <a:gsLst>
            <a:gs pos="40000">
              <a:schemeClr val="accent3"/>
            </a:gs>
            <a:gs pos="80000">
              <a:srgbClr val="FFEFB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 algn="r"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B50F6-B70A-4FAE-B403-A7AA47855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0019" y="519114"/>
            <a:ext cx="4802400" cy="4467600"/>
          </a:xfrm>
          <a:prstGeom prst="rect">
            <a:avLst/>
          </a:prstGeom>
          <a:gradFill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00" smtClean="0">
                <a:solidFill>
                  <a:schemeClr val="accent3"/>
                </a:solidFill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z="1350" smtClean="0">
                <a:solidFill>
                  <a:schemeClr val="lt1"/>
                </a:solidFill>
              </a:defRPr>
            </a:lvl4pPr>
            <a:lvl5pPr>
              <a:defRPr lang="en-US" sz="135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758969"/>
            <a:ext cx="4657246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</a:t>
            </a:r>
          </a:p>
          <a:p>
            <a:r>
              <a:rPr lang="en-US" dirty="0"/>
              <a:t>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1" y="1144018"/>
            <a:ext cx="4657245" cy="1614951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999" y="3339331"/>
            <a:ext cx="4657246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802505"/>
            <a:ext cx="4657246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DHL Business Unit – Claim, Delivery (bold),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57C6BB5-4D29-40EC-8FE5-EA06CCEE7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7436" y="4476061"/>
            <a:ext cx="1475999" cy="3514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6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light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8196275-11AD-46AC-8347-3CB841C40A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CCCCCC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0BED4DE-662F-4302-A9D9-121F49D0DB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0020" y="4314061"/>
            <a:ext cx="8658000" cy="670842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00" smtClean="0">
                <a:solidFill>
                  <a:schemeClr val="accent3"/>
                </a:solidFill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z="1350" smtClean="0">
                <a:solidFill>
                  <a:schemeClr val="lt1"/>
                </a:solidFill>
              </a:defRPr>
            </a:lvl4pPr>
            <a:lvl5pPr>
              <a:defRPr lang="en-US" sz="135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740802"/>
            <a:ext cx="8495999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1241929"/>
            <a:ext cx="8495999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999" y="3345642"/>
            <a:ext cx="4644724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</a:p>
          <a:p>
            <a:pPr lvl="0"/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808816"/>
            <a:ext cx="4644724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accent4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DHL Business Unit – Claim, Delivery (bold),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B0F513B-4E07-4812-ADA8-811D6592E5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7436" y="4476061"/>
            <a:ext cx="1475999" cy="3514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dark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4A82-6837-42CB-8B67-FDC5119BE9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0"/>
            <a:ext cx="9144000" cy="514800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40000">
                <a:schemeClr val="tx1">
                  <a:alpha val="3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EBE0D14-C041-444F-B729-073226190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333333"/>
          </a:solidFill>
        </p:spPr>
        <p:txBody>
          <a:bodyPr lIns="324000" tIns="576000"/>
          <a:lstStyle>
            <a:lvl1pPr>
              <a:defRPr sz="1000" b="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use and adjust this transparent box to darken the background image for good readability. Please insert an image and send it to the background.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740802"/>
            <a:ext cx="8495999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bg1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1241929"/>
            <a:ext cx="8495999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bg1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999" y="3345642"/>
            <a:ext cx="4644724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</a:p>
          <a:p>
            <a:pPr lvl="0"/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3808816"/>
            <a:ext cx="4644724" cy="1969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DHL Business Unit – Claim, Delivery (bold),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2E2F260-C471-49DE-81D6-239F208F0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0020" y="4314061"/>
            <a:ext cx="8658000" cy="670842"/>
          </a:xfrm>
          <a:prstGeom prst="rect">
            <a:avLst/>
          </a:prstGeom>
          <a:gradFill flip="none" rotWithShape="1"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00" smtClean="0">
                <a:solidFill>
                  <a:schemeClr val="accent3"/>
                </a:solidFill>
              </a:defRPr>
            </a:lvl1pPr>
            <a:lvl2pPr>
              <a:defRPr lang="en-US" sz="1350" smtClean="0">
                <a:solidFill>
                  <a:schemeClr val="lt1"/>
                </a:solidFill>
              </a:defRPr>
            </a:lvl2pPr>
            <a:lvl3pPr>
              <a:defRPr lang="en-US" sz="1350" smtClean="0">
                <a:solidFill>
                  <a:schemeClr val="lt1"/>
                </a:solidFill>
              </a:defRPr>
            </a:lvl3pPr>
            <a:lvl4pPr>
              <a:defRPr lang="en-US" sz="1350" smtClean="0">
                <a:solidFill>
                  <a:schemeClr val="lt1"/>
                </a:solidFill>
              </a:defRPr>
            </a:lvl4pPr>
            <a:lvl5pPr>
              <a:defRPr lang="en-US" sz="135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DB0E010-C9CE-4D82-B3EE-AA6AD62929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7436" y="4476061"/>
            <a:ext cx="1475999" cy="3514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7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full page gradient">
    <p:bg>
      <p:bgPr>
        <a:gradFill flip="none" rotWithShape="1">
          <a:gsLst>
            <a:gs pos="30000">
              <a:schemeClr val="accent3"/>
            </a:gs>
            <a:gs pos="79000">
              <a:srgbClr val="FFDE59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0" y="2017985"/>
            <a:ext cx="8495999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519112"/>
            <a:ext cx="8495999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section divider with Gradient,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34C61-AE90-4876-9405-4282167F3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195B8-0DD2-4278-B191-4D18AA251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half page gradient">
    <p:bg>
      <p:bgPr>
        <a:gradFill flip="none" rotWithShape="1">
          <a:gsLst>
            <a:gs pos="79000">
              <a:srgbClr val="FFDE59"/>
            </a:gs>
            <a:gs pos="30000">
              <a:schemeClr val="accent3"/>
            </a:gs>
            <a:gs pos="100000">
              <a:srgbClr val="FFF0B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4001" y="2758969"/>
            <a:ext cx="4644723" cy="50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cap="all" baseline="0">
                <a:solidFill>
                  <a:schemeClr val="accent4"/>
                </a:solidFill>
                <a:latin typeface="Delivery Cd Light" panose="020F0406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</a:t>
            </a:r>
          </a:p>
          <a:p>
            <a:r>
              <a:rPr lang="en-US" dirty="0"/>
              <a:t>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1" y="1260096"/>
            <a:ext cx="4644723" cy="1498873"/>
          </a:xfrm>
        </p:spPr>
        <p:txBody>
          <a:bodyPr/>
          <a:lstStyle>
            <a:lvl1pPr>
              <a:lnSpc>
                <a:spcPct val="90000"/>
              </a:lnSpc>
              <a:defRPr sz="3600" b="0" i="0" cap="all" baseline="0">
                <a:solidFill>
                  <a:schemeClr val="accent4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with image, 36 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5375F-57B6-4F34-B285-0212289DE5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2726" y="0"/>
            <a:ext cx="3851275" cy="5148000"/>
          </a:xfrm>
          <a:prstGeom prst="rect">
            <a:avLst/>
          </a:prstGeom>
          <a:solidFill>
            <a:srgbClr val="CCCCCC"/>
          </a:solidFill>
        </p:spPr>
        <p:txBody>
          <a:bodyPr lIns="72000" tIns="72000" rIns="72000" bIns="72000"/>
          <a:lstStyle>
            <a:lvl1pPr>
              <a:defRPr/>
            </a:lvl1pPr>
          </a:lstStyle>
          <a:p>
            <a:r>
              <a:rPr lang="en-US" dirty="0"/>
              <a:t>Please click the icon to insert an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55C8B4-1569-420F-94F8-0A45D58CC3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2F84-6B48-4F57-8783-342F789CB3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1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5AA5-C875-4E2C-962B-7BF752DF5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D683-F9E2-432B-9EE5-F787159B7C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0C2FE-3516-4404-9D7F-3E6C34243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3BBD46-F6A3-49DC-8F32-053AD1A886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1150938"/>
            <a:ext cx="2722563" cy="3530600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1400"/>
              </a:spcBef>
              <a:spcAft>
                <a:spcPts val="0"/>
              </a:spcAft>
              <a:buAutoNum type="arabicPlain"/>
              <a:defRPr b="1"/>
            </a:lvl1pPr>
            <a:lvl2pPr marL="252000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Sample section, Delivery Bold, </a:t>
            </a:r>
            <a:br>
              <a:rPr lang="en-US" dirty="0"/>
            </a:br>
            <a:r>
              <a:rPr lang="en-US" dirty="0"/>
              <a:t>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Sample text, Delivery, 12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39E3AB-4E3D-4482-A3E6-FBBC80DEA3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08339" y="1150938"/>
            <a:ext cx="2722564" cy="3530600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1400"/>
              </a:spcBef>
              <a:spcAft>
                <a:spcPts val="0"/>
              </a:spcAft>
              <a:buAutoNum type="arabicPlain" startAt="7"/>
              <a:defRPr b="1"/>
            </a:lvl1pPr>
            <a:lvl2pPr marL="252000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 dirty="0"/>
              <a:t>Sample section, Delivery Bold, </a:t>
            </a:r>
            <a:br>
              <a:rPr lang="en-US" dirty="0"/>
            </a:br>
            <a:r>
              <a:rPr lang="en-US" dirty="0"/>
              <a:t>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Sample text, Delivery, 12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33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4958-514A-4601-B68D-C79842B999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7EF1F-9ACF-48EE-A949-EAF146453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8F358-6501-48B8-80CA-E7836E5B9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14529-BCAE-43FA-A029-C343F83E04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4000" y="1150938"/>
            <a:ext cx="8495999" cy="3528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 sz="1200"/>
            </a:lvl6pPr>
            <a:lvl7pPr>
              <a:defRPr sz="1200"/>
            </a:lvl7pPr>
          </a:lstStyle>
          <a:p>
            <a:pPr lvl="0"/>
            <a:r>
              <a:rPr lang="en-US" dirty="0"/>
              <a:t>Body text in Delivery,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Bullet text, Delivery, 12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Bullet text, Delivery, 12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  <a:p>
            <a:pPr lvl="4"/>
            <a:r>
              <a:rPr lang="en-US" dirty="0"/>
              <a:t>Action title, Delivery Regular, 15 </a:t>
            </a:r>
            <a:r>
              <a:rPr lang="en-US" dirty="0" err="1"/>
              <a:t>pt</a:t>
            </a:r>
            <a:endParaRPr lang="en-US" dirty="0"/>
          </a:p>
          <a:p>
            <a:pPr lvl="5"/>
            <a:r>
              <a:rPr lang="en-US" dirty="0"/>
              <a:t>Paragraph Headline, Delivery Bold, 12 </a:t>
            </a:r>
            <a:r>
              <a:rPr lang="en-US" dirty="0" err="1"/>
              <a:t>pt</a:t>
            </a:r>
            <a:endParaRPr lang="en-US" dirty="0"/>
          </a:p>
          <a:p>
            <a:pPr lvl="6"/>
            <a:r>
              <a:rPr lang="en-US" sz="1200" dirty="0"/>
              <a:t>Bullet number, Delivery, 12 </a:t>
            </a:r>
            <a:r>
              <a:rPr lang="en-US" sz="1200" dirty="0" err="1"/>
              <a:t>pt</a:t>
            </a:r>
            <a:r>
              <a:rPr lang="en-US" sz="1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CED03-C33D-4356-A21D-74205078B24D}"/>
              </a:ext>
            </a:extLst>
          </p:cNvPr>
          <p:cNvSpPr/>
          <p:nvPr/>
        </p:nvSpPr>
        <p:spPr>
          <a:xfrm>
            <a:off x="2286000" y="1729212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0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856C2E-8F2D-41A0-AE6C-F0526A45A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99" y="4803982"/>
            <a:ext cx="8117532" cy="1384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DHL | Presentation title | Location | xx Month 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C9B7831-1594-4A3A-AB85-33FDCF3EA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531" y="4803982"/>
            <a:ext cx="378469" cy="1384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2245BC1-4D7B-4ED3-8F01-840FA35126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82927099-8B95-48F9-92CE-1BDC9AB0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85163"/>
            <a:ext cx="8495999" cy="4939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Double headline with one or two lines, Delivery Bold,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1540D8D-44A2-4357-96AC-187F9742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99" y="1150938"/>
            <a:ext cx="8496151" cy="353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Body </a:t>
            </a:r>
            <a:r>
              <a:rPr lang="de-DE" dirty="0" err="1"/>
              <a:t>text</a:t>
            </a:r>
            <a:r>
              <a:rPr lang="de-DE" dirty="0"/>
              <a:t> in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2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Bullet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4"/>
            <a:r>
              <a:rPr lang="de-DE" dirty="0"/>
              <a:t>Action title, </a:t>
            </a:r>
            <a:r>
              <a:rPr lang="de-DE" dirty="0" err="1"/>
              <a:t>Delivery</a:t>
            </a:r>
            <a:r>
              <a:rPr lang="de-DE" dirty="0"/>
              <a:t> Regular, 15 </a:t>
            </a:r>
            <a:r>
              <a:rPr lang="de-DE" dirty="0" err="1"/>
              <a:t>pt</a:t>
            </a:r>
            <a:endParaRPr lang="de-DE" dirty="0"/>
          </a:p>
          <a:p>
            <a:pPr lvl="5"/>
            <a:r>
              <a:rPr lang="de-DE" dirty="0"/>
              <a:t>Paragraph Headline, </a:t>
            </a:r>
            <a:r>
              <a:rPr lang="de-DE" dirty="0" err="1"/>
              <a:t>DeliveryBold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  <a:p>
            <a:pPr lvl="6"/>
            <a:r>
              <a:rPr lang="de-DE" dirty="0"/>
              <a:t>Bullet </a:t>
            </a:r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Delivery</a:t>
            </a:r>
            <a:r>
              <a:rPr lang="de-DE" dirty="0"/>
              <a:t>, 12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MSIPCMContentMarking" descr="{&quot;HashCode&quot;:-599373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73BB407B-197C-4DF5-BE90-EFEA44C42100}"/>
              </a:ext>
            </a:extLst>
          </p:cNvPr>
          <p:cNvSpPr txBox="1"/>
          <p:nvPr userDrawn="1"/>
        </p:nvSpPr>
        <p:spPr>
          <a:xfrm>
            <a:off x="0" y="0"/>
            <a:ext cx="12767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47474"/>
                </a:solidFill>
                <a:latin typeface="Calibri" panose="020F0502020204030204" pitchFamily="34" charset="0"/>
              </a:rPr>
              <a:t>FOR INTERNAL USE</a:t>
            </a:r>
            <a:endParaRPr lang="en-US" sz="1000" dirty="0" err="1">
              <a:solidFill>
                <a:srgbClr val="74747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9" r:id="rId5"/>
    <p:sldLayoutId id="2147483653" r:id="rId6"/>
    <p:sldLayoutId id="2147483654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70" r:id="rId13"/>
    <p:sldLayoutId id="2147483671" r:id="rId14"/>
    <p:sldLayoutId id="2147483672" r:id="rId15"/>
    <p:sldLayoutId id="2147483661" r:id="rId16"/>
    <p:sldLayoutId id="2147483662" r:id="rId17"/>
    <p:sldLayoutId id="2147483663" r:id="rId18"/>
    <p:sldLayoutId id="2147483668" r:id="rId19"/>
    <p:sldLayoutId id="2147483664" r:id="rId20"/>
    <p:sldLayoutId id="2147483665" r:id="rId21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>
          <a:schemeClr val="accent4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6" orient="horz" pos="725" userDrawn="1">
          <p15:clr>
            <a:srgbClr val="F26B43"/>
          </p15:clr>
        </p15:guide>
        <p15:guide id="17" orient="horz" pos="2949" userDrawn="1">
          <p15:clr>
            <a:srgbClr val="F26B43"/>
          </p15:clr>
        </p15:guide>
        <p15:guide id="1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2735A3E-50EC-41EB-B9B5-CDDDBBBFD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Java Developer for eCommerce Domain</a:t>
            </a:r>
            <a:endParaRPr lang="en-GB" cap="non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8AA51-79C2-4231-920A-30B20172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Task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29B00-2C46-4986-B7E6-FADD134C5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 Services – Delivering Excellence in a Digital World.</a:t>
            </a:r>
          </a:p>
        </p:txBody>
      </p:sp>
      <p:pic>
        <p:nvPicPr>
          <p:cNvPr id="7" name="Obrázek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9" y="4596581"/>
            <a:ext cx="1477369" cy="209047"/>
          </a:xfrm>
          <a:prstGeom prst="rect">
            <a:avLst/>
          </a:prstGeom>
        </p:spPr>
      </p:pic>
      <p:grpSp>
        <p:nvGrpSpPr>
          <p:cNvPr id="8" name="Google Shape;63;p12">
            <a:extLst>
              <a:ext uri="{FF2B5EF4-FFF2-40B4-BE49-F238E27FC236}">
                <a16:creationId xmlns:a16="http://schemas.microsoft.com/office/drawing/2014/main" id="{632FC0D6-371C-4CAF-BF8D-48B94BD3FAB9}"/>
              </a:ext>
            </a:extLst>
          </p:cNvPr>
          <p:cNvGrpSpPr/>
          <p:nvPr/>
        </p:nvGrpSpPr>
        <p:grpSpPr>
          <a:xfrm>
            <a:off x="5806068" y="1006862"/>
            <a:ext cx="2856807" cy="2895600"/>
            <a:chOff x="5122427" y="668001"/>
            <a:chExt cx="3841143" cy="3893303"/>
          </a:xfrm>
        </p:grpSpPr>
        <p:grpSp>
          <p:nvGrpSpPr>
            <p:cNvPr id="9" name="Google Shape;64;p12">
              <a:extLst>
                <a:ext uri="{FF2B5EF4-FFF2-40B4-BE49-F238E27FC236}">
                  <a16:creationId xmlns:a16="http://schemas.microsoft.com/office/drawing/2014/main" id="{E9221336-A551-4731-9875-4027EA3A72D8}"/>
                </a:ext>
              </a:extLst>
            </p:cNvPr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76" name="Google Shape;65;p12">
                <a:extLst>
                  <a:ext uri="{FF2B5EF4-FFF2-40B4-BE49-F238E27FC236}">
                    <a16:creationId xmlns:a16="http://schemas.microsoft.com/office/drawing/2014/main" id="{4327A5BB-4EE2-42FD-B56B-A5ADF0B349C5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66;p12">
                <a:extLst>
                  <a:ext uri="{FF2B5EF4-FFF2-40B4-BE49-F238E27FC236}">
                    <a16:creationId xmlns:a16="http://schemas.microsoft.com/office/drawing/2014/main" id="{C134F849-180B-453B-A5CB-E726D6EA2785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67;p12">
                <a:extLst>
                  <a:ext uri="{FF2B5EF4-FFF2-40B4-BE49-F238E27FC236}">
                    <a16:creationId xmlns:a16="http://schemas.microsoft.com/office/drawing/2014/main" id="{53566050-3E87-4DD1-B6CC-5B06149623EB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68;p12">
                <a:extLst>
                  <a:ext uri="{FF2B5EF4-FFF2-40B4-BE49-F238E27FC236}">
                    <a16:creationId xmlns:a16="http://schemas.microsoft.com/office/drawing/2014/main" id="{211F1D9E-0552-4C3C-92C1-CDA5E8EAF199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69;p12">
                <a:extLst>
                  <a:ext uri="{FF2B5EF4-FFF2-40B4-BE49-F238E27FC236}">
                    <a16:creationId xmlns:a16="http://schemas.microsoft.com/office/drawing/2014/main" id="{E93EEA6D-D772-422F-9840-659A7CA40659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70;p12">
                <a:extLst>
                  <a:ext uri="{FF2B5EF4-FFF2-40B4-BE49-F238E27FC236}">
                    <a16:creationId xmlns:a16="http://schemas.microsoft.com/office/drawing/2014/main" id="{7704085F-F5FA-43BD-9B0B-9C6C43C82305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71;p12">
                <a:extLst>
                  <a:ext uri="{FF2B5EF4-FFF2-40B4-BE49-F238E27FC236}">
                    <a16:creationId xmlns:a16="http://schemas.microsoft.com/office/drawing/2014/main" id="{2A75C6B0-590F-4197-928A-DF7F5A62BA80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72;p12">
                <a:extLst>
                  <a:ext uri="{FF2B5EF4-FFF2-40B4-BE49-F238E27FC236}">
                    <a16:creationId xmlns:a16="http://schemas.microsoft.com/office/drawing/2014/main" id="{80B21848-5243-41ED-9EE3-E87D260BCA5C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73;p12">
                <a:extLst>
                  <a:ext uri="{FF2B5EF4-FFF2-40B4-BE49-F238E27FC236}">
                    <a16:creationId xmlns:a16="http://schemas.microsoft.com/office/drawing/2014/main" id="{9C3B0547-3550-4819-8863-C8C84C31ECF9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74;p12">
                <a:extLst>
                  <a:ext uri="{FF2B5EF4-FFF2-40B4-BE49-F238E27FC236}">
                    <a16:creationId xmlns:a16="http://schemas.microsoft.com/office/drawing/2014/main" id="{60442C5F-CFBA-4260-896E-6CE76FE526F1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75;p12">
                <a:extLst>
                  <a:ext uri="{FF2B5EF4-FFF2-40B4-BE49-F238E27FC236}">
                    <a16:creationId xmlns:a16="http://schemas.microsoft.com/office/drawing/2014/main" id="{90EAF78C-0D39-4EDF-9D67-11C2370C8D85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76;p12">
                <a:extLst>
                  <a:ext uri="{FF2B5EF4-FFF2-40B4-BE49-F238E27FC236}">
                    <a16:creationId xmlns:a16="http://schemas.microsoft.com/office/drawing/2014/main" id="{7E2AC00A-CEC1-4A37-B765-290A9D82B8A4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77;p12">
                <a:extLst>
                  <a:ext uri="{FF2B5EF4-FFF2-40B4-BE49-F238E27FC236}">
                    <a16:creationId xmlns:a16="http://schemas.microsoft.com/office/drawing/2014/main" id="{52EF1016-755E-450E-A2C8-D480E6ACA5CD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78;p12">
                <a:extLst>
                  <a:ext uri="{FF2B5EF4-FFF2-40B4-BE49-F238E27FC236}">
                    <a16:creationId xmlns:a16="http://schemas.microsoft.com/office/drawing/2014/main" id="{81D5EBA9-BD8F-40C3-B1BF-148D1DC4113B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79;p12">
                <a:extLst>
                  <a:ext uri="{FF2B5EF4-FFF2-40B4-BE49-F238E27FC236}">
                    <a16:creationId xmlns:a16="http://schemas.microsoft.com/office/drawing/2014/main" id="{1DCB1456-305D-4FD5-B410-59D969F109D1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0;p12">
                <a:extLst>
                  <a:ext uri="{FF2B5EF4-FFF2-40B4-BE49-F238E27FC236}">
                    <a16:creationId xmlns:a16="http://schemas.microsoft.com/office/drawing/2014/main" id="{CBC48DE7-04F9-4DDB-B59B-94DDF2C53B23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1;p12">
                <a:extLst>
                  <a:ext uri="{FF2B5EF4-FFF2-40B4-BE49-F238E27FC236}">
                    <a16:creationId xmlns:a16="http://schemas.microsoft.com/office/drawing/2014/main" id="{82146550-892C-4E3B-A722-EAD187F8F39E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2;p12">
                <a:extLst>
                  <a:ext uri="{FF2B5EF4-FFF2-40B4-BE49-F238E27FC236}">
                    <a16:creationId xmlns:a16="http://schemas.microsoft.com/office/drawing/2014/main" id="{0BE0157C-67C4-41C4-BFD1-E75AC098CDC7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;p12">
                <a:extLst>
                  <a:ext uri="{FF2B5EF4-FFF2-40B4-BE49-F238E27FC236}">
                    <a16:creationId xmlns:a16="http://schemas.microsoft.com/office/drawing/2014/main" id="{5C3829B0-3036-4FE8-AE13-3BE1EE2AF429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4;p12">
                <a:extLst>
                  <a:ext uri="{FF2B5EF4-FFF2-40B4-BE49-F238E27FC236}">
                    <a16:creationId xmlns:a16="http://schemas.microsoft.com/office/drawing/2014/main" id="{C17320C9-2D63-45BE-944D-864EAE2AD70D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5;p12">
                <a:extLst>
                  <a:ext uri="{FF2B5EF4-FFF2-40B4-BE49-F238E27FC236}">
                    <a16:creationId xmlns:a16="http://schemas.microsoft.com/office/drawing/2014/main" id="{B78CAC45-0180-48CE-B0CC-1C96E45CC8B0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6;p12">
                <a:extLst>
                  <a:ext uri="{FF2B5EF4-FFF2-40B4-BE49-F238E27FC236}">
                    <a16:creationId xmlns:a16="http://schemas.microsoft.com/office/drawing/2014/main" id="{8193585E-6EF8-4330-B893-7B94BF387AB3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7;p12">
                <a:extLst>
                  <a:ext uri="{FF2B5EF4-FFF2-40B4-BE49-F238E27FC236}">
                    <a16:creationId xmlns:a16="http://schemas.microsoft.com/office/drawing/2014/main" id="{F8DE6CFC-7B0B-4528-B953-FD55A3D2C761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8;p12">
                <a:extLst>
                  <a:ext uri="{FF2B5EF4-FFF2-40B4-BE49-F238E27FC236}">
                    <a16:creationId xmlns:a16="http://schemas.microsoft.com/office/drawing/2014/main" id="{7B3F80A7-E298-44EA-871C-E81189EBF872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9;p12">
                <a:extLst>
                  <a:ext uri="{FF2B5EF4-FFF2-40B4-BE49-F238E27FC236}">
                    <a16:creationId xmlns:a16="http://schemas.microsoft.com/office/drawing/2014/main" id="{5BBFAE4B-22E5-4AE7-9490-A5A848DFCF2C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90;p12">
                <a:extLst>
                  <a:ext uri="{FF2B5EF4-FFF2-40B4-BE49-F238E27FC236}">
                    <a16:creationId xmlns:a16="http://schemas.microsoft.com/office/drawing/2014/main" id="{E6B37B7B-0D8D-4034-A6EA-F22F56B10E5C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91;p12">
                <a:extLst>
                  <a:ext uri="{FF2B5EF4-FFF2-40B4-BE49-F238E27FC236}">
                    <a16:creationId xmlns:a16="http://schemas.microsoft.com/office/drawing/2014/main" id="{1F480B8B-2F46-4705-8561-7993E1B8A225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92;p12">
                <a:extLst>
                  <a:ext uri="{FF2B5EF4-FFF2-40B4-BE49-F238E27FC236}">
                    <a16:creationId xmlns:a16="http://schemas.microsoft.com/office/drawing/2014/main" id="{E12E3F42-D9F3-4CA3-B509-5B64E96C5E72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93;p12">
                <a:extLst>
                  <a:ext uri="{FF2B5EF4-FFF2-40B4-BE49-F238E27FC236}">
                    <a16:creationId xmlns:a16="http://schemas.microsoft.com/office/drawing/2014/main" id="{4FE90FE5-D6EB-4088-841F-C41373C1E84C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94;p12">
                <a:extLst>
                  <a:ext uri="{FF2B5EF4-FFF2-40B4-BE49-F238E27FC236}">
                    <a16:creationId xmlns:a16="http://schemas.microsoft.com/office/drawing/2014/main" id="{F1C2FA50-5500-4598-82B5-83BD46265A0B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95;p12">
                <a:extLst>
                  <a:ext uri="{FF2B5EF4-FFF2-40B4-BE49-F238E27FC236}">
                    <a16:creationId xmlns:a16="http://schemas.microsoft.com/office/drawing/2014/main" id="{6A43BB18-DA80-410C-9CA8-84300FE05118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96;p12">
                <a:extLst>
                  <a:ext uri="{FF2B5EF4-FFF2-40B4-BE49-F238E27FC236}">
                    <a16:creationId xmlns:a16="http://schemas.microsoft.com/office/drawing/2014/main" id="{BE2372EA-BF48-4A94-9310-39260EB38F4A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97;p12">
                <a:extLst>
                  <a:ext uri="{FF2B5EF4-FFF2-40B4-BE49-F238E27FC236}">
                    <a16:creationId xmlns:a16="http://schemas.microsoft.com/office/drawing/2014/main" id="{99361B5B-0E05-4161-9341-BE2B5FD5207B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98;p12">
                <a:extLst>
                  <a:ext uri="{FF2B5EF4-FFF2-40B4-BE49-F238E27FC236}">
                    <a16:creationId xmlns:a16="http://schemas.microsoft.com/office/drawing/2014/main" id="{C40EDBF7-DBF8-4EFE-ADE5-C6FF760F4E8B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99;p12">
                <a:extLst>
                  <a:ext uri="{FF2B5EF4-FFF2-40B4-BE49-F238E27FC236}">
                    <a16:creationId xmlns:a16="http://schemas.microsoft.com/office/drawing/2014/main" id="{B0230C19-EC01-4F4C-BD0B-A9F25C30A078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100;p12">
                <a:extLst>
                  <a:ext uri="{FF2B5EF4-FFF2-40B4-BE49-F238E27FC236}">
                    <a16:creationId xmlns:a16="http://schemas.microsoft.com/office/drawing/2014/main" id="{F040F6CA-FEC7-44A7-98C1-046556F71E6A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01;p12">
                <a:extLst>
                  <a:ext uri="{FF2B5EF4-FFF2-40B4-BE49-F238E27FC236}">
                    <a16:creationId xmlns:a16="http://schemas.microsoft.com/office/drawing/2014/main" id="{BE1B83EB-0479-451F-884A-45BFFD053C85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02;p12">
                <a:extLst>
                  <a:ext uri="{FF2B5EF4-FFF2-40B4-BE49-F238E27FC236}">
                    <a16:creationId xmlns:a16="http://schemas.microsoft.com/office/drawing/2014/main" id="{49E0ABC6-192C-42B6-B1A4-C65D6DBB611F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103;p12">
                <a:extLst>
                  <a:ext uri="{FF2B5EF4-FFF2-40B4-BE49-F238E27FC236}">
                    <a16:creationId xmlns:a16="http://schemas.microsoft.com/office/drawing/2014/main" id="{953D3D26-A810-45C5-80B6-FCCDBF62FDC4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104;p12">
                <a:extLst>
                  <a:ext uri="{FF2B5EF4-FFF2-40B4-BE49-F238E27FC236}">
                    <a16:creationId xmlns:a16="http://schemas.microsoft.com/office/drawing/2014/main" id="{30B49479-62CF-4C2E-AA9D-4CEDECF49D01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105;p12">
                <a:extLst>
                  <a:ext uri="{FF2B5EF4-FFF2-40B4-BE49-F238E27FC236}">
                    <a16:creationId xmlns:a16="http://schemas.microsoft.com/office/drawing/2014/main" id="{CB6A3FDB-D846-43CE-8536-12A40E4E75C4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106;p12">
                <a:extLst>
                  <a:ext uri="{FF2B5EF4-FFF2-40B4-BE49-F238E27FC236}">
                    <a16:creationId xmlns:a16="http://schemas.microsoft.com/office/drawing/2014/main" id="{44607DE3-0D70-43D7-8D1D-2B9D6F627E11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107;p12">
                <a:extLst>
                  <a:ext uri="{FF2B5EF4-FFF2-40B4-BE49-F238E27FC236}">
                    <a16:creationId xmlns:a16="http://schemas.microsoft.com/office/drawing/2014/main" id="{B2DFB734-12FA-4E80-8BD1-756428C4F16D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108;p12">
                <a:extLst>
                  <a:ext uri="{FF2B5EF4-FFF2-40B4-BE49-F238E27FC236}">
                    <a16:creationId xmlns:a16="http://schemas.microsoft.com/office/drawing/2014/main" id="{3DC42EE7-CB2C-4BAC-AF96-8166545B1CBF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109;p12">
                <a:extLst>
                  <a:ext uri="{FF2B5EF4-FFF2-40B4-BE49-F238E27FC236}">
                    <a16:creationId xmlns:a16="http://schemas.microsoft.com/office/drawing/2014/main" id="{DF45F01C-80D6-454F-8828-ABAACF5142F5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110;p12">
                <a:extLst>
                  <a:ext uri="{FF2B5EF4-FFF2-40B4-BE49-F238E27FC236}">
                    <a16:creationId xmlns:a16="http://schemas.microsoft.com/office/drawing/2014/main" id="{C7E4CBB8-DC71-4E74-9E73-AD7D7D51EC79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111;p12">
                <a:extLst>
                  <a:ext uri="{FF2B5EF4-FFF2-40B4-BE49-F238E27FC236}">
                    <a16:creationId xmlns:a16="http://schemas.microsoft.com/office/drawing/2014/main" id="{D3C3C1E8-166D-4314-BECA-38DB24A9ED78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12;p12">
                <a:extLst>
                  <a:ext uri="{FF2B5EF4-FFF2-40B4-BE49-F238E27FC236}">
                    <a16:creationId xmlns:a16="http://schemas.microsoft.com/office/drawing/2014/main" id="{B9EDA4A0-55B9-4D39-B493-CB87E6765961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113;p12">
                <a:extLst>
                  <a:ext uri="{FF2B5EF4-FFF2-40B4-BE49-F238E27FC236}">
                    <a16:creationId xmlns:a16="http://schemas.microsoft.com/office/drawing/2014/main" id="{61442C8F-0674-4B8B-95B7-8D8BEAD25DF9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14;p12">
                <a:extLst>
                  <a:ext uri="{FF2B5EF4-FFF2-40B4-BE49-F238E27FC236}">
                    <a16:creationId xmlns:a16="http://schemas.microsoft.com/office/drawing/2014/main" id="{7C442FC6-1FEF-4EB2-B1E7-BD5DADFA488B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15;p12">
                <a:extLst>
                  <a:ext uri="{FF2B5EF4-FFF2-40B4-BE49-F238E27FC236}">
                    <a16:creationId xmlns:a16="http://schemas.microsoft.com/office/drawing/2014/main" id="{D9D9797B-89AD-4C75-8D3E-E3B43E486F25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116;p12">
                <a:extLst>
                  <a:ext uri="{FF2B5EF4-FFF2-40B4-BE49-F238E27FC236}">
                    <a16:creationId xmlns:a16="http://schemas.microsoft.com/office/drawing/2014/main" id="{656E0FB8-741F-4920-88C0-2C8E85E22B81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17;p12">
                <a:extLst>
                  <a:ext uri="{FF2B5EF4-FFF2-40B4-BE49-F238E27FC236}">
                    <a16:creationId xmlns:a16="http://schemas.microsoft.com/office/drawing/2014/main" id="{91A406FA-C5A2-4F58-BB87-BE1B840D812C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18;p12">
                <a:extLst>
                  <a:ext uri="{FF2B5EF4-FFF2-40B4-BE49-F238E27FC236}">
                    <a16:creationId xmlns:a16="http://schemas.microsoft.com/office/drawing/2014/main" id="{89D6C4C6-83FF-4214-B586-DF9D5B265660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119;p12">
                <a:extLst>
                  <a:ext uri="{FF2B5EF4-FFF2-40B4-BE49-F238E27FC236}">
                    <a16:creationId xmlns:a16="http://schemas.microsoft.com/office/drawing/2014/main" id="{5366D06D-9FBF-4420-BCBD-290C599C5B05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120;p12">
                <a:extLst>
                  <a:ext uri="{FF2B5EF4-FFF2-40B4-BE49-F238E27FC236}">
                    <a16:creationId xmlns:a16="http://schemas.microsoft.com/office/drawing/2014/main" id="{7030D488-970D-4637-8D3C-AFD231AE4D38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121;p12">
                <a:extLst>
                  <a:ext uri="{FF2B5EF4-FFF2-40B4-BE49-F238E27FC236}">
                    <a16:creationId xmlns:a16="http://schemas.microsoft.com/office/drawing/2014/main" id="{ADF404ED-EF6E-401C-844D-BF5665D52BED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122;p12">
                <a:extLst>
                  <a:ext uri="{FF2B5EF4-FFF2-40B4-BE49-F238E27FC236}">
                    <a16:creationId xmlns:a16="http://schemas.microsoft.com/office/drawing/2014/main" id="{90F22C56-8702-436A-AFC8-FCF26D1631D0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123;p12">
                <a:extLst>
                  <a:ext uri="{FF2B5EF4-FFF2-40B4-BE49-F238E27FC236}">
                    <a16:creationId xmlns:a16="http://schemas.microsoft.com/office/drawing/2014/main" id="{84712D95-CB7E-41A5-9D52-AFD8FD7D791F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124;p12">
                <a:extLst>
                  <a:ext uri="{FF2B5EF4-FFF2-40B4-BE49-F238E27FC236}">
                    <a16:creationId xmlns:a16="http://schemas.microsoft.com/office/drawing/2014/main" id="{85C1FFFB-DEB6-4998-B3D8-6A88683463C3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125;p12">
                <a:extLst>
                  <a:ext uri="{FF2B5EF4-FFF2-40B4-BE49-F238E27FC236}">
                    <a16:creationId xmlns:a16="http://schemas.microsoft.com/office/drawing/2014/main" id="{1B60255B-E48F-4DA1-AC16-59EFFAFAF8AE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126;p12">
                <a:extLst>
                  <a:ext uri="{FF2B5EF4-FFF2-40B4-BE49-F238E27FC236}">
                    <a16:creationId xmlns:a16="http://schemas.microsoft.com/office/drawing/2014/main" id="{B647BDB3-0B6F-402D-9C3D-6379B93243DD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127;p12">
                <a:extLst>
                  <a:ext uri="{FF2B5EF4-FFF2-40B4-BE49-F238E27FC236}">
                    <a16:creationId xmlns:a16="http://schemas.microsoft.com/office/drawing/2014/main" id="{E09D071E-2539-435B-B828-3175196C8138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128;p12">
                <a:extLst>
                  <a:ext uri="{FF2B5EF4-FFF2-40B4-BE49-F238E27FC236}">
                    <a16:creationId xmlns:a16="http://schemas.microsoft.com/office/drawing/2014/main" id="{F64520FF-E133-4F23-B02A-290929D51C46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129;p12">
                <a:extLst>
                  <a:ext uri="{FF2B5EF4-FFF2-40B4-BE49-F238E27FC236}">
                    <a16:creationId xmlns:a16="http://schemas.microsoft.com/office/drawing/2014/main" id="{B517BAE2-798B-45DE-AB11-E0BD31AD17C4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130;p12">
                <a:extLst>
                  <a:ext uri="{FF2B5EF4-FFF2-40B4-BE49-F238E27FC236}">
                    <a16:creationId xmlns:a16="http://schemas.microsoft.com/office/drawing/2014/main" id="{E370497D-26B5-4199-AB8D-408F25498D99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131;p12">
                <a:extLst>
                  <a:ext uri="{FF2B5EF4-FFF2-40B4-BE49-F238E27FC236}">
                    <a16:creationId xmlns:a16="http://schemas.microsoft.com/office/drawing/2014/main" id="{96EB3A6A-F8F8-4DD3-93B4-55B74361D16F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32;p12">
                <a:extLst>
                  <a:ext uri="{FF2B5EF4-FFF2-40B4-BE49-F238E27FC236}">
                    <a16:creationId xmlns:a16="http://schemas.microsoft.com/office/drawing/2014/main" id="{A98CFC38-8FDB-4A39-93BA-186582239BC8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33;p12">
                <a:extLst>
                  <a:ext uri="{FF2B5EF4-FFF2-40B4-BE49-F238E27FC236}">
                    <a16:creationId xmlns:a16="http://schemas.microsoft.com/office/drawing/2014/main" id="{FDE21BD6-63D5-47EB-B956-1E45D062B2E5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134;p12">
                <a:extLst>
                  <a:ext uri="{FF2B5EF4-FFF2-40B4-BE49-F238E27FC236}">
                    <a16:creationId xmlns:a16="http://schemas.microsoft.com/office/drawing/2014/main" id="{0146562E-3ACB-4094-BC01-8B3D4FBBC5A2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35;p12">
                <a:extLst>
                  <a:ext uri="{FF2B5EF4-FFF2-40B4-BE49-F238E27FC236}">
                    <a16:creationId xmlns:a16="http://schemas.microsoft.com/office/drawing/2014/main" id="{27A66F6A-3AEB-494D-96BF-9120B93FBB4D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36;p12">
                <a:extLst>
                  <a:ext uri="{FF2B5EF4-FFF2-40B4-BE49-F238E27FC236}">
                    <a16:creationId xmlns:a16="http://schemas.microsoft.com/office/drawing/2014/main" id="{40DFF64F-275F-47C6-9B6F-94A0D0E0FF51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137;p12">
                <a:extLst>
                  <a:ext uri="{FF2B5EF4-FFF2-40B4-BE49-F238E27FC236}">
                    <a16:creationId xmlns:a16="http://schemas.microsoft.com/office/drawing/2014/main" id="{5A244432-78FC-432F-8CAB-430CA3AA57EA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38;p12">
                <a:extLst>
                  <a:ext uri="{FF2B5EF4-FFF2-40B4-BE49-F238E27FC236}">
                    <a16:creationId xmlns:a16="http://schemas.microsoft.com/office/drawing/2014/main" id="{68E37249-8382-4FA6-B0AB-12CB039AAD20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39;p12">
                <a:extLst>
                  <a:ext uri="{FF2B5EF4-FFF2-40B4-BE49-F238E27FC236}">
                    <a16:creationId xmlns:a16="http://schemas.microsoft.com/office/drawing/2014/main" id="{5DAFC4DF-B5C9-4734-9864-70AE4FB72BC5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140;p12">
                <a:extLst>
                  <a:ext uri="{FF2B5EF4-FFF2-40B4-BE49-F238E27FC236}">
                    <a16:creationId xmlns:a16="http://schemas.microsoft.com/office/drawing/2014/main" id="{AA324341-8EDA-49AF-9919-D73C0E2BB9AC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41;p12">
                <a:extLst>
                  <a:ext uri="{FF2B5EF4-FFF2-40B4-BE49-F238E27FC236}">
                    <a16:creationId xmlns:a16="http://schemas.microsoft.com/office/drawing/2014/main" id="{93C5B535-BA22-4736-8F3B-ED63DDF337CA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42;p12">
                <a:extLst>
                  <a:ext uri="{FF2B5EF4-FFF2-40B4-BE49-F238E27FC236}">
                    <a16:creationId xmlns:a16="http://schemas.microsoft.com/office/drawing/2014/main" id="{744BE287-2852-42FC-992D-F7A408B64E0C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43;p12">
                <a:extLst>
                  <a:ext uri="{FF2B5EF4-FFF2-40B4-BE49-F238E27FC236}">
                    <a16:creationId xmlns:a16="http://schemas.microsoft.com/office/drawing/2014/main" id="{D2CBA256-C676-4549-8E56-1B952A756084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44;p12">
                <a:extLst>
                  <a:ext uri="{FF2B5EF4-FFF2-40B4-BE49-F238E27FC236}">
                    <a16:creationId xmlns:a16="http://schemas.microsoft.com/office/drawing/2014/main" id="{3FB46FC6-2C2B-41FF-AD82-0C3AE01E01E8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45;p12">
                <a:extLst>
                  <a:ext uri="{FF2B5EF4-FFF2-40B4-BE49-F238E27FC236}">
                    <a16:creationId xmlns:a16="http://schemas.microsoft.com/office/drawing/2014/main" id="{164FF3DC-7BD4-4081-AFD9-98A53649DA92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146;p12">
                <a:extLst>
                  <a:ext uri="{FF2B5EF4-FFF2-40B4-BE49-F238E27FC236}">
                    <a16:creationId xmlns:a16="http://schemas.microsoft.com/office/drawing/2014/main" id="{09F03FA8-6D10-468D-B8E6-5E6EE25BC3FB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147;p12">
                <a:extLst>
                  <a:ext uri="{FF2B5EF4-FFF2-40B4-BE49-F238E27FC236}">
                    <a16:creationId xmlns:a16="http://schemas.microsoft.com/office/drawing/2014/main" id="{E396EADD-4A01-47CF-AA69-EFC19C8E3FD6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148;p12">
                <a:extLst>
                  <a:ext uri="{FF2B5EF4-FFF2-40B4-BE49-F238E27FC236}">
                    <a16:creationId xmlns:a16="http://schemas.microsoft.com/office/drawing/2014/main" id="{22B98E26-6CE3-4845-84D7-FF56BA02A590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149;p12">
                <a:extLst>
                  <a:ext uri="{FF2B5EF4-FFF2-40B4-BE49-F238E27FC236}">
                    <a16:creationId xmlns:a16="http://schemas.microsoft.com/office/drawing/2014/main" id="{6EC3054D-3612-4C15-B93D-98FBB1AD7F26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150;p12">
                <a:extLst>
                  <a:ext uri="{FF2B5EF4-FFF2-40B4-BE49-F238E27FC236}">
                    <a16:creationId xmlns:a16="http://schemas.microsoft.com/office/drawing/2014/main" id="{68067787-89D7-4C19-90B1-2332E44CCEA5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151;p12">
                <a:extLst>
                  <a:ext uri="{FF2B5EF4-FFF2-40B4-BE49-F238E27FC236}">
                    <a16:creationId xmlns:a16="http://schemas.microsoft.com/office/drawing/2014/main" id="{BA00158F-DF0D-47CA-97EB-061B7C4CADA3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52;p12">
                <a:extLst>
                  <a:ext uri="{FF2B5EF4-FFF2-40B4-BE49-F238E27FC236}">
                    <a16:creationId xmlns:a16="http://schemas.microsoft.com/office/drawing/2014/main" id="{18BE4C7B-E23C-4DFF-9821-46320FCBA838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53;p12">
                <a:extLst>
                  <a:ext uri="{FF2B5EF4-FFF2-40B4-BE49-F238E27FC236}">
                    <a16:creationId xmlns:a16="http://schemas.microsoft.com/office/drawing/2014/main" id="{65B65F4C-F655-4F63-A13A-1CB63DBEE621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154;p12">
                <a:extLst>
                  <a:ext uri="{FF2B5EF4-FFF2-40B4-BE49-F238E27FC236}">
                    <a16:creationId xmlns:a16="http://schemas.microsoft.com/office/drawing/2014/main" id="{2A5F5122-EEE8-4CAE-AE6E-A0BFAABE6A6B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155;p12">
                <a:extLst>
                  <a:ext uri="{FF2B5EF4-FFF2-40B4-BE49-F238E27FC236}">
                    <a16:creationId xmlns:a16="http://schemas.microsoft.com/office/drawing/2014/main" id="{E1B1E309-763A-46B3-8486-85EA5A8BDC62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156;p12">
                <a:extLst>
                  <a:ext uri="{FF2B5EF4-FFF2-40B4-BE49-F238E27FC236}">
                    <a16:creationId xmlns:a16="http://schemas.microsoft.com/office/drawing/2014/main" id="{426AD04A-4FDC-4590-B481-B1CFEDCF641E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157;p12">
                <a:extLst>
                  <a:ext uri="{FF2B5EF4-FFF2-40B4-BE49-F238E27FC236}">
                    <a16:creationId xmlns:a16="http://schemas.microsoft.com/office/drawing/2014/main" id="{36DC2397-FB7F-45BE-8523-A242552304A4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158;p12">
                <a:extLst>
                  <a:ext uri="{FF2B5EF4-FFF2-40B4-BE49-F238E27FC236}">
                    <a16:creationId xmlns:a16="http://schemas.microsoft.com/office/drawing/2014/main" id="{1CC10523-D9FE-48E9-8247-FE354F8A5E57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159;p12">
                <a:extLst>
                  <a:ext uri="{FF2B5EF4-FFF2-40B4-BE49-F238E27FC236}">
                    <a16:creationId xmlns:a16="http://schemas.microsoft.com/office/drawing/2014/main" id="{6AF88F15-6413-4A24-8B50-3DA6AB4B210B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60;p12">
                <a:extLst>
                  <a:ext uri="{FF2B5EF4-FFF2-40B4-BE49-F238E27FC236}">
                    <a16:creationId xmlns:a16="http://schemas.microsoft.com/office/drawing/2014/main" id="{43D63ABD-1302-4A6F-91D4-E799EDBCDFEF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61;p12">
                <a:extLst>
                  <a:ext uri="{FF2B5EF4-FFF2-40B4-BE49-F238E27FC236}">
                    <a16:creationId xmlns:a16="http://schemas.microsoft.com/office/drawing/2014/main" id="{93C0E848-41AB-4050-AE4C-2F9CDFE7D63B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62;p12">
                <a:extLst>
                  <a:ext uri="{FF2B5EF4-FFF2-40B4-BE49-F238E27FC236}">
                    <a16:creationId xmlns:a16="http://schemas.microsoft.com/office/drawing/2014/main" id="{3FE41900-865E-48AE-9B14-71A26F7E8401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63;p12">
                <a:extLst>
                  <a:ext uri="{FF2B5EF4-FFF2-40B4-BE49-F238E27FC236}">
                    <a16:creationId xmlns:a16="http://schemas.microsoft.com/office/drawing/2014/main" id="{84EAB710-CCAE-4882-9BB3-26FC4E998D30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64;p12">
                <a:extLst>
                  <a:ext uri="{FF2B5EF4-FFF2-40B4-BE49-F238E27FC236}">
                    <a16:creationId xmlns:a16="http://schemas.microsoft.com/office/drawing/2014/main" id="{FF260321-3DF5-46AC-9878-31B24BAF2D6E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D405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65;p12">
                <a:extLst>
                  <a:ext uri="{FF2B5EF4-FFF2-40B4-BE49-F238E27FC236}">
                    <a16:creationId xmlns:a16="http://schemas.microsoft.com/office/drawing/2014/main" id="{8A816F57-A33A-4492-A8EE-8E9C3684818B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66;p12">
                <a:extLst>
                  <a:ext uri="{FF2B5EF4-FFF2-40B4-BE49-F238E27FC236}">
                    <a16:creationId xmlns:a16="http://schemas.microsoft.com/office/drawing/2014/main" id="{DB303AE2-A399-434E-8DCE-04DB5B2986F3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D405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67;p12">
                <a:extLst>
                  <a:ext uri="{FF2B5EF4-FFF2-40B4-BE49-F238E27FC236}">
                    <a16:creationId xmlns:a16="http://schemas.microsoft.com/office/drawing/2014/main" id="{40BC0152-98C8-4764-A833-557764967547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68;p12">
                <a:extLst>
                  <a:ext uri="{FF2B5EF4-FFF2-40B4-BE49-F238E27FC236}">
                    <a16:creationId xmlns:a16="http://schemas.microsoft.com/office/drawing/2014/main" id="{4CA8757B-7145-4E93-881E-E671155618F9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D405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69;p12">
                <a:extLst>
                  <a:ext uri="{FF2B5EF4-FFF2-40B4-BE49-F238E27FC236}">
                    <a16:creationId xmlns:a16="http://schemas.microsoft.com/office/drawing/2014/main" id="{A26D1F21-7FF4-4A79-ADDC-10A1BDF67692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170;p12">
                <a:extLst>
                  <a:ext uri="{FF2B5EF4-FFF2-40B4-BE49-F238E27FC236}">
                    <a16:creationId xmlns:a16="http://schemas.microsoft.com/office/drawing/2014/main" id="{AE32726C-BCDB-4B8E-AB5C-A2375D0A0EA6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D405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171;p12">
                <a:extLst>
                  <a:ext uri="{FF2B5EF4-FFF2-40B4-BE49-F238E27FC236}">
                    <a16:creationId xmlns:a16="http://schemas.microsoft.com/office/drawing/2014/main" id="{1FA71E08-7EF9-4920-B6CD-EA6594EC4FFC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Google Shape;172;p12">
              <a:extLst>
                <a:ext uri="{FF2B5EF4-FFF2-40B4-BE49-F238E27FC236}">
                  <a16:creationId xmlns:a16="http://schemas.microsoft.com/office/drawing/2014/main" id="{77914F44-1F97-4558-AF94-C4875E4DA434}"/>
                </a:ext>
              </a:extLst>
            </p:cNvPr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3;p12">
              <a:extLst>
                <a:ext uri="{FF2B5EF4-FFF2-40B4-BE49-F238E27FC236}">
                  <a16:creationId xmlns:a16="http://schemas.microsoft.com/office/drawing/2014/main" id="{371B4677-4F9B-43B8-BA59-90676D547EFB}"/>
                </a:ext>
              </a:extLst>
            </p:cNvPr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4;p12">
              <a:extLst>
                <a:ext uri="{FF2B5EF4-FFF2-40B4-BE49-F238E27FC236}">
                  <a16:creationId xmlns:a16="http://schemas.microsoft.com/office/drawing/2014/main" id="{D7261DF0-24C6-4F13-A5FD-DEC1CBA28541}"/>
                </a:ext>
              </a:extLst>
            </p:cNvPr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5;p12">
              <a:extLst>
                <a:ext uri="{FF2B5EF4-FFF2-40B4-BE49-F238E27FC236}">
                  <a16:creationId xmlns:a16="http://schemas.microsoft.com/office/drawing/2014/main" id="{A0EB97C0-F840-4583-9ACB-812975F15F6C}"/>
                </a:ext>
              </a:extLst>
            </p:cNvPr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6;p12">
              <a:extLst>
                <a:ext uri="{FF2B5EF4-FFF2-40B4-BE49-F238E27FC236}">
                  <a16:creationId xmlns:a16="http://schemas.microsoft.com/office/drawing/2014/main" id="{BE15A757-F3D7-4F7F-90B9-F8434229226A}"/>
                </a:ext>
              </a:extLst>
            </p:cNvPr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7;p12">
              <a:extLst>
                <a:ext uri="{FF2B5EF4-FFF2-40B4-BE49-F238E27FC236}">
                  <a16:creationId xmlns:a16="http://schemas.microsoft.com/office/drawing/2014/main" id="{29C203EC-0F32-45F0-A03A-C1F78D5EEB04}"/>
                </a:ext>
              </a:extLst>
            </p:cNvPr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8;p12">
              <a:extLst>
                <a:ext uri="{FF2B5EF4-FFF2-40B4-BE49-F238E27FC236}">
                  <a16:creationId xmlns:a16="http://schemas.microsoft.com/office/drawing/2014/main" id="{40F38ADD-8632-42A9-B213-E82F53F71D56}"/>
                </a:ext>
              </a:extLst>
            </p:cNvPr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9;p12">
              <a:extLst>
                <a:ext uri="{FF2B5EF4-FFF2-40B4-BE49-F238E27FC236}">
                  <a16:creationId xmlns:a16="http://schemas.microsoft.com/office/drawing/2014/main" id="{EE323A2F-0F3D-4BF0-86D2-5C56E30F249B}"/>
                </a:ext>
              </a:extLst>
            </p:cNvPr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0;p12">
              <a:extLst>
                <a:ext uri="{FF2B5EF4-FFF2-40B4-BE49-F238E27FC236}">
                  <a16:creationId xmlns:a16="http://schemas.microsoft.com/office/drawing/2014/main" id="{9175D502-7088-44DC-BDB6-D46C8CD7ED1C}"/>
                </a:ext>
              </a:extLst>
            </p:cNvPr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81;p12">
              <a:extLst>
                <a:ext uri="{FF2B5EF4-FFF2-40B4-BE49-F238E27FC236}">
                  <a16:creationId xmlns:a16="http://schemas.microsoft.com/office/drawing/2014/main" id="{242FEF59-41EC-4404-B3A1-61DFB1BBD8AF}"/>
                </a:ext>
              </a:extLst>
            </p:cNvPr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2;p12">
              <a:extLst>
                <a:ext uri="{FF2B5EF4-FFF2-40B4-BE49-F238E27FC236}">
                  <a16:creationId xmlns:a16="http://schemas.microsoft.com/office/drawing/2014/main" id="{AFE18592-D25E-4857-A2D5-42FB27F704E7}"/>
                </a:ext>
              </a:extLst>
            </p:cNvPr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3;p12">
              <a:extLst>
                <a:ext uri="{FF2B5EF4-FFF2-40B4-BE49-F238E27FC236}">
                  <a16:creationId xmlns:a16="http://schemas.microsoft.com/office/drawing/2014/main" id="{961B2DD6-F307-4323-89F2-9E1AAAC063F4}"/>
                </a:ext>
              </a:extLst>
            </p:cNvPr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4;p12">
              <a:extLst>
                <a:ext uri="{FF2B5EF4-FFF2-40B4-BE49-F238E27FC236}">
                  <a16:creationId xmlns:a16="http://schemas.microsoft.com/office/drawing/2014/main" id="{A64EDF42-7A5F-4C47-A297-39ADE9546053}"/>
                </a:ext>
              </a:extLst>
            </p:cNvPr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5;p12">
              <a:extLst>
                <a:ext uri="{FF2B5EF4-FFF2-40B4-BE49-F238E27FC236}">
                  <a16:creationId xmlns:a16="http://schemas.microsoft.com/office/drawing/2014/main" id="{5942A8F0-6C79-4B9B-8C3D-13FBC7D5C290}"/>
                </a:ext>
              </a:extLst>
            </p:cNvPr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6;p12">
              <a:extLst>
                <a:ext uri="{FF2B5EF4-FFF2-40B4-BE49-F238E27FC236}">
                  <a16:creationId xmlns:a16="http://schemas.microsoft.com/office/drawing/2014/main" id="{852DF201-3B70-4F90-9E7E-5580E627AF30}"/>
                </a:ext>
              </a:extLst>
            </p:cNvPr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7;p12">
              <a:extLst>
                <a:ext uri="{FF2B5EF4-FFF2-40B4-BE49-F238E27FC236}">
                  <a16:creationId xmlns:a16="http://schemas.microsoft.com/office/drawing/2014/main" id="{D45CB0F6-E4F9-4E85-9882-D3630F1F94A0}"/>
                </a:ext>
              </a:extLst>
            </p:cNvPr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88;p12">
              <a:extLst>
                <a:ext uri="{FF2B5EF4-FFF2-40B4-BE49-F238E27FC236}">
                  <a16:creationId xmlns:a16="http://schemas.microsoft.com/office/drawing/2014/main" id="{82AD642A-2845-4527-BCA0-FCD56DF3A479}"/>
                </a:ext>
              </a:extLst>
            </p:cNvPr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89;p12">
              <a:extLst>
                <a:ext uri="{FF2B5EF4-FFF2-40B4-BE49-F238E27FC236}">
                  <a16:creationId xmlns:a16="http://schemas.microsoft.com/office/drawing/2014/main" id="{EDA077BD-E23E-4ADB-B7B9-B3C6A5247A36}"/>
                </a:ext>
              </a:extLst>
            </p:cNvPr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0;p12">
              <a:extLst>
                <a:ext uri="{FF2B5EF4-FFF2-40B4-BE49-F238E27FC236}">
                  <a16:creationId xmlns:a16="http://schemas.microsoft.com/office/drawing/2014/main" id="{263A5532-816E-48BE-8EF0-6B85A22D4863}"/>
                </a:ext>
              </a:extLst>
            </p:cNvPr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1;p12">
              <a:extLst>
                <a:ext uri="{FF2B5EF4-FFF2-40B4-BE49-F238E27FC236}">
                  <a16:creationId xmlns:a16="http://schemas.microsoft.com/office/drawing/2014/main" id="{CF26515A-6524-48BF-A45C-A742C57F2552}"/>
                </a:ext>
              </a:extLst>
            </p:cNvPr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2;p12">
              <a:extLst>
                <a:ext uri="{FF2B5EF4-FFF2-40B4-BE49-F238E27FC236}">
                  <a16:creationId xmlns:a16="http://schemas.microsoft.com/office/drawing/2014/main" id="{A66150FB-3BA9-40E8-806B-60A63FB0BA7A}"/>
                </a:ext>
              </a:extLst>
            </p:cNvPr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3;p12">
              <a:extLst>
                <a:ext uri="{FF2B5EF4-FFF2-40B4-BE49-F238E27FC236}">
                  <a16:creationId xmlns:a16="http://schemas.microsoft.com/office/drawing/2014/main" id="{5F8D7E86-DA4A-4671-8F2F-02C07C930C20}"/>
                </a:ext>
              </a:extLst>
            </p:cNvPr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4;p12">
              <a:extLst>
                <a:ext uri="{FF2B5EF4-FFF2-40B4-BE49-F238E27FC236}">
                  <a16:creationId xmlns:a16="http://schemas.microsoft.com/office/drawing/2014/main" id="{06F37547-D2D0-4D1F-A78D-8F28789FA205}"/>
                </a:ext>
              </a:extLst>
            </p:cNvPr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5;p12">
              <a:extLst>
                <a:ext uri="{FF2B5EF4-FFF2-40B4-BE49-F238E27FC236}">
                  <a16:creationId xmlns:a16="http://schemas.microsoft.com/office/drawing/2014/main" id="{80E619E1-5AC0-4F23-9B74-CA2E214CC54E}"/>
                </a:ext>
              </a:extLst>
            </p:cNvPr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6;p12">
              <a:extLst>
                <a:ext uri="{FF2B5EF4-FFF2-40B4-BE49-F238E27FC236}">
                  <a16:creationId xmlns:a16="http://schemas.microsoft.com/office/drawing/2014/main" id="{0CC99F47-CDE0-4477-8F4E-C12615080B84}"/>
                </a:ext>
              </a:extLst>
            </p:cNvPr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97;p12">
              <a:extLst>
                <a:ext uri="{FF2B5EF4-FFF2-40B4-BE49-F238E27FC236}">
                  <a16:creationId xmlns:a16="http://schemas.microsoft.com/office/drawing/2014/main" id="{996691F8-D766-47AA-8360-24BCE61FE08C}"/>
                </a:ext>
              </a:extLst>
            </p:cNvPr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98;p12">
              <a:extLst>
                <a:ext uri="{FF2B5EF4-FFF2-40B4-BE49-F238E27FC236}">
                  <a16:creationId xmlns:a16="http://schemas.microsoft.com/office/drawing/2014/main" id="{6DC3B09D-C96A-4075-BE91-0DF6C002C8E5}"/>
                </a:ext>
              </a:extLst>
            </p:cNvPr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99;p12">
              <a:extLst>
                <a:ext uri="{FF2B5EF4-FFF2-40B4-BE49-F238E27FC236}">
                  <a16:creationId xmlns:a16="http://schemas.microsoft.com/office/drawing/2014/main" id="{4684500B-3B66-45BE-8901-0C9824028E85}"/>
                </a:ext>
              </a:extLst>
            </p:cNvPr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D405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0;p12">
              <a:extLst>
                <a:ext uri="{FF2B5EF4-FFF2-40B4-BE49-F238E27FC236}">
                  <a16:creationId xmlns:a16="http://schemas.microsoft.com/office/drawing/2014/main" id="{2BDDBFBB-80BB-4253-805A-2F717879313F}"/>
                </a:ext>
              </a:extLst>
            </p:cNvPr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;p12">
              <a:extLst>
                <a:ext uri="{FF2B5EF4-FFF2-40B4-BE49-F238E27FC236}">
                  <a16:creationId xmlns:a16="http://schemas.microsoft.com/office/drawing/2014/main" id="{E508C127-99FA-4668-A79B-D5526A0ACC8E}"/>
                </a:ext>
              </a:extLst>
            </p:cNvPr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;p12">
              <a:extLst>
                <a:ext uri="{FF2B5EF4-FFF2-40B4-BE49-F238E27FC236}">
                  <a16:creationId xmlns:a16="http://schemas.microsoft.com/office/drawing/2014/main" id="{A333BADF-73C8-41FB-99B9-A9EC8467FEE2}"/>
                </a:ext>
              </a:extLst>
            </p:cNvPr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203;p12">
              <a:extLst>
                <a:ext uri="{FF2B5EF4-FFF2-40B4-BE49-F238E27FC236}">
                  <a16:creationId xmlns:a16="http://schemas.microsoft.com/office/drawing/2014/main" id="{7F52106B-07C6-4E5E-B57B-0D30BFE5EAAA}"/>
                </a:ext>
              </a:extLst>
            </p:cNvPr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59" name="Google Shape;204;p12">
                <a:extLst>
                  <a:ext uri="{FF2B5EF4-FFF2-40B4-BE49-F238E27FC236}">
                    <a16:creationId xmlns:a16="http://schemas.microsoft.com/office/drawing/2014/main" id="{90764E32-953A-4F0E-8CD1-AF2C4E6A0BAA}"/>
                  </a:ext>
                </a:extLst>
              </p:cNvPr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05;p12">
                <a:extLst>
                  <a:ext uri="{FF2B5EF4-FFF2-40B4-BE49-F238E27FC236}">
                    <a16:creationId xmlns:a16="http://schemas.microsoft.com/office/drawing/2014/main" id="{9DA83893-663C-48E7-92CC-9ACFFF2F963E}"/>
                  </a:ext>
                </a:extLst>
              </p:cNvPr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06;p12">
                <a:extLst>
                  <a:ext uri="{FF2B5EF4-FFF2-40B4-BE49-F238E27FC236}">
                    <a16:creationId xmlns:a16="http://schemas.microsoft.com/office/drawing/2014/main" id="{3DD3E311-F86C-4B78-99DB-09A9BB63DBC6}"/>
                  </a:ext>
                </a:extLst>
              </p:cNvPr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07;p12">
                <a:extLst>
                  <a:ext uri="{FF2B5EF4-FFF2-40B4-BE49-F238E27FC236}">
                    <a16:creationId xmlns:a16="http://schemas.microsoft.com/office/drawing/2014/main" id="{4DC6406D-E751-4F5D-A785-9A4F0E2396F3}"/>
                  </a:ext>
                </a:extLst>
              </p:cNvPr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08;p12">
                <a:extLst>
                  <a:ext uri="{FF2B5EF4-FFF2-40B4-BE49-F238E27FC236}">
                    <a16:creationId xmlns:a16="http://schemas.microsoft.com/office/drawing/2014/main" id="{627A29A1-9F86-43A7-A969-B4EACE14C19B}"/>
                  </a:ext>
                </a:extLst>
              </p:cNvPr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09;p12">
                <a:extLst>
                  <a:ext uri="{FF2B5EF4-FFF2-40B4-BE49-F238E27FC236}">
                    <a16:creationId xmlns:a16="http://schemas.microsoft.com/office/drawing/2014/main" id="{EC99AF31-4469-430E-9224-5F9286332139}"/>
                  </a:ext>
                </a:extLst>
              </p:cNvPr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210;p12">
                <a:extLst>
                  <a:ext uri="{FF2B5EF4-FFF2-40B4-BE49-F238E27FC236}">
                    <a16:creationId xmlns:a16="http://schemas.microsoft.com/office/drawing/2014/main" id="{657AA353-9CDB-421D-A411-ADCFA5845C1A}"/>
                  </a:ext>
                </a:extLst>
              </p:cNvPr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211;p12">
                <a:extLst>
                  <a:ext uri="{FF2B5EF4-FFF2-40B4-BE49-F238E27FC236}">
                    <a16:creationId xmlns:a16="http://schemas.microsoft.com/office/drawing/2014/main" id="{8916D007-E76C-46D0-8A28-67B1E068745A}"/>
                  </a:ext>
                </a:extLst>
              </p:cNvPr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212;p12">
                <a:extLst>
                  <a:ext uri="{FF2B5EF4-FFF2-40B4-BE49-F238E27FC236}">
                    <a16:creationId xmlns:a16="http://schemas.microsoft.com/office/drawing/2014/main" id="{5550495C-4F47-43A5-94D2-7ED07606EE6D}"/>
                  </a:ext>
                </a:extLst>
              </p:cNvPr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213;p12">
                <a:extLst>
                  <a:ext uri="{FF2B5EF4-FFF2-40B4-BE49-F238E27FC236}">
                    <a16:creationId xmlns:a16="http://schemas.microsoft.com/office/drawing/2014/main" id="{328652A2-1779-4007-8B76-29F3687656A4}"/>
                  </a:ext>
                </a:extLst>
              </p:cNvPr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214;p12">
                <a:extLst>
                  <a:ext uri="{FF2B5EF4-FFF2-40B4-BE49-F238E27FC236}">
                    <a16:creationId xmlns:a16="http://schemas.microsoft.com/office/drawing/2014/main" id="{0237178B-85CD-47E6-BACB-45B0C2871DD0}"/>
                  </a:ext>
                </a:extLst>
              </p:cNvPr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215;p12">
                <a:extLst>
                  <a:ext uri="{FF2B5EF4-FFF2-40B4-BE49-F238E27FC236}">
                    <a16:creationId xmlns:a16="http://schemas.microsoft.com/office/drawing/2014/main" id="{7CE01E65-D9C4-4AF9-935F-9B8FFB91AFE1}"/>
                  </a:ext>
                </a:extLst>
              </p:cNvPr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216;p12">
                <a:extLst>
                  <a:ext uri="{FF2B5EF4-FFF2-40B4-BE49-F238E27FC236}">
                    <a16:creationId xmlns:a16="http://schemas.microsoft.com/office/drawing/2014/main" id="{0C39A339-167C-4BB0-8BFF-8A51B356F67C}"/>
                  </a:ext>
                </a:extLst>
              </p:cNvPr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217;p12">
                <a:extLst>
                  <a:ext uri="{FF2B5EF4-FFF2-40B4-BE49-F238E27FC236}">
                    <a16:creationId xmlns:a16="http://schemas.microsoft.com/office/drawing/2014/main" id="{EE1E5267-BF49-47C4-8065-B9771D869064}"/>
                  </a:ext>
                </a:extLst>
              </p:cNvPr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218;p12">
                <a:extLst>
                  <a:ext uri="{FF2B5EF4-FFF2-40B4-BE49-F238E27FC236}">
                    <a16:creationId xmlns:a16="http://schemas.microsoft.com/office/drawing/2014/main" id="{CA14DBE3-0003-4D2B-B180-BCD7A3746A29}"/>
                  </a:ext>
                </a:extLst>
              </p:cNvPr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219;p12">
                <a:extLst>
                  <a:ext uri="{FF2B5EF4-FFF2-40B4-BE49-F238E27FC236}">
                    <a16:creationId xmlns:a16="http://schemas.microsoft.com/office/drawing/2014/main" id="{43BFE95A-3583-4FE7-B913-20FEB87D2EE7}"/>
                  </a:ext>
                </a:extLst>
              </p:cNvPr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220;p12">
                <a:extLst>
                  <a:ext uri="{FF2B5EF4-FFF2-40B4-BE49-F238E27FC236}">
                    <a16:creationId xmlns:a16="http://schemas.microsoft.com/office/drawing/2014/main" id="{2182396D-84F8-41E6-9804-29C9E451D78A}"/>
                  </a:ext>
                </a:extLst>
              </p:cNvPr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221;p12">
              <a:extLst>
                <a:ext uri="{FF2B5EF4-FFF2-40B4-BE49-F238E27FC236}">
                  <a16:creationId xmlns:a16="http://schemas.microsoft.com/office/drawing/2014/main" id="{12148CD3-C9AB-44D9-B07E-305D26298F65}"/>
                </a:ext>
              </a:extLst>
            </p:cNvPr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28" name="Google Shape;222;p12">
                <a:extLst>
                  <a:ext uri="{FF2B5EF4-FFF2-40B4-BE49-F238E27FC236}">
                    <a16:creationId xmlns:a16="http://schemas.microsoft.com/office/drawing/2014/main" id="{95FF098D-031F-404B-B192-5C7E087A5F23}"/>
                  </a:ext>
                </a:extLst>
              </p:cNvPr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223;p12">
                <a:extLst>
                  <a:ext uri="{FF2B5EF4-FFF2-40B4-BE49-F238E27FC236}">
                    <a16:creationId xmlns:a16="http://schemas.microsoft.com/office/drawing/2014/main" id="{764BD633-C8BF-42C2-80D7-CC528A994C8A}"/>
                  </a:ext>
                </a:extLst>
              </p:cNvPr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224;p12">
                <a:extLst>
                  <a:ext uri="{FF2B5EF4-FFF2-40B4-BE49-F238E27FC236}">
                    <a16:creationId xmlns:a16="http://schemas.microsoft.com/office/drawing/2014/main" id="{2F5EF1AF-87B1-40AC-82D4-7FF83A88AF8E}"/>
                  </a:ext>
                </a:extLst>
              </p:cNvPr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225;p12">
                <a:extLst>
                  <a:ext uri="{FF2B5EF4-FFF2-40B4-BE49-F238E27FC236}">
                    <a16:creationId xmlns:a16="http://schemas.microsoft.com/office/drawing/2014/main" id="{646A2FEF-0F21-4B4C-B746-455D3359B7D4}"/>
                  </a:ext>
                </a:extLst>
              </p:cNvPr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226;p12">
                <a:extLst>
                  <a:ext uri="{FF2B5EF4-FFF2-40B4-BE49-F238E27FC236}">
                    <a16:creationId xmlns:a16="http://schemas.microsoft.com/office/drawing/2014/main" id="{112BDE3D-95A9-4F79-A453-FD05A992D74F}"/>
                  </a:ext>
                </a:extLst>
              </p:cNvPr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227;p12">
                <a:extLst>
                  <a:ext uri="{FF2B5EF4-FFF2-40B4-BE49-F238E27FC236}">
                    <a16:creationId xmlns:a16="http://schemas.microsoft.com/office/drawing/2014/main" id="{7CF237AE-E06D-4E6A-9E95-43BFE99E279B}"/>
                  </a:ext>
                </a:extLst>
              </p:cNvPr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228;p12">
                <a:extLst>
                  <a:ext uri="{FF2B5EF4-FFF2-40B4-BE49-F238E27FC236}">
                    <a16:creationId xmlns:a16="http://schemas.microsoft.com/office/drawing/2014/main" id="{6D3F13AE-9875-47CA-89A1-CFC4DAEEE460}"/>
                  </a:ext>
                </a:extLst>
              </p:cNvPr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229;p12">
                <a:extLst>
                  <a:ext uri="{FF2B5EF4-FFF2-40B4-BE49-F238E27FC236}">
                    <a16:creationId xmlns:a16="http://schemas.microsoft.com/office/drawing/2014/main" id="{219E5A8B-01FD-4EEE-A8C3-C2605DF2AE85}"/>
                  </a:ext>
                </a:extLst>
              </p:cNvPr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230;p12">
                <a:extLst>
                  <a:ext uri="{FF2B5EF4-FFF2-40B4-BE49-F238E27FC236}">
                    <a16:creationId xmlns:a16="http://schemas.microsoft.com/office/drawing/2014/main" id="{24408C30-5B36-4298-AE4B-CC5388E5B407}"/>
                  </a:ext>
                </a:extLst>
              </p:cNvPr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231;p12">
                <a:extLst>
                  <a:ext uri="{FF2B5EF4-FFF2-40B4-BE49-F238E27FC236}">
                    <a16:creationId xmlns:a16="http://schemas.microsoft.com/office/drawing/2014/main" id="{889413D1-A545-4F49-8589-1C21013394EE}"/>
                  </a:ext>
                </a:extLst>
              </p:cNvPr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232;p12">
                <a:extLst>
                  <a:ext uri="{FF2B5EF4-FFF2-40B4-BE49-F238E27FC236}">
                    <a16:creationId xmlns:a16="http://schemas.microsoft.com/office/drawing/2014/main" id="{5808E0E9-6495-4316-921B-36A6E16AD56F}"/>
                  </a:ext>
                </a:extLst>
              </p:cNvPr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233;p12">
                <a:extLst>
                  <a:ext uri="{FF2B5EF4-FFF2-40B4-BE49-F238E27FC236}">
                    <a16:creationId xmlns:a16="http://schemas.microsoft.com/office/drawing/2014/main" id="{E1717E82-3EAF-4516-A944-45FC84E6A83C}"/>
                  </a:ext>
                </a:extLst>
              </p:cNvPr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234;p12">
                <a:extLst>
                  <a:ext uri="{FF2B5EF4-FFF2-40B4-BE49-F238E27FC236}">
                    <a16:creationId xmlns:a16="http://schemas.microsoft.com/office/drawing/2014/main" id="{D28FA0A9-1A6E-46FA-8271-5D69ABF8BEB9}"/>
                  </a:ext>
                </a:extLst>
              </p:cNvPr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235;p12">
                <a:extLst>
                  <a:ext uri="{FF2B5EF4-FFF2-40B4-BE49-F238E27FC236}">
                    <a16:creationId xmlns:a16="http://schemas.microsoft.com/office/drawing/2014/main" id="{2611E31F-B45E-4279-B05D-53C3CC55803F}"/>
                  </a:ext>
                </a:extLst>
              </p:cNvPr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236;p12">
                <a:extLst>
                  <a:ext uri="{FF2B5EF4-FFF2-40B4-BE49-F238E27FC236}">
                    <a16:creationId xmlns:a16="http://schemas.microsoft.com/office/drawing/2014/main" id="{955DA28F-45BE-40DB-97B0-CD7753C4F5E5}"/>
                  </a:ext>
                </a:extLst>
              </p:cNvPr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237;p12">
                <a:extLst>
                  <a:ext uri="{FF2B5EF4-FFF2-40B4-BE49-F238E27FC236}">
                    <a16:creationId xmlns:a16="http://schemas.microsoft.com/office/drawing/2014/main" id="{8AF64988-E531-423A-9E66-93379A6E3B8E}"/>
                  </a:ext>
                </a:extLst>
              </p:cNvPr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238;p12">
                <a:extLst>
                  <a:ext uri="{FF2B5EF4-FFF2-40B4-BE49-F238E27FC236}">
                    <a16:creationId xmlns:a16="http://schemas.microsoft.com/office/drawing/2014/main" id="{FB25FFFA-C0C0-44DD-A343-8E19D0DB48EC}"/>
                  </a:ext>
                </a:extLst>
              </p:cNvPr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239;p12">
                <a:extLst>
                  <a:ext uri="{FF2B5EF4-FFF2-40B4-BE49-F238E27FC236}">
                    <a16:creationId xmlns:a16="http://schemas.microsoft.com/office/drawing/2014/main" id="{AC0292CF-9A98-4BA7-9E43-1B38272EFCB1}"/>
                  </a:ext>
                </a:extLst>
              </p:cNvPr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240;p12">
                <a:extLst>
                  <a:ext uri="{FF2B5EF4-FFF2-40B4-BE49-F238E27FC236}">
                    <a16:creationId xmlns:a16="http://schemas.microsoft.com/office/drawing/2014/main" id="{2B641A82-A4FB-4CB8-B0D8-1CDD38977A0E}"/>
                  </a:ext>
                </a:extLst>
              </p:cNvPr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241;p12">
                <a:extLst>
                  <a:ext uri="{FF2B5EF4-FFF2-40B4-BE49-F238E27FC236}">
                    <a16:creationId xmlns:a16="http://schemas.microsoft.com/office/drawing/2014/main" id="{52CDF68E-1144-4E47-886A-13A4E0E7EB2C}"/>
                  </a:ext>
                </a:extLst>
              </p:cNvPr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D405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242;p12">
                <a:extLst>
                  <a:ext uri="{FF2B5EF4-FFF2-40B4-BE49-F238E27FC236}">
                    <a16:creationId xmlns:a16="http://schemas.microsoft.com/office/drawing/2014/main" id="{1D7236B9-249B-4D16-80D4-780483ACB15E}"/>
                  </a:ext>
                </a:extLst>
              </p:cNvPr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243;p12">
                <a:extLst>
                  <a:ext uri="{FF2B5EF4-FFF2-40B4-BE49-F238E27FC236}">
                    <a16:creationId xmlns:a16="http://schemas.microsoft.com/office/drawing/2014/main" id="{A14E6C7B-64D1-480C-B669-6B73CF6CD84C}"/>
                  </a:ext>
                </a:extLst>
              </p:cNvPr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244;p12">
                <a:extLst>
                  <a:ext uri="{FF2B5EF4-FFF2-40B4-BE49-F238E27FC236}">
                    <a16:creationId xmlns:a16="http://schemas.microsoft.com/office/drawing/2014/main" id="{B6C9DE80-6279-457F-B9FE-49F7D3D89EAE}"/>
                  </a:ext>
                </a:extLst>
              </p:cNvPr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245;p12">
                <a:extLst>
                  <a:ext uri="{FF2B5EF4-FFF2-40B4-BE49-F238E27FC236}">
                    <a16:creationId xmlns:a16="http://schemas.microsoft.com/office/drawing/2014/main" id="{0D5DC622-5230-4544-B78B-AD492070C564}"/>
                  </a:ext>
                </a:extLst>
              </p:cNvPr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246;p12">
                <a:extLst>
                  <a:ext uri="{FF2B5EF4-FFF2-40B4-BE49-F238E27FC236}">
                    <a16:creationId xmlns:a16="http://schemas.microsoft.com/office/drawing/2014/main" id="{51DD8C0E-062D-4165-9554-B39AB9887DDE}"/>
                  </a:ext>
                </a:extLst>
              </p:cNvPr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247;p12">
                <a:extLst>
                  <a:ext uri="{FF2B5EF4-FFF2-40B4-BE49-F238E27FC236}">
                    <a16:creationId xmlns:a16="http://schemas.microsoft.com/office/drawing/2014/main" id="{E77C7EAB-2036-45FD-8B32-E7909C76F9AA}"/>
                  </a:ext>
                </a:extLst>
              </p:cNvPr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248;p12">
                <a:extLst>
                  <a:ext uri="{FF2B5EF4-FFF2-40B4-BE49-F238E27FC236}">
                    <a16:creationId xmlns:a16="http://schemas.microsoft.com/office/drawing/2014/main" id="{40E7690E-2624-472B-B823-67880BDFE88C}"/>
                  </a:ext>
                </a:extLst>
              </p:cNvPr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249;p12">
                <a:extLst>
                  <a:ext uri="{FF2B5EF4-FFF2-40B4-BE49-F238E27FC236}">
                    <a16:creationId xmlns:a16="http://schemas.microsoft.com/office/drawing/2014/main" id="{A4BCE898-2CF8-4E73-A1FF-18B2EC714E49}"/>
                  </a:ext>
                </a:extLst>
              </p:cNvPr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50;p12">
                <a:extLst>
                  <a:ext uri="{FF2B5EF4-FFF2-40B4-BE49-F238E27FC236}">
                    <a16:creationId xmlns:a16="http://schemas.microsoft.com/office/drawing/2014/main" id="{658B2ECB-52F1-47B3-B637-29D47465643E}"/>
                  </a:ext>
                </a:extLst>
              </p:cNvPr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51;p12">
                <a:extLst>
                  <a:ext uri="{FF2B5EF4-FFF2-40B4-BE49-F238E27FC236}">
                    <a16:creationId xmlns:a16="http://schemas.microsoft.com/office/drawing/2014/main" id="{459438AD-6864-4FD9-AD2E-F0D2A54EDD92}"/>
                  </a:ext>
                </a:extLst>
              </p:cNvPr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52;p12">
                <a:extLst>
                  <a:ext uri="{FF2B5EF4-FFF2-40B4-BE49-F238E27FC236}">
                    <a16:creationId xmlns:a16="http://schemas.microsoft.com/office/drawing/2014/main" id="{C982D9DB-2C2C-4398-9794-A8E25B5F7131}"/>
                  </a:ext>
                </a:extLst>
              </p:cNvPr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" name="Google Shape;253;p12">
              <a:extLst>
                <a:ext uri="{FF2B5EF4-FFF2-40B4-BE49-F238E27FC236}">
                  <a16:creationId xmlns:a16="http://schemas.microsoft.com/office/drawing/2014/main" id="{74A12628-BE7D-477C-9F9F-57FAD7373425}"/>
                </a:ext>
              </a:extLst>
            </p:cNvPr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4;p12">
              <a:extLst>
                <a:ext uri="{FF2B5EF4-FFF2-40B4-BE49-F238E27FC236}">
                  <a16:creationId xmlns:a16="http://schemas.microsoft.com/office/drawing/2014/main" id="{DBF3B270-A915-49D5-B1A6-7C4366010708}"/>
                </a:ext>
              </a:extLst>
            </p:cNvPr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5;p12">
              <a:extLst>
                <a:ext uri="{FF2B5EF4-FFF2-40B4-BE49-F238E27FC236}">
                  <a16:creationId xmlns:a16="http://schemas.microsoft.com/office/drawing/2014/main" id="{9ED037A0-85A3-4B28-82FA-B18114B4E06C}"/>
                </a:ext>
              </a:extLst>
            </p:cNvPr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6;p12">
              <a:extLst>
                <a:ext uri="{FF2B5EF4-FFF2-40B4-BE49-F238E27FC236}">
                  <a16:creationId xmlns:a16="http://schemas.microsoft.com/office/drawing/2014/main" id="{890EAA75-2983-47B3-93FF-F6AC0A58BC8F}"/>
                </a:ext>
              </a:extLst>
            </p:cNvPr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;p12">
              <a:extLst>
                <a:ext uri="{FF2B5EF4-FFF2-40B4-BE49-F238E27FC236}">
                  <a16:creationId xmlns:a16="http://schemas.microsoft.com/office/drawing/2014/main" id="{311937DC-6DDD-4393-9244-47488EEEBBEE}"/>
                </a:ext>
              </a:extLst>
            </p:cNvPr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8;p12">
              <a:extLst>
                <a:ext uri="{FF2B5EF4-FFF2-40B4-BE49-F238E27FC236}">
                  <a16:creationId xmlns:a16="http://schemas.microsoft.com/office/drawing/2014/main" id="{5D7F5C16-0A93-4B88-9B37-939C63E9DE43}"/>
                </a:ext>
              </a:extLst>
            </p:cNvPr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9;p12">
              <a:extLst>
                <a:ext uri="{FF2B5EF4-FFF2-40B4-BE49-F238E27FC236}">
                  <a16:creationId xmlns:a16="http://schemas.microsoft.com/office/drawing/2014/main" id="{64E21B6C-9296-4488-89E5-A28C01F8D604}"/>
                </a:ext>
              </a:extLst>
            </p:cNvPr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0;p12">
              <a:extLst>
                <a:ext uri="{FF2B5EF4-FFF2-40B4-BE49-F238E27FC236}">
                  <a16:creationId xmlns:a16="http://schemas.microsoft.com/office/drawing/2014/main" id="{A9D054B2-0C86-4F62-895B-74F0EBC2F482}"/>
                </a:ext>
              </a:extLst>
            </p:cNvPr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1;p12">
              <a:extLst>
                <a:ext uri="{FF2B5EF4-FFF2-40B4-BE49-F238E27FC236}">
                  <a16:creationId xmlns:a16="http://schemas.microsoft.com/office/drawing/2014/main" id="{F26F7A88-AB54-433D-9DF5-FDC7384C0F09}"/>
                </a:ext>
              </a:extLst>
            </p:cNvPr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2;p12">
              <a:extLst>
                <a:ext uri="{FF2B5EF4-FFF2-40B4-BE49-F238E27FC236}">
                  <a16:creationId xmlns:a16="http://schemas.microsoft.com/office/drawing/2014/main" id="{0CED856C-97E6-439B-B8B0-968A61A13DB5}"/>
                </a:ext>
              </a:extLst>
            </p:cNvPr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3;p12">
              <a:extLst>
                <a:ext uri="{FF2B5EF4-FFF2-40B4-BE49-F238E27FC236}">
                  <a16:creationId xmlns:a16="http://schemas.microsoft.com/office/drawing/2014/main" id="{216591BC-1286-40AB-9046-BA6AF3CB13CD}"/>
                </a:ext>
              </a:extLst>
            </p:cNvPr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4;p12">
              <a:extLst>
                <a:ext uri="{FF2B5EF4-FFF2-40B4-BE49-F238E27FC236}">
                  <a16:creationId xmlns:a16="http://schemas.microsoft.com/office/drawing/2014/main" id="{7571E189-F2CC-4C6E-A169-FFA3F4A6275C}"/>
                </a:ext>
              </a:extLst>
            </p:cNvPr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5;p12">
              <a:extLst>
                <a:ext uri="{FF2B5EF4-FFF2-40B4-BE49-F238E27FC236}">
                  <a16:creationId xmlns:a16="http://schemas.microsoft.com/office/drawing/2014/main" id="{6A620680-1EFF-4EE3-83F9-3A58AA27F8B7}"/>
                </a:ext>
              </a:extLst>
            </p:cNvPr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6;p12">
              <a:extLst>
                <a:ext uri="{FF2B5EF4-FFF2-40B4-BE49-F238E27FC236}">
                  <a16:creationId xmlns:a16="http://schemas.microsoft.com/office/drawing/2014/main" id="{9002EF8E-A368-4DB2-8D30-FD5E8E65ACD1}"/>
                </a:ext>
              </a:extLst>
            </p:cNvPr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;p12">
              <a:extLst>
                <a:ext uri="{FF2B5EF4-FFF2-40B4-BE49-F238E27FC236}">
                  <a16:creationId xmlns:a16="http://schemas.microsoft.com/office/drawing/2014/main" id="{27042428-7E9A-45D8-B1A5-B4A9127F89B7}"/>
                </a:ext>
              </a:extLst>
            </p:cNvPr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8;p12">
              <a:extLst>
                <a:ext uri="{FF2B5EF4-FFF2-40B4-BE49-F238E27FC236}">
                  <a16:creationId xmlns:a16="http://schemas.microsoft.com/office/drawing/2014/main" id="{BBC3AECA-4509-4185-9AA6-1CB2718E8B7A}"/>
                </a:ext>
              </a:extLst>
            </p:cNvPr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9;p12">
              <a:extLst>
                <a:ext uri="{FF2B5EF4-FFF2-40B4-BE49-F238E27FC236}">
                  <a16:creationId xmlns:a16="http://schemas.microsoft.com/office/drawing/2014/main" id="{39763C50-CA34-4AFB-B989-E9FD6FA380D4}"/>
                </a:ext>
              </a:extLst>
            </p:cNvPr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70;p12">
              <a:extLst>
                <a:ext uri="{FF2B5EF4-FFF2-40B4-BE49-F238E27FC236}">
                  <a16:creationId xmlns:a16="http://schemas.microsoft.com/office/drawing/2014/main" id="{CFBC6CF1-CF61-4EED-B2B8-765B43D756B5}"/>
                </a:ext>
              </a:extLst>
            </p:cNvPr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71;p12">
              <a:extLst>
                <a:ext uri="{FF2B5EF4-FFF2-40B4-BE49-F238E27FC236}">
                  <a16:creationId xmlns:a16="http://schemas.microsoft.com/office/drawing/2014/main" id="{6667CC0E-3633-4AB6-BA16-FA0F55EE5975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72;p12">
              <a:extLst>
                <a:ext uri="{FF2B5EF4-FFF2-40B4-BE49-F238E27FC236}">
                  <a16:creationId xmlns:a16="http://schemas.microsoft.com/office/drawing/2014/main" id="{6801E352-E94D-4FAA-9752-F15938389735}"/>
                </a:ext>
              </a:extLst>
            </p:cNvPr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73;p12">
              <a:extLst>
                <a:ext uri="{FF2B5EF4-FFF2-40B4-BE49-F238E27FC236}">
                  <a16:creationId xmlns:a16="http://schemas.microsoft.com/office/drawing/2014/main" id="{B5C1A791-3E40-4C72-AF4F-5550813A6B4F}"/>
                </a:ext>
              </a:extLst>
            </p:cNvPr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74;p12">
              <a:extLst>
                <a:ext uri="{FF2B5EF4-FFF2-40B4-BE49-F238E27FC236}">
                  <a16:creationId xmlns:a16="http://schemas.microsoft.com/office/drawing/2014/main" id="{1672E1FB-63F1-4E2D-92DE-81D537C7E582}"/>
                </a:ext>
              </a:extLst>
            </p:cNvPr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75;p12">
              <a:extLst>
                <a:ext uri="{FF2B5EF4-FFF2-40B4-BE49-F238E27FC236}">
                  <a16:creationId xmlns:a16="http://schemas.microsoft.com/office/drawing/2014/main" id="{3EB944C0-CBE2-4FE8-8996-7C6DEBEA9E64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76;p12">
              <a:extLst>
                <a:ext uri="{FF2B5EF4-FFF2-40B4-BE49-F238E27FC236}">
                  <a16:creationId xmlns:a16="http://schemas.microsoft.com/office/drawing/2014/main" id="{E28EA067-D8A8-45EC-BFCC-008C36B57593}"/>
                </a:ext>
              </a:extLst>
            </p:cNvPr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77;p12">
              <a:extLst>
                <a:ext uri="{FF2B5EF4-FFF2-40B4-BE49-F238E27FC236}">
                  <a16:creationId xmlns:a16="http://schemas.microsoft.com/office/drawing/2014/main" id="{ED58EAFE-484C-490F-9E3E-C143A02E3E72}"/>
                </a:ext>
              </a:extLst>
            </p:cNvPr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78;p12">
              <a:extLst>
                <a:ext uri="{FF2B5EF4-FFF2-40B4-BE49-F238E27FC236}">
                  <a16:creationId xmlns:a16="http://schemas.microsoft.com/office/drawing/2014/main" id="{E58912F0-933B-49B0-8EFE-BD7B6FE2348B}"/>
                </a:ext>
              </a:extLst>
            </p:cNvPr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79;p12">
              <a:extLst>
                <a:ext uri="{FF2B5EF4-FFF2-40B4-BE49-F238E27FC236}">
                  <a16:creationId xmlns:a16="http://schemas.microsoft.com/office/drawing/2014/main" id="{E144C3D5-CDA5-4F0E-8F52-6D54C6D6248A}"/>
                </a:ext>
              </a:extLst>
            </p:cNvPr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80;p12">
              <a:extLst>
                <a:ext uri="{FF2B5EF4-FFF2-40B4-BE49-F238E27FC236}">
                  <a16:creationId xmlns:a16="http://schemas.microsoft.com/office/drawing/2014/main" id="{8F179AB2-3FB2-4767-B6ED-85F75D3A8C95}"/>
                </a:ext>
              </a:extLst>
            </p:cNvPr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81;p12">
              <a:extLst>
                <a:ext uri="{FF2B5EF4-FFF2-40B4-BE49-F238E27FC236}">
                  <a16:creationId xmlns:a16="http://schemas.microsoft.com/office/drawing/2014/main" id="{6E8F3E53-7E2A-4D32-9653-53615D595BB0}"/>
                </a:ext>
              </a:extLst>
            </p:cNvPr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82;p12">
              <a:extLst>
                <a:ext uri="{FF2B5EF4-FFF2-40B4-BE49-F238E27FC236}">
                  <a16:creationId xmlns:a16="http://schemas.microsoft.com/office/drawing/2014/main" id="{A6AEE0E2-E1E7-4EF8-B945-D363D77A1025}"/>
                </a:ext>
              </a:extLst>
            </p:cNvPr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83;p12">
              <a:extLst>
                <a:ext uri="{FF2B5EF4-FFF2-40B4-BE49-F238E27FC236}">
                  <a16:creationId xmlns:a16="http://schemas.microsoft.com/office/drawing/2014/main" id="{B1B726DC-C617-4742-8255-C82E8868493C}"/>
                </a:ext>
              </a:extLst>
            </p:cNvPr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D405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84;p12">
              <a:extLst>
                <a:ext uri="{FF2B5EF4-FFF2-40B4-BE49-F238E27FC236}">
                  <a16:creationId xmlns:a16="http://schemas.microsoft.com/office/drawing/2014/main" id="{150F3F4B-DDD9-4332-9FE6-249755E1BF5F}"/>
                </a:ext>
              </a:extLst>
            </p:cNvPr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5;p12">
              <a:extLst>
                <a:ext uri="{FF2B5EF4-FFF2-40B4-BE49-F238E27FC236}">
                  <a16:creationId xmlns:a16="http://schemas.microsoft.com/office/drawing/2014/main" id="{A980EAAD-10A9-46DC-B333-A407205CD0DF}"/>
                </a:ext>
              </a:extLst>
            </p:cNvPr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6;p12">
              <a:extLst>
                <a:ext uri="{FF2B5EF4-FFF2-40B4-BE49-F238E27FC236}">
                  <a16:creationId xmlns:a16="http://schemas.microsoft.com/office/drawing/2014/main" id="{183AB4B1-24AE-4031-B507-83B7D42A9301}"/>
                </a:ext>
              </a:extLst>
            </p:cNvPr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87;p12">
              <a:extLst>
                <a:ext uri="{FF2B5EF4-FFF2-40B4-BE49-F238E27FC236}">
                  <a16:creationId xmlns:a16="http://schemas.microsoft.com/office/drawing/2014/main" id="{17AF5133-FD29-431D-B9B1-7E6F4E95BD1E}"/>
                </a:ext>
              </a:extLst>
            </p:cNvPr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88;p12">
              <a:extLst>
                <a:ext uri="{FF2B5EF4-FFF2-40B4-BE49-F238E27FC236}">
                  <a16:creationId xmlns:a16="http://schemas.microsoft.com/office/drawing/2014/main" id="{A818D887-69B9-4966-8FDE-8948656CD851}"/>
                </a:ext>
              </a:extLst>
            </p:cNvPr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" name="Google Shape;289;p12">
              <a:extLst>
                <a:ext uri="{FF2B5EF4-FFF2-40B4-BE49-F238E27FC236}">
                  <a16:creationId xmlns:a16="http://schemas.microsoft.com/office/drawing/2014/main" id="{4CB96848-2FD8-4C56-B457-3C4FB3EACCAE}"/>
                </a:ext>
              </a:extLst>
            </p:cNvPr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123" name="Google Shape;290;p12">
                <a:extLst>
                  <a:ext uri="{FF2B5EF4-FFF2-40B4-BE49-F238E27FC236}">
                    <a16:creationId xmlns:a16="http://schemas.microsoft.com/office/drawing/2014/main" id="{3F79DA1D-0F4D-4B71-AEF7-31135EDF15D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291;p12">
                <a:extLst>
                  <a:ext uri="{FF2B5EF4-FFF2-40B4-BE49-F238E27FC236}">
                    <a16:creationId xmlns:a16="http://schemas.microsoft.com/office/drawing/2014/main" id="{49328912-5143-40C7-B273-A51FDC39EE2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292;p12">
                <a:extLst>
                  <a:ext uri="{FF2B5EF4-FFF2-40B4-BE49-F238E27FC236}">
                    <a16:creationId xmlns:a16="http://schemas.microsoft.com/office/drawing/2014/main" id="{E2F59E18-14D3-42EA-970E-0742A20281E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293;p12">
                <a:extLst>
                  <a:ext uri="{FF2B5EF4-FFF2-40B4-BE49-F238E27FC236}">
                    <a16:creationId xmlns:a16="http://schemas.microsoft.com/office/drawing/2014/main" id="{B8C1B481-928F-476B-9402-FF86B65FC2B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294;p12">
                <a:extLst>
                  <a:ext uri="{FF2B5EF4-FFF2-40B4-BE49-F238E27FC236}">
                    <a16:creationId xmlns:a16="http://schemas.microsoft.com/office/drawing/2014/main" id="{F46118EC-1C0F-4172-831D-95689A8B2668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295;p12">
              <a:extLst>
                <a:ext uri="{FF2B5EF4-FFF2-40B4-BE49-F238E27FC236}">
                  <a16:creationId xmlns:a16="http://schemas.microsoft.com/office/drawing/2014/main" id="{E0A60E67-DE8B-4F78-9A0D-A0A29DF7085D}"/>
                </a:ext>
              </a:extLst>
            </p:cNvPr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118" name="Google Shape;296;p12">
                <a:extLst>
                  <a:ext uri="{FF2B5EF4-FFF2-40B4-BE49-F238E27FC236}">
                    <a16:creationId xmlns:a16="http://schemas.microsoft.com/office/drawing/2014/main" id="{8F57B1F5-73F2-4453-BC8C-25C5511A8E0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297;p12">
                <a:extLst>
                  <a:ext uri="{FF2B5EF4-FFF2-40B4-BE49-F238E27FC236}">
                    <a16:creationId xmlns:a16="http://schemas.microsoft.com/office/drawing/2014/main" id="{683DC79B-65F1-48E5-8BFD-61C1422C6F8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298;p12">
                <a:extLst>
                  <a:ext uri="{FF2B5EF4-FFF2-40B4-BE49-F238E27FC236}">
                    <a16:creationId xmlns:a16="http://schemas.microsoft.com/office/drawing/2014/main" id="{BA8CF664-556F-4929-A5F3-74A5463CF87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299;p12">
                <a:extLst>
                  <a:ext uri="{FF2B5EF4-FFF2-40B4-BE49-F238E27FC236}">
                    <a16:creationId xmlns:a16="http://schemas.microsoft.com/office/drawing/2014/main" id="{0383B584-ED16-443C-B71E-E5EFFBFAA91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00;p12">
                <a:extLst>
                  <a:ext uri="{FF2B5EF4-FFF2-40B4-BE49-F238E27FC236}">
                    <a16:creationId xmlns:a16="http://schemas.microsoft.com/office/drawing/2014/main" id="{7824D3C6-D8F3-4FB1-B9E0-583285114E18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301;p12">
              <a:extLst>
                <a:ext uri="{FF2B5EF4-FFF2-40B4-BE49-F238E27FC236}">
                  <a16:creationId xmlns:a16="http://schemas.microsoft.com/office/drawing/2014/main" id="{BFC7965E-EAF4-4CFD-B5F3-A82B6100957B}"/>
                </a:ext>
              </a:extLst>
            </p:cNvPr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02;p12">
              <a:extLst>
                <a:ext uri="{FF2B5EF4-FFF2-40B4-BE49-F238E27FC236}">
                  <a16:creationId xmlns:a16="http://schemas.microsoft.com/office/drawing/2014/main" id="{3654602A-58E1-4164-A11E-38141FC2A30F}"/>
                </a:ext>
              </a:extLst>
            </p:cNvPr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" name="Google Shape;303;p12">
              <a:extLst>
                <a:ext uri="{FF2B5EF4-FFF2-40B4-BE49-F238E27FC236}">
                  <a16:creationId xmlns:a16="http://schemas.microsoft.com/office/drawing/2014/main" id="{3D79336F-0A86-4C1A-9E39-7798614BE6B1}"/>
                </a:ext>
              </a:extLst>
            </p:cNvPr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84" name="Google Shape;304;p12">
                <a:extLst>
                  <a:ext uri="{FF2B5EF4-FFF2-40B4-BE49-F238E27FC236}">
                    <a16:creationId xmlns:a16="http://schemas.microsoft.com/office/drawing/2014/main" id="{C95D5D75-7393-46B5-8A9D-321D7FE783A2}"/>
                  </a:ext>
                </a:extLst>
              </p:cNvPr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05;p12">
                <a:extLst>
                  <a:ext uri="{FF2B5EF4-FFF2-40B4-BE49-F238E27FC236}">
                    <a16:creationId xmlns:a16="http://schemas.microsoft.com/office/drawing/2014/main" id="{1E497C3C-604A-4ED6-88D6-A97DBBE85E06}"/>
                  </a:ext>
                </a:extLst>
              </p:cNvPr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06;p12">
                <a:extLst>
                  <a:ext uri="{FF2B5EF4-FFF2-40B4-BE49-F238E27FC236}">
                    <a16:creationId xmlns:a16="http://schemas.microsoft.com/office/drawing/2014/main" id="{D22D8123-0132-4025-95D6-15B28051BB06}"/>
                  </a:ext>
                </a:extLst>
              </p:cNvPr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07;p12">
                <a:extLst>
                  <a:ext uri="{FF2B5EF4-FFF2-40B4-BE49-F238E27FC236}">
                    <a16:creationId xmlns:a16="http://schemas.microsoft.com/office/drawing/2014/main" id="{88ADCE48-050C-4DC9-A4BA-1DABDF1C4A57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08;p12">
                <a:extLst>
                  <a:ext uri="{FF2B5EF4-FFF2-40B4-BE49-F238E27FC236}">
                    <a16:creationId xmlns:a16="http://schemas.microsoft.com/office/drawing/2014/main" id="{24DDF048-6FA0-45EC-807F-8BB51A013F3B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09;p12">
                <a:extLst>
                  <a:ext uri="{FF2B5EF4-FFF2-40B4-BE49-F238E27FC236}">
                    <a16:creationId xmlns:a16="http://schemas.microsoft.com/office/drawing/2014/main" id="{B67F86BC-4045-4723-943C-E5C7019FDEFD}"/>
                  </a:ext>
                </a:extLst>
              </p:cNvPr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10;p12">
                <a:extLst>
                  <a:ext uri="{FF2B5EF4-FFF2-40B4-BE49-F238E27FC236}">
                    <a16:creationId xmlns:a16="http://schemas.microsoft.com/office/drawing/2014/main" id="{33A7308C-70DD-47E9-B3CC-768249EFABFC}"/>
                  </a:ext>
                </a:extLst>
              </p:cNvPr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11;p12">
                <a:extLst>
                  <a:ext uri="{FF2B5EF4-FFF2-40B4-BE49-F238E27FC236}">
                    <a16:creationId xmlns:a16="http://schemas.microsoft.com/office/drawing/2014/main" id="{AD022637-108C-44D9-95B1-A5B8F7E4B5D5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12;p12">
                <a:extLst>
                  <a:ext uri="{FF2B5EF4-FFF2-40B4-BE49-F238E27FC236}">
                    <a16:creationId xmlns:a16="http://schemas.microsoft.com/office/drawing/2014/main" id="{C3D44EE9-B713-47D2-91B3-85DBCB713D55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13;p12">
                <a:extLst>
                  <a:ext uri="{FF2B5EF4-FFF2-40B4-BE49-F238E27FC236}">
                    <a16:creationId xmlns:a16="http://schemas.microsoft.com/office/drawing/2014/main" id="{666E49EB-8165-47B9-8A72-0228ED2AD72B}"/>
                  </a:ext>
                </a:extLst>
              </p:cNvPr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14;p12">
                <a:extLst>
                  <a:ext uri="{FF2B5EF4-FFF2-40B4-BE49-F238E27FC236}">
                    <a16:creationId xmlns:a16="http://schemas.microsoft.com/office/drawing/2014/main" id="{A853CC2E-0918-40B4-8F14-FC8666CE5F7F}"/>
                  </a:ext>
                </a:extLst>
              </p:cNvPr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15;p12">
                <a:extLst>
                  <a:ext uri="{FF2B5EF4-FFF2-40B4-BE49-F238E27FC236}">
                    <a16:creationId xmlns:a16="http://schemas.microsoft.com/office/drawing/2014/main" id="{D40C8DB8-0550-4855-970B-2BB79B41533E}"/>
                  </a:ext>
                </a:extLst>
              </p:cNvPr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16;p12">
                <a:extLst>
                  <a:ext uri="{FF2B5EF4-FFF2-40B4-BE49-F238E27FC236}">
                    <a16:creationId xmlns:a16="http://schemas.microsoft.com/office/drawing/2014/main" id="{478D24A5-C246-4974-A343-F95C7F58BE08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17;p12">
                <a:extLst>
                  <a:ext uri="{FF2B5EF4-FFF2-40B4-BE49-F238E27FC236}">
                    <a16:creationId xmlns:a16="http://schemas.microsoft.com/office/drawing/2014/main" id="{4F4BB1A9-A37A-4CED-978E-005B0F1F7E1D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18;p12">
                <a:extLst>
                  <a:ext uri="{FF2B5EF4-FFF2-40B4-BE49-F238E27FC236}">
                    <a16:creationId xmlns:a16="http://schemas.microsoft.com/office/drawing/2014/main" id="{63C7C28D-BAB7-4D08-98F9-6F1BB721630C}"/>
                  </a:ext>
                </a:extLst>
              </p:cNvPr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19;p12">
                <a:extLst>
                  <a:ext uri="{FF2B5EF4-FFF2-40B4-BE49-F238E27FC236}">
                    <a16:creationId xmlns:a16="http://schemas.microsoft.com/office/drawing/2014/main" id="{F0C72E00-C8AB-4F66-B6F9-7EA14BCB6500}"/>
                  </a:ext>
                </a:extLst>
              </p:cNvPr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20;p12">
                <a:extLst>
                  <a:ext uri="{FF2B5EF4-FFF2-40B4-BE49-F238E27FC236}">
                    <a16:creationId xmlns:a16="http://schemas.microsoft.com/office/drawing/2014/main" id="{D242457E-358D-4F50-B5C1-C62B91467E98}"/>
                  </a:ext>
                </a:extLst>
              </p:cNvPr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21;p12">
                <a:extLst>
                  <a:ext uri="{FF2B5EF4-FFF2-40B4-BE49-F238E27FC236}">
                    <a16:creationId xmlns:a16="http://schemas.microsoft.com/office/drawing/2014/main" id="{8F8172D8-DA57-4D2B-A3A0-64CDD16F1A64}"/>
                  </a:ext>
                </a:extLst>
              </p:cNvPr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22;p12">
                <a:extLst>
                  <a:ext uri="{FF2B5EF4-FFF2-40B4-BE49-F238E27FC236}">
                    <a16:creationId xmlns:a16="http://schemas.microsoft.com/office/drawing/2014/main" id="{70C35775-BAD7-4AF6-8E2B-3F4E8B89051A}"/>
                  </a:ext>
                </a:extLst>
              </p:cNvPr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23;p12">
                <a:extLst>
                  <a:ext uri="{FF2B5EF4-FFF2-40B4-BE49-F238E27FC236}">
                    <a16:creationId xmlns:a16="http://schemas.microsoft.com/office/drawing/2014/main" id="{930F28F7-74F2-46C5-B08B-FD9AFE462920}"/>
                  </a:ext>
                </a:extLst>
              </p:cNvPr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24;p12">
                <a:extLst>
                  <a:ext uri="{FF2B5EF4-FFF2-40B4-BE49-F238E27FC236}">
                    <a16:creationId xmlns:a16="http://schemas.microsoft.com/office/drawing/2014/main" id="{BA971C2F-577B-46CF-A3AB-E471A6E456B7}"/>
                  </a:ext>
                </a:extLst>
              </p:cNvPr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25;p12">
                <a:extLst>
                  <a:ext uri="{FF2B5EF4-FFF2-40B4-BE49-F238E27FC236}">
                    <a16:creationId xmlns:a16="http://schemas.microsoft.com/office/drawing/2014/main" id="{9B526263-5B65-49FA-B35E-2C7B67849B76}"/>
                  </a:ext>
                </a:extLst>
              </p:cNvPr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26;p12">
                <a:extLst>
                  <a:ext uri="{FF2B5EF4-FFF2-40B4-BE49-F238E27FC236}">
                    <a16:creationId xmlns:a16="http://schemas.microsoft.com/office/drawing/2014/main" id="{6EF9F966-B8D8-423B-B806-1B9BB81C4D1A}"/>
                  </a:ext>
                </a:extLst>
              </p:cNvPr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27;p12">
                <a:extLst>
                  <a:ext uri="{FF2B5EF4-FFF2-40B4-BE49-F238E27FC236}">
                    <a16:creationId xmlns:a16="http://schemas.microsoft.com/office/drawing/2014/main" id="{BB2577CA-7F1B-49CD-A22E-C6FD3E828DDD}"/>
                  </a:ext>
                </a:extLst>
              </p:cNvPr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28;p12">
                <a:extLst>
                  <a:ext uri="{FF2B5EF4-FFF2-40B4-BE49-F238E27FC236}">
                    <a16:creationId xmlns:a16="http://schemas.microsoft.com/office/drawing/2014/main" id="{BFF22BB1-5572-4AB7-81C0-3DB601519FB5}"/>
                  </a:ext>
                </a:extLst>
              </p:cNvPr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29;p12">
                <a:extLst>
                  <a:ext uri="{FF2B5EF4-FFF2-40B4-BE49-F238E27FC236}">
                    <a16:creationId xmlns:a16="http://schemas.microsoft.com/office/drawing/2014/main" id="{1C41717C-5F1F-47E7-993C-E401D5AD2B39}"/>
                  </a:ext>
                </a:extLst>
              </p:cNvPr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0" name="Google Shape;330;p12">
                <a:extLst>
                  <a:ext uri="{FF2B5EF4-FFF2-40B4-BE49-F238E27FC236}">
                    <a16:creationId xmlns:a16="http://schemas.microsoft.com/office/drawing/2014/main" id="{D71EC54E-CCB5-403B-AAA4-23C0E644FCA0}"/>
                  </a:ext>
                </a:extLst>
              </p:cNvPr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113" name="Google Shape;331;p12">
                  <a:extLst>
                    <a:ext uri="{FF2B5EF4-FFF2-40B4-BE49-F238E27FC236}">
                      <a16:creationId xmlns:a16="http://schemas.microsoft.com/office/drawing/2014/main" id="{04240C2A-DE9E-45EB-A3CE-3B62C3FB801D}"/>
                    </a:ext>
                  </a:extLst>
                </p:cNvPr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332;p12">
                  <a:extLst>
                    <a:ext uri="{FF2B5EF4-FFF2-40B4-BE49-F238E27FC236}">
                      <a16:creationId xmlns:a16="http://schemas.microsoft.com/office/drawing/2014/main" id="{65A265B0-BA9E-4E5A-B20F-00DF3E9AE3FF}"/>
                    </a:ext>
                  </a:extLst>
                </p:cNvPr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333;p12">
                  <a:extLst>
                    <a:ext uri="{FF2B5EF4-FFF2-40B4-BE49-F238E27FC236}">
                      <a16:creationId xmlns:a16="http://schemas.microsoft.com/office/drawing/2014/main" id="{04A3A5B4-673F-4CD3-AE0C-D6EE10CE5781}"/>
                    </a:ext>
                  </a:extLst>
                </p:cNvPr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334;p12">
                  <a:extLst>
                    <a:ext uri="{FF2B5EF4-FFF2-40B4-BE49-F238E27FC236}">
                      <a16:creationId xmlns:a16="http://schemas.microsoft.com/office/drawing/2014/main" id="{C453D821-07AA-483C-8BCB-A40FA71F62DC}"/>
                    </a:ext>
                  </a:extLst>
                </p:cNvPr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335;p12">
                  <a:extLst>
                    <a:ext uri="{FF2B5EF4-FFF2-40B4-BE49-F238E27FC236}">
                      <a16:creationId xmlns:a16="http://schemas.microsoft.com/office/drawing/2014/main" id="{486462D8-56C3-4694-B193-19A6B7CE6F62}"/>
                    </a:ext>
                  </a:extLst>
                </p:cNvPr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1" name="Google Shape;336;p12">
                <a:extLst>
                  <a:ext uri="{FF2B5EF4-FFF2-40B4-BE49-F238E27FC236}">
                    <a16:creationId xmlns:a16="http://schemas.microsoft.com/office/drawing/2014/main" id="{92A3147B-A905-464B-873F-0E282FEF6111}"/>
                  </a:ext>
                </a:extLst>
              </p:cNvPr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37;p12">
                <a:extLst>
                  <a:ext uri="{FF2B5EF4-FFF2-40B4-BE49-F238E27FC236}">
                    <a16:creationId xmlns:a16="http://schemas.microsoft.com/office/drawing/2014/main" id="{7A9CEF70-DBE1-4E9E-B404-77B216CD8D4E}"/>
                  </a:ext>
                </a:extLst>
              </p:cNvPr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880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8FBA5-2A5E-4E6D-8A06-28E3589E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41D9D-3C45-48FA-BB96-9416DCC36901}"/>
              </a:ext>
            </a:extLst>
          </p:cNvPr>
          <p:cNvSpPr txBox="1"/>
          <p:nvPr/>
        </p:nvSpPr>
        <p:spPr>
          <a:xfrm>
            <a:off x="249043" y="1004394"/>
            <a:ext cx="863476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Simple calculator implementation. It takes condition from a file and writes the result into a different file. Input file can contain multiple operations each on a single line. Equals sign (=) is a terminal operation meaning that past this line no data should be read and it should be on a separate line. The output file should contain full equation (condition from the input file and the result). Only basic operations required: add, subtract, multiply, divide. There will be no complex conditions, only two numbers, an operation sign and whitespace characters. If the line contains any different symbols, it must be taken as erroneous.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79480-1290-4609-854D-93C01FE631A3}"/>
              </a:ext>
            </a:extLst>
          </p:cNvPr>
          <p:cNvSpPr txBox="1"/>
          <p:nvPr/>
        </p:nvSpPr>
        <p:spPr>
          <a:xfrm>
            <a:off x="948468" y="2251185"/>
            <a:ext cx="127434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 file: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 + 5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 / 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plus  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 – 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 ;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2*2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09F22-C2B9-4848-B5C4-8AEE890C617A}"/>
              </a:ext>
            </a:extLst>
          </p:cNvPr>
          <p:cNvSpPr txBox="1"/>
          <p:nvPr/>
        </p:nvSpPr>
        <p:spPr>
          <a:xfrm>
            <a:off x="2823425" y="2251185"/>
            <a:ext cx="107206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 file: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 + 5 = 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 / 6 = 0.5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Error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21 – 4 = 17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Error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 * 2 = 4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F2404-4305-4A30-89EA-909F1024128C}"/>
              </a:ext>
            </a:extLst>
          </p:cNvPr>
          <p:cNvSpPr txBox="1"/>
          <p:nvPr/>
        </p:nvSpPr>
        <p:spPr>
          <a:xfrm>
            <a:off x="249044" y="4496727"/>
            <a:ext cx="86347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It should be possible to open your project in any major IDE, and it should contain explicit instructions how to compile and run the project.</a:t>
            </a:r>
          </a:p>
        </p:txBody>
      </p:sp>
    </p:spTree>
    <p:extLst>
      <p:ext uri="{BB962C8B-B14F-4D97-AF65-F5344CB8AC3E}">
        <p14:creationId xmlns:p14="http://schemas.microsoft.com/office/powerpoint/2010/main" val="322083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8FBA5-2A5E-4E6D-8A06-28E3589E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41D9D-3C45-48FA-BB96-9416DCC36901}"/>
              </a:ext>
            </a:extLst>
          </p:cNvPr>
          <p:cNvSpPr txBox="1"/>
          <p:nvPr/>
        </p:nvSpPr>
        <p:spPr>
          <a:xfrm>
            <a:off x="249043" y="1004394"/>
            <a:ext cx="863476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Intersection of two arrays 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 two arrays, write a function to compute their intersection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nums1 = [1,2,2,1]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nums2 = [2,2]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Output: [2]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nums1 = [4,9,5]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Nums2 = [9,4,9,8,4]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Output: [9,4]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should be possible to open your project in any major IDE, and it should contain explicit instructions how to compile and run the project.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996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8FBA5-2A5E-4E6D-8A06-28E3589E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41D9D-3C45-48FA-BB96-9416DCC36901}"/>
              </a:ext>
            </a:extLst>
          </p:cNvPr>
          <p:cNvSpPr txBox="1"/>
          <p:nvPr/>
        </p:nvSpPr>
        <p:spPr>
          <a:xfrm>
            <a:off x="249043" y="1004394"/>
            <a:ext cx="863476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Need to find the first element in the array that is occurring or repeating k times the array.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  [5,2,2,12,12,1] k=2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It should be possible to open your project in any major IDE, and it should contain explicit instructions how to compile and run the project.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986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E8FBA5-2A5E-4E6D-8A06-28E3589E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41D9D-3C45-48FA-BB96-9416DCC36901}"/>
              </a:ext>
            </a:extLst>
          </p:cNvPr>
          <p:cNvSpPr txBox="1"/>
          <p:nvPr/>
        </p:nvSpPr>
        <p:spPr>
          <a:xfrm>
            <a:off x="249043" y="1004394"/>
            <a:ext cx="863476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 a list of words, write a program to find the longest word made of other words in the list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cat, banana, dog, nana, walk, walker, dogwalker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dogwalker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It should be possible to open your project in any major IDE, and it should contain explicit instructions how to compile and run the project.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7403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b6e8YCdXLpb9wckcSc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b6e8YCdXLpb9wckcSc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zDDC09a53Ko53PO9EPRg"/>
</p:tagLst>
</file>

<file path=ppt/theme/theme1.xml><?xml version="1.0" encoding="utf-8"?>
<a:theme xmlns:a="http://schemas.openxmlformats.org/drawingml/2006/main" name="DHL_GBS">
  <a:themeElements>
    <a:clrScheme name="DPDHL">
      <a:dk1>
        <a:sysClr val="windowText" lastClr="000000"/>
      </a:dk1>
      <a:lt1>
        <a:sysClr val="window" lastClr="FFFFFF"/>
      </a:lt1>
      <a:dk2>
        <a:srgbClr val="B2B2B2"/>
      </a:dk2>
      <a:lt2>
        <a:srgbClr val="E5E5E5"/>
      </a:lt2>
      <a:accent1>
        <a:srgbClr val="8C8C8C"/>
      </a:accent1>
      <a:accent2>
        <a:srgbClr val="666666"/>
      </a:accent2>
      <a:accent3>
        <a:srgbClr val="FFCC00"/>
      </a:accent3>
      <a:accent4>
        <a:srgbClr val="D40511"/>
      </a:accent4>
      <a:accent5>
        <a:srgbClr val="EBEBEB"/>
      </a:accent5>
      <a:accent6>
        <a:srgbClr val="F2F2F2"/>
      </a:accent6>
      <a:hlink>
        <a:srgbClr val="000000"/>
      </a:hlink>
      <a:folHlink>
        <a:srgbClr val="000000"/>
      </a:folHlink>
    </a:clrScheme>
    <a:fontScheme name="DPDHL">
      <a:majorFont>
        <a:latin typeface="Delivery"/>
        <a:ea typeface=""/>
        <a:cs typeface=""/>
      </a:majorFont>
      <a:minorFont>
        <a:latin typeface="Delive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72000" tIns="36000" rIns="72000" bIns="36000" rtlCol="0" anchor="t">
        <a:noAutofit/>
      </a:bodyPr>
      <a:lstStyle>
        <a:defPPr algn="l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500"/>
          </a:spcAft>
          <a:defRPr sz="1200" dirty="0" err="1" smtClean="0"/>
        </a:defPPr>
      </a:lstStyle>
    </a:txDef>
  </a:objectDefaults>
  <a:extraClrSchemeLst/>
  <a:custClrLst>
    <a:custClr name="100% Postyellow">
      <a:srgbClr val="FFCC00"/>
    </a:custClr>
    <a:custClr name="70% Postyellow">
      <a:srgbClr val="FFDB4C"/>
    </a:custClr>
    <a:custClr name="50% Postyellow">
      <a:srgbClr val="FFE57F"/>
    </a:custClr>
    <a:custClr name="30% Postyellow">
      <a:srgbClr val="FFF0B2"/>
    </a:custClr>
    <a:custClr name="20% Postyellow">
      <a:srgbClr val="FFF5CC"/>
    </a:custClr>
    <a:custClr name="None">
      <a:srgbClr val="FFFFFF"/>
    </a:custClr>
    <a:custClr name="Dark Green">
      <a:srgbClr val="007C39"/>
    </a:custClr>
    <a:custClr name="65% Postyellow">
      <a:srgbClr val="FFDE59"/>
    </a:custClr>
    <a:custClr name="None">
      <a:srgbClr val="FFFFFF"/>
    </a:custClr>
    <a:custClr name="None">
      <a:srgbClr val="FFFFFF"/>
    </a:custClr>
    <a:custClr name="Gray 80">
      <a:srgbClr val="333333"/>
    </a:custClr>
    <a:custClr name="Gray 60">
      <a:srgbClr val="666666"/>
    </a:custClr>
    <a:custClr name="Gray 45">
      <a:srgbClr val="8C8C8C"/>
    </a:custClr>
    <a:custClr name="Gray 30">
      <a:srgbClr val="B2B2B2"/>
    </a:custClr>
    <a:custClr name="Gray 20">
      <a:srgbClr val="CCCCCC"/>
    </a:custClr>
    <a:custClr name="Gray 10">
      <a:srgbClr val="E6E6E6"/>
    </a:custClr>
    <a:custClr name="Gray 08">
      <a:srgbClr val="EBEBEB"/>
    </a:custClr>
    <a:custClr name="Gray 05">
      <a:srgbClr val="F2F2F2"/>
    </a:custClr>
    <a:custClr name="None">
      <a:srgbClr val="FFFFFF"/>
    </a:custClr>
    <a:custClr name="None">
      <a:srgbClr val="FFFFFF"/>
    </a:custClr>
  </a:custClrLst>
  <a:extLst>
    <a:ext uri="{05A4C25C-085E-4340-85A3-A5531E510DB2}">
      <thm15:themeFamily xmlns:thm15="http://schemas.microsoft.com/office/thememl/2012/main" name="DHL_GBS_AIP (ITS adj_new_FEB_8.).pptx" id="{17733CD0-48EA-4828-898E-119E67137774}" vid="{C42BAD50-9E7A-4A59-906D-8C18E46FB8D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4318672A3B264590FE68988F5A1E54" ma:contentTypeVersion="14" ma:contentTypeDescription="Create a new document." ma:contentTypeScope="" ma:versionID="4b176f6c3831182004a7bf9dbccfa10e">
  <xsd:schema xmlns:xsd="http://www.w3.org/2001/XMLSchema" xmlns:xs="http://www.w3.org/2001/XMLSchema" xmlns:p="http://schemas.microsoft.com/office/2006/metadata/properties" xmlns:ns3="70266f0f-345a-4c78-89f8-057a7d9a818e" xmlns:ns4="1eb8b7a9-b2ea-4fcd-842e-fd7cb3c90b64" targetNamespace="http://schemas.microsoft.com/office/2006/metadata/properties" ma:root="true" ma:fieldsID="65daea4d6891dd8588bf627b2d59c546" ns3:_="" ns4:_="">
    <xsd:import namespace="70266f0f-345a-4c78-89f8-057a7d9a818e"/>
    <xsd:import namespace="1eb8b7a9-b2ea-4fcd-842e-fd7cb3c90b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66f0f-345a-4c78-89f8-057a7d9a8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8b7a9-b2ea-4fcd-842e-fd7cb3c90b6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953C81-EF10-44CB-95DB-865E87BE2B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59009-8FA8-400A-8F87-36FD1600420A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0266f0f-345a-4c78-89f8-057a7d9a818e"/>
    <ds:schemaRef ds:uri="http://purl.org/dc/terms/"/>
    <ds:schemaRef ds:uri="1eb8b7a9-b2ea-4fcd-842e-fd7cb3c90b64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FE8723B-A5F1-4C06-99FB-ADDF4FC849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266f0f-345a-4c78-89f8-057a7d9a818e"/>
    <ds:schemaRef ds:uri="1eb8b7a9-b2ea-4fcd-842e-fd7cb3c90b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437</Words>
  <Application>Microsoft Office PowerPoint</Application>
  <PresentationFormat>On-screen Show (16:9)</PresentationFormat>
  <Paragraphs>66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Delivery</vt:lpstr>
      <vt:lpstr>Delivery Cd Black</vt:lpstr>
      <vt:lpstr>Delivery Cd Light</vt:lpstr>
      <vt:lpstr>Symbol</vt:lpstr>
      <vt:lpstr>DHL_GBS</vt:lpstr>
      <vt:lpstr>think-cell Slide</vt:lpstr>
      <vt:lpstr>Assessment Task</vt:lpstr>
      <vt:lpstr>Task 1</vt:lpstr>
      <vt:lpstr>Task 2</vt:lpstr>
      <vt:lpstr>Task 3</vt:lpstr>
      <vt:lpstr>Task 4</vt:lpstr>
    </vt:vector>
  </TitlesOfParts>
  <Company>Deutsche Post DHL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Task</dc:title>
  <dc:creator>Zbynek Smid (DHL IT Services)</dc:creator>
  <cp:lastModifiedBy>Zbynek Smid (DHL IT Services)</cp:lastModifiedBy>
  <cp:revision>2</cp:revision>
  <dcterms:created xsi:type="dcterms:W3CDTF">2022-11-04T14:01:13Z</dcterms:created>
  <dcterms:modified xsi:type="dcterms:W3CDTF">2022-11-04T14:21:58Z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0x010100DB4318672A3B264590FE68988F5A1E54</vt:lpwstr>
  </property>
  <property fmtid="{D5CDD505-2E9C-101B-9397-08002B2CF9AE}" pid="3" name="MSIP_Label_736915f3-2f02-4945-8997-f2963298db46_Enabled">
    <vt:lpwstr>true</vt:lpwstr>
  </property>
  <property fmtid="{D5CDD505-2E9C-101B-9397-08002B2CF9AE}" pid="4" name="MSIP_Label_736915f3-2f02-4945-8997-f2963298db46_SetDate">
    <vt:lpwstr>2022-11-04T14:21:58Z</vt:lpwstr>
  </property>
  <property fmtid="{D5CDD505-2E9C-101B-9397-08002B2CF9AE}" pid="5" name="MSIP_Label_736915f3-2f02-4945-8997-f2963298db46_Method">
    <vt:lpwstr>Standard</vt:lpwstr>
  </property>
  <property fmtid="{D5CDD505-2E9C-101B-9397-08002B2CF9AE}" pid="6" name="MSIP_Label_736915f3-2f02-4945-8997-f2963298db46_Name">
    <vt:lpwstr>Internal</vt:lpwstr>
  </property>
  <property fmtid="{D5CDD505-2E9C-101B-9397-08002B2CF9AE}" pid="7" name="MSIP_Label_736915f3-2f02-4945-8997-f2963298db46_SiteId">
    <vt:lpwstr>cd99fef8-1cd3-4a2a-9bdf-15531181d65e</vt:lpwstr>
  </property>
  <property fmtid="{D5CDD505-2E9C-101B-9397-08002B2CF9AE}" pid="8" name="MSIP_Label_736915f3-2f02-4945-8997-f2963298db46_ActionId">
    <vt:lpwstr>dcd56cf4-50c6-4d85-8083-afb054737098</vt:lpwstr>
  </property>
  <property fmtid="{D5CDD505-2E9C-101B-9397-08002B2CF9AE}" pid="9" name="MSIP_Label_736915f3-2f02-4945-8997-f2963298db46_ContentBits">
    <vt:lpwstr>1</vt:lpwstr>
  </property>
</Properties>
</file>