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razator/iot-microservices-kaf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 sz="4400" dirty="0"/>
              <a:t>IOT microservices in power transmission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PV217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D798E8-7590-4592-8ADD-D28946A0E4D0}"/>
              </a:ext>
            </a:extLst>
          </p:cNvPr>
          <p:cNvSpPr txBox="1"/>
          <p:nvPr/>
        </p:nvSpPr>
        <p:spPr>
          <a:xfrm>
            <a:off x="4899171" y="5880683"/>
            <a:ext cx="67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3 - Michal Randák, Jalal </a:t>
            </a:r>
            <a:r>
              <a:rPr lang="en-GB" dirty="0" err="1"/>
              <a:t>Nabiyev</a:t>
            </a:r>
            <a:r>
              <a:rPr lang="en-GB" dirty="0"/>
              <a:t>, Marcel </a:t>
            </a:r>
            <a:r>
              <a:rPr lang="en-GB" dirty="0" err="1"/>
              <a:t>Mráz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B59D-2AB3-4BC0-948B-716F370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domain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C094-1E07-451F-B13E-8A83DBEA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Power transmission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Border flow 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Real-time operators monitoring</a:t>
            </a:r>
          </a:p>
        </p:txBody>
      </p:sp>
      <p:pic>
        <p:nvPicPr>
          <p:cNvPr id="5" name="Picture 4" descr="A picture containing sky, grass, outdoor, pylon&#10;&#10;Description automatically generated">
            <a:extLst>
              <a:ext uri="{FF2B5EF4-FFF2-40B4-BE49-F238E27FC236}">
                <a16:creationId xmlns:a16="http://schemas.microsoft.com/office/drawing/2014/main" id="{0695A161-FCD0-4812-AFA9-0571F79E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98840"/>
            <a:ext cx="3768945" cy="2541093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F975AD65-3363-41A6-ADF0-A421BB9B2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41" y="2108201"/>
            <a:ext cx="3935555" cy="28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CC7-BB1E-45F3-B7F7-448D1E41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C6DF-0685-42D2-941F-93512E98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Microservices in 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Generator Service (</a:t>
            </a:r>
            <a:r>
              <a:rPr lang="en-GB" dirty="0" err="1"/>
              <a:t>Quarkus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Collector Service (</a:t>
            </a:r>
            <a:r>
              <a:rPr lang="en-GB" dirty="0" err="1"/>
              <a:t>Quarkus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Archiver Service (</a:t>
            </a:r>
            <a:r>
              <a:rPr lang="en-GB" dirty="0" err="1"/>
              <a:t>Quarkus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Analyzer Service (</a:t>
            </a:r>
            <a:r>
              <a:rPr lang="en-GB" dirty="0" err="1"/>
              <a:t>Quarkus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Notification Service (Node.js)</a:t>
            </a:r>
            <a:endParaRPr lang="sk-S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BD8F24-30D1-4F3A-9D62-0189A42F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108201"/>
            <a:ext cx="7634685" cy="40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62DB-442D-4D85-AFBB-C8CDF368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022B-B885-43E5-A551-65469846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Communication mostly Async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Kafka handling messages</a:t>
            </a:r>
            <a:endParaRPr lang="sk-SK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D8905D4-81F2-46AE-A066-866739BC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27" y="2108201"/>
            <a:ext cx="6764953" cy="3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6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A74E-932F-430E-82F9-18A2B06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74A6-33B1-4F68-ABA6-D4AA2816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dirty="0"/>
              <a:t>The project has to be deployed with Docker/</a:t>
            </a:r>
            <a:r>
              <a:rPr lang="en-US" dirty="0" err="1"/>
              <a:t>Podman</a:t>
            </a:r>
            <a:r>
              <a:rPr lang="en-US" dirty="0"/>
              <a:t> </a:t>
            </a:r>
            <a:r>
              <a:rPr lang="en-US" b="1" dirty="0"/>
              <a:t>(all 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Deployment on Kubernetes/</a:t>
            </a:r>
            <a:r>
              <a:rPr lang="en-US" dirty="0" err="1"/>
              <a:t>Minikube</a:t>
            </a:r>
            <a:r>
              <a:rPr lang="en-US" dirty="0"/>
              <a:t> or </a:t>
            </a:r>
            <a:r>
              <a:rPr lang="en-US" dirty="0" err="1"/>
              <a:t>Openshift</a:t>
            </a:r>
            <a:r>
              <a:rPr lang="en-US" dirty="0"/>
              <a:t>/CRC </a:t>
            </a:r>
            <a:r>
              <a:rPr lang="en-US" b="1" dirty="0"/>
              <a:t>(not implemented)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the API design &amp; contract available in the project documentation </a:t>
            </a:r>
            <a:r>
              <a:rPr lang="en-US" b="1" dirty="0"/>
              <a:t>(all relevant 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some monitoring part for the services collecting metrics about usage </a:t>
            </a:r>
            <a:r>
              <a:rPr lang="en-US" b="1" dirty="0"/>
              <a:t>(all </a:t>
            </a:r>
            <a:r>
              <a:rPr lang="en-US" b="1" dirty="0" err="1"/>
              <a:t>quarkus</a:t>
            </a:r>
            <a:r>
              <a:rPr lang="en-US" b="1" dirty="0"/>
              <a:t> 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at least one service that can show self-healing capabilities </a:t>
            </a:r>
            <a:r>
              <a:rPr lang="en-US" b="1" dirty="0"/>
              <a:t>(analyzer)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services have some meaningful tests running </a:t>
            </a:r>
            <a:r>
              <a:rPr lang="en-US" b="1" dirty="0"/>
              <a:t>(limited unit tests)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Have some simple database support for at least one service </a:t>
            </a:r>
            <a:r>
              <a:rPr lang="en-US" b="1" dirty="0"/>
              <a:t>(archiver)</a:t>
            </a:r>
          </a:p>
        </p:txBody>
      </p:sp>
    </p:spTree>
    <p:extLst>
      <p:ext uri="{BB962C8B-B14F-4D97-AF65-F5344CB8AC3E}">
        <p14:creationId xmlns:p14="http://schemas.microsoft.com/office/powerpoint/2010/main" val="404228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9002-4A96-496D-8F14-C446257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59F8-5F16-473B-BF6D-E286A0CF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US" dirty="0"/>
              <a:t>Process monitoring data and visualization with Prometheus + Grafana </a:t>
            </a:r>
            <a:r>
              <a:rPr lang="en-US" b="1" dirty="0"/>
              <a:t>(not implemented)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Jaeger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tracing</a:t>
            </a:r>
            <a:r>
              <a:rPr lang="en-GB" dirty="0"/>
              <a:t> </a:t>
            </a:r>
            <a:r>
              <a:rPr lang="en-GB" b="1" dirty="0"/>
              <a:t>(not implemented)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of Kafka for asynchronous messaging </a:t>
            </a:r>
            <a:r>
              <a:rPr lang="en-US" b="1" dirty="0"/>
              <a:t>(all 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Use of authentication for some microservices with JWT </a:t>
            </a:r>
            <a:r>
              <a:rPr lang="en-US" b="1" dirty="0"/>
              <a:t>(not implemented)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Showcase of reactive properties: </a:t>
            </a:r>
            <a:r>
              <a:rPr lang="sk-SK" dirty="0" err="1"/>
              <a:t>self-healing</a:t>
            </a:r>
            <a:r>
              <a:rPr lang="en-GB" dirty="0"/>
              <a:t> </a:t>
            </a:r>
            <a:r>
              <a:rPr lang="en-GB" b="1" dirty="0"/>
              <a:t>(</a:t>
            </a:r>
            <a:r>
              <a:rPr lang="en-GB" b="1" dirty="0" err="1"/>
              <a:t>analyzer</a:t>
            </a:r>
            <a:r>
              <a:rPr lang="en-GB" b="1" dirty="0"/>
              <a:t>)</a:t>
            </a:r>
            <a:r>
              <a:rPr lang="en-GB" dirty="0"/>
              <a:t>, </a:t>
            </a:r>
            <a:r>
              <a:rPr lang="sk-SK" dirty="0"/>
              <a:t>elasticity </a:t>
            </a:r>
            <a:r>
              <a:rPr lang="en-GB" dirty="0"/>
              <a:t>(</a:t>
            </a:r>
            <a:r>
              <a:rPr lang="en-GB" b="1" dirty="0"/>
              <a:t>collector </a:t>
            </a:r>
            <a:r>
              <a:rPr lang="en-GB" dirty="0"/>
              <a:t>and </a:t>
            </a:r>
            <a:r>
              <a:rPr lang="en-GB" b="1" dirty="0" err="1"/>
              <a:t>notif</a:t>
            </a:r>
            <a:r>
              <a:rPr lang="en-GB" b="1" dirty="0"/>
              <a:t>-client</a:t>
            </a:r>
            <a:r>
              <a:rPr lang="en-GB" dirty="0"/>
              <a:t>), </a:t>
            </a:r>
            <a:r>
              <a:rPr lang="sk-SK" dirty="0" err="1"/>
              <a:t>message-driveness</a:t>
            </a:r>
            <a:r>
              <a:rPr lang="en-GB" dirty="0"/>
              <a:t> (</a:t>
            </a:r>
            <a:r>
              <a:rPr lang="en-GB" b="1" dirty="0"/>
              <a:t>all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sk-SK" dirty="0" err="1"/>
              <a:t>GraalVM</a:t>
            </a:r>
            <a:r>
              <a:rPr lang="en-GB" b="1" dirty="0"/>
              <a:t> (not used)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68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715-2E41-4FA4-AB8E-C25100CB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showcase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05FF9-EBE3-4CDA-87F7-466AFC2BD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8699" y="2133600"/>
            <a:ext cx="4477128" cy="3760788"/>
          </a:xfrm>
        </p:spPr>
      </p:pic>
      <p:pic>
        <p:nvPicPr>
          <p:cNvPr id="1026" name="Picture 2" descr="Apache Kafka">
            <a:extLst>
              <a:ext uri="{FF2B5EF4-FFF2-40B4-BE49-F238E27FC236}">
                <a16:creationId xmlns:a16="http://schemas.microsoft.com/office/drawing/2014/main" id="{10306338-8416-4B58-8533-458CEB00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2014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661A4B2-D6CF-4D49-8904-2EB47A573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639165"/>
            <a:ext cx="2474436" cy="1831220"/>
          </a:xfrm>
          <a:prstGeom prst="rect">
            <a:avLst/>
          </a:prstGeom>
        </p:spPr>
      </p:pic>
      <p:pic>
        <p:nvPicPr>
          <p:cNvPr id="1028" name="Picture 4" descr="Logos and Graphics | Node.js">
            <a:extLst>
              <a:ext uri="{FF2B5EF4-FFF2-40B4-BE49-F238E27FC236}">
                <a16:creationId xmlns:a16="http://schemas.microsoft.com/office/drawing/2014/main" id="{CECF7000-2401-47F5-8DDD-8C834EF1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1" y="4205031"/>
            <a:ext cx="2075180" cy="126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1A3-1817-4B0B-BD85-F05D2EA3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7247-4AEF-44D9-9EC8-7D77D914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GitHub </a:t>
            </a:r>
            <a:r>
              <a:rPr lang="sk-SK" dirty="0">
                <a:hlinkClick r:id="rId2"/>
              </a:rPr>
              <a:t>https://github.com/Mrazator/iot-microservices-kafka</a:t>
            </a:r>
            <a:endParaRPr lang="en-GB" dirty="0"/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839F-89FB-452A-8C72-DB0C58D90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36" y="2333353"/>
            <a:ext cx="5421383" cy="36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15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{67EC5885-D80B-4E39-A439-4C2933354E41}tf56160789_win32</Template>
  <TotalTime>191</TotalTime>
  <Words>271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IOT microservices in power transmission</vt:lpstr>
      <vt:lpstr>Project domain</vt:lpstr>
      <vt:lpstr>Architecture</vt:lpstr>
      <vt:lpstr>Architecture</vt:lpstr>
      <vt:lpstr>Requirements</vt:lpstr>
      <vt:lpstr>Requirements</vt:lpstr>
      <vt:lpstr>Practical showcase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microservices in power transmission</dc:title>
  <dc:creator>Michal Randák</dc:creator>
  <cp:lastModifiedBy>Michal Randák</cp:lastModifiedBy>
  <cp:revision>11</cp:revision>
  <dcterms:created xsi:type="dcterms:W3CDTF">2021-01-11T09:17:01Z</dcterms:created>
  <dcterms:modified xsi:type="dcterms:W3CDTF">2021-01-11T17:18:13Z</dcterms:modified>
</cp:coreProperties>
</file>