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4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9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6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6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6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9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7BCC-08E3-4B2A-9229-FAB77BB30E9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0674-27CA-4934-A1B6-0D55F207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1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2" y="1867095"/>
            <a:ext cx="9438095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25118" y="1690688"/>
                <a:ext cx="1748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Trace:</a:t>
                </a:r>
              </a:p>
              <a:p>
                <a:r>
                  <a:rPr lang="en-US" altLang="zh-CN" dirty="0" smtClean="0"/>
                  <a:t>{a}{a}({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},{a})*</a:t>
                </a:r>
              </a:p>
              <a:p>
                <a:r>
                  <a:rPr lang="en-US" altLang="zh-CN" dirty="0" smtClean="0"/>
                  <a:t>{a}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({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},{a})*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1690688"/>
                <a:ext cx="1748901" cy="923330"/>
              </a:xfrm>
              <a:prstGeom prst="rect">
                <a:avLst/>
              </a:prstGeom>
              <a:blipFill>
                <a:blip r:embed="rId2"/>
                <a:stretch>
                  <a:fillRect l="-3136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2974019" y="2219417"/>
            <a:ext cx="834501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955001" y="2136844"/>
                <a:ext cx="2206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{a}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({a}|</a:t>
                </a:r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)({</a:t>
                </a:r>
                <a:r>
                  <a:rPr lang="en-US" altLang="zh-CN" dirty="0" smtClean="0"/>
                  <a:t>a</a:t>
                </a:r>
                <a:r>
                  <a:rPr lang="en-US" altLang="zh-CN" dirty="0" smtClean="0"/>
                  <a:t>, b</a:t>
                </a:r>
                <a:r>
                  <a:rPr lang="en-US" altLang="zh-CN" dirty="0" smtClean="0"/>
                  <a:t>},{a})*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01" y="2136844"/>
                <a:ext cx="2206102" cy="369332"/>
              </a:xfrm>
              <a:prstGeom prst="rect">
                <a:avLst/>
              </a:prstGeom>
              <a:blipFill>
                <a:blip r:embed="rId3"/>
                <a:stretch>
                  <a:fillRect l="-248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98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answer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bai</dc:creator>
  <cp:lastModifiedBy>xin bai</cp:lastModifiedBy>
  <cp:revision>3</cp:revision>
  <dcterms:created xsi:type="dcterms:W3CDTF">2017-12-24T05:58:42Z</dcterms:created>
  <dcterms:modified xsi:type="dcterms:W3CDTF">2017-12-24T06:10:54Z</dcterms:modified>
</cp:coreProperties>
</file>