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bai" initials="xb" lastIdx="1" clrIdx="0">
    <p:extLst>
      <p:ext uri="{19B8F6BF-5375-455C-9EA6-DF929625EA0E}">
        <p15:presenceInfo xmlns:p15="http://schemas.microsoft.com/office/powerpoint/2012/main" userId="f7e3df5e635bec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4T19:42:31.326" idx="1">
    <p:pos x="6390" y="14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D404D-2E8C-4514-B30B-D5ECD12B9B8F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30F7C-3A9A-4530-BA2B-20B3122D2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30F7C-3A9A-4530-BA2B-20B3122D20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7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6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0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7A88-EE32-4F54-BC6C-50D5173EDAE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E19C-0A48-42D7-92F8-A89DB940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" y="1558581"/>
            <a:ext cx="10883625" cy="25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64" y="1376038"/>
            <a:ext cx="9287526" cy="39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30" y="1035511"/>
            <a:ext cx="8256643" cy="4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02" y="1376038"/>
            <a:ext cx="8830182" cy="4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34" y="1351756"/>
            <a:ext cx="780000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9" y="1269506"/>
            <a:ext cx="11163441" cy="51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48" y="513611"/>
            <a:ext cx="7145379" cy="3997816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3670244" y="1163783"/>
            <a:ext cx="4411574" cy="2977500"/>
          </a:xfrm>
          <a:custGeom>
            <a:avLst/>
            <a:gdLst>
              <a:gd name="connsiteX0" fmla="*/ 2250265 w 4411574"/>
              <a:gd name="connsiteY0" fmla="*/ 0 h 2885137"/>
              <a:gd name="connsiteX1" fmla="*/ 2296447 w 4411574"/>
              <a:gd name="connsiteY1" fmla="*/ 27710 h 2885137"/>
              <a:gd name="connsiteX2" fmla="*/ 2324156 w 4411574"/>
              <a:gd name="connsiteY2" fmla="*/ 55419 h 2885137"/>
              <a:gd name="connsiteX3" fmla="*/ 2361101 w 4411574"/>
              <a:gd name="connsiteY3" fmla="*/ 73891 h 2885137"/>
              <a:gd name="connsiteX4" fmla="*/ 2416520 w 4411574"/>
              <a:gd name="connsiteY4" fmla="*/ 101600 h 2885137"/>
              <a:gd name="connsiteX5" fmla="*/ 2481174 w 4411574"/>
              <a:gd name="connsiteY5" fmla="*/ 147782 h 2885137"/>
              <a:gd name="connsiteX6" fmla="*/ 2508883 w 4411574"/>
              <a:gd name="connsiteY6" fmla="*/ 157019 h 2885137"/>
              <a:gd name="connsiteX7" fmla="*/ 2564301 w 4411574"/>
              <a:gd name="connsiteY7" fmla="*/ 212437 h 2885137"/>
              <a:gd name="connsiteX8" fmla="*/ 2592011 w 4411574"/>
              <a:gd name="connsiteY8" fmla="*/ 230910 h 2885137"/>
              <a:gd name="connsiteX9" fmla="*/ 2675138 w 4411574"/>
              <a:gd name="connsiteY9" fmla="*/ 295564 h 2885137"/>
              <a:gd name="connsiteX10" fmla="*/ 2730556 w 4411574"/>
              <a:gd name="connsiteY10" fmla="*/ 341746 h 2885137"/>
              <a:gd name="connsiteX11" fmla="*/ 2758265 w 4411574"/>
              <a:gd name="connsiteY11" fmla="*/ 350982 h 2885137"/>
              <a:gd name="connsiteX12" fmla="*/ 2785974 w 4411574"/>
              <a:gd name="connsiteY12" fmla="*/ 369455 h 2885137"/>
              <a:gd name="connsiteX13" fmla="*/ 2813683 w 4411574"/>
              <a:gd name="connsiteY13" fmla="*/ 378691 h 2885137"/>
              <a:gd name="connsiteX14" fmla="*/ 2878338 w 4411574"/>
              <a:gd name="connsiteY14" fmla="*/ 424873 h 2885137"/>
              <a:gd name="connsiteX15" fmla="*/ 2906047 w 4411574"/>
              <a:gd name="connsiteY15" fmla="*/ 434110 h 2885137"/>
              <a:gd name="connsiteX16" fmla="*/ 2961465 w 4411574"/>
              <a:gd name="connsiteY16" fmla="*/ 461819 h 2885137"/>
              <a:gd name="connsiteX17" fmla="*/ 2998411 w 4411574"/>
              <a:gd name="connsiteY17" fmla="*/ 489528 h 2885137"/>
              <a:gd name="connsiteX18" fmla="*/ 3053829 w 4411574"/>
              <a:gd name="connsiteY18" fmla="*/ 517237 h 2885137"/>
              <a:gd name="connsiteX19" fmla="*/ 3109247 w 4411574"/>
              <a:gd name="connsiteY19" fmla="*/ 563419 h 2885137"/>
              <a:gd name="connsiteX20" fmla="*/ 3118483 w 4411574"/>
              <a:gd name="connsiteY20" fmla="*/ 591128 h 2885137"/>
              <a:gd name="connsiteX21" fmla="*/ 3136956 w 4411574"/>
              <a:gd name="connsiteY21" fmla="*/ 618837 h 2885137"/>
              <a:gd name="connsiteX22" fmla="*/ 3100011 w 4411574"/>
              <a:gd name="connsiteY22" fmla="*/ 812800 h 2885137"/>
              <a:gd name="connsiteX23" fmla="*/ 3072301 w 4411574"/>
              <a:gd name="connsiteY23" fmla="*/ 831273 h 2885137"/>
              <a:gd name="connsiteX24" fmla="*/ 3044592 w 4411574"/>
              <a:gd name="connsiteY24" fmla="*/ 858982 h 2885137"/>
              <a:gd name="connsiteX25" fmla="*/ 3007647 w 4411574"/>
              <a:gd name="connsiteY25" fmla="*/ 877455 h 2885137"/>
              <a:gd name="connsiteX26" fmla="*/ 2952229 w 4411574"/>
              <a:gd name="connsiteY26" fmla="*/ 905164 h 2885137"/>
              <a:gd name="connsiteX27" fmla="*/ 2924520 w 4411574"/>
              <a:gd name="connsiteY27" fmla="*/ 932873 h 2885137"/>
              <a:gd name="connsiteX28" fmla="*/ 2896811 w 4411574"/>
              <a:gd name="connsiteY28" fmla="*/ 951346 h 2885137"/>
              <a:gd name="connsiteX29" fmla="*/ 2859865 w 4411574"/>
              <a:gd name="connsiteY29" fmla="*/ 979055 h 2885137"/>
              <a:gd name="connsiteX30" fmla="*/ 2832156 w 4411574"/>
              <a:gd name="connsiteY30" fmla="*/ 1006764 h 2885137"/>
              <a:gd name="connsiteX31" fmla="*/ 2776738 w 4411574"/>
              <a:gd name="connsiteY31" fmla="*/ 1025237 h 2885137"/>
              <a:gd name="connsiteX32" fmla="*/ 2693611 w 4411574"/>
              <a:gd name="connsiteY32" fmla="*/ 1062182 h 2885137"/>
              <a:gd name="connsiteX33" fmla="*/ 2656665 w 4411574"/>
              <a:gd name="connsiteY33" fmla="*/ 1080655 h 2885137"/>
              <a:gd name="connsiteX34" fmla="*/ 2628956 w 4411574"/>
              <a:gd name="connsiteY34" fmla="*/ 1099128 h 2885137"/>
              <a:gd name="connsiteX35" fmla="*/ 2573538 w 4411574"/>
              <a:gd name="connsiteY35" fmla="*/ 1117600 h 2885137"/>
              <a:gd name="connsiteX36" fmla="*/ 2398047 w 4411574"/>
              <a:gd name="connsiteY36" fmla="*/ 1145310 h 2885137"/>
              <a:gd name="connsiteX37" fmla="*/ 2342629 w 4411574"/>
              <a:gd name="connsiteY37" fmla="*/ 1163782 h 2885137"/>
              <a:gd name="connsiteX38" fmla="*/ 2314920 w 4411574"/>
              <a:gd name="connsiteY38" fmla="*/ 1173019 h 2885137"/>
              <a:gd name="connsiteX39" fmla="*/ 2250265 w 4411574"/>
              <a:gd name="connsiteY39" fmla="*/ 1182255 h 2885137"/>
              <a:gd name="connsiteX40" fmla="*/ 2222556 w 4411574"/>
              <a:gd name="connsiteY40" fmla="*/ 1191491 h 2885137"/>
              <a:gd name="connsiteX41" fmla="*/ 2148665 w 4411574"/>
              <a:gd name="connsiteY41" fmla="*/ 1209964 h 2885137"/>
              <a:gd name="connsiteX42" fmla="*/ 2084011 w 4411574"/>
              <a:gd name="connsiteY42" fmla="*/ 1228437 h 2885137"/>
              <a:gd name="connsiteX43" fmla="*/ 2028592 w 4411574"/>
              <a:gd name="connsiteY43" fmla="*/ 1246910 h 2885137"/>
              <a:gd name="connsiteX44" fmla="*/ 1926992 w 4411574"/>
              <a:gd name="connsiteY44" fmla="*/ 1265382 h 2885137"/>
              <a:gd name="connsiteX45" fmla="*/ 1834629 w 4411574"/>
              <a:gd name="connsiteY45" fmla="*/ 1302328 h 2885137"/>
              <a:gd name="connsiteX46" fmla="*/ 1806920 w 4411574"/>
              <a:gd name="connsiteY46" fmla="*/ 1311564 h 2885137"/>
              <a:gd name="connsiteX47" fmla="*/ 1733029 w 4411574"/>
              <a:gd name="connsiteY47" fmla="*/ 1348510 h 2885137"/>
              <a:gd name="connsiteX48" fmla="*/ 1705320 w 4411574"/>
              <a:gd name="connsiteY48" fmla="*/ 1366982 h 2885137"/>
              <a:gd name="connsiteX49" fmla="*/ 1649901 w 4411574"/>
              <a:gd name="connsiteY49" fmla="*/ 1385455 h 2885137"/>
              <a:gd name="connsiteX50" fmla="*/ 1576011 w 4411574"/>
              <a:gd name="connsiteY50" fmla="*/ 1413164 h 2885137"/>
              <a:gd name="connsiteX51" fmla="*/ 1548301 w 4411574"/>
              <a:gd name="connsiteY51" fmla="*/ 1431637 h 2885137"/>
              <a:gd name="connsiteX52" fmla="*/ 1465174 w 4411574"/>
              <a:gd name="connsiteY52" fmla="*/ 1459346 h 2885137"/>
              <a:gd name="connsiteX53" fmla="*/ 1382047 w 4411574"/>
              <a:gd name="connsiteY53" fmla="*/ 1496291 h 2885137"/>
              <a:gd name="connsiteX54" fmla="*/ 1308156 w 4411574"/>
              <a:gd name="connsiteY54" fmla="*/ 1533237 h 2885137"/>
              <a:gd name="connsiteX55" fmla="*/ 1271211 w 4411574"/>
              <a:gd name="connsiteY55" fmla="*/ 1551710 h 2885137"/>
              <a:gd name="connsiteX56" fmla="*/ 1215792 w 4411574"/>
              <a:gd name="connsiteY56" fmla="*/ 1588655 h 2885137"/>
              <a:gd name="connsiteX57" fmla="*/ 1178847 w 4411574"/>
              <a:gd name="connsiteY57" fmla="*/ 1616364 h 2885137"/>
              <a:gd name="connsiteX58" fmla="*/ 1104956 w 4411574"/>
              <a:gd name="connsiteY58" fmla="*/ 1671782 h 2885137"/>
              <a:gd name="connsiteX59" fmla="*/ 1068011 w 4411574"/>
              <a:gd name="connsiteY59" fmla="*/ 1708728 h 2885137"/>
              <a:gd name="connsiteX60" fmla="*/ 1031065 w 4411574"/>
              <a:gd name="connsiteY60" fmla="*/ 1736437 h 2885137"/>
              <a:gd name="connsiteX61" fmla="*/ 1012592 w 4411574"/>
              <a:gd name="connsiteY61" fmla="*/ 1764146 h 2885137"/>
              <a:gd name="connsiteX62" fmla="*/ 957174 w 4411574"/>
              <a:gd name="connsiteY62" fmla="*/ 1819564 h 2885137"/>
              <a:gd name="connsiteX63" fmla="*/ 910992 w 4411574"/>
              <a:gd name="connsiteY63" fmla="*/ 1874982 h 2885137"/>
              <a:gd name="connsiteX64" fmla="*/ 892520 w 4411574"/>
              <a:gd name="connsiteY64" fmla="*/ 1902691 h 2885137"/>
              <a:gd name="connsiteX65" fmla="*/ 837101 w 4411574"/>
              <a:gd name="connsiteY65" fmla="*/ 1958110 h 2885137"/>
              <a:gd name="connsiteX66" fmla="*/ 763211 w 4411574"/>
              <a:gd name="connsiteY66" fmla="*/ 2041237 h 2885137"/>
              <a:gd name="connsiteX67" fmla="*/ 735501 w 4411574"/>
              <a:gd name="connsiteY67" fmla="*/ 2068946 h 2885137"/>
              <a:gd name="connsiteX68" fmla="*/ 680083 w 4411574"/>
              <a:gd name="connsiteY68" fmla="*/ 2105891 h 2885137"/>
              <a:gd name="connsiteX69" fmla="*/ 624665 w 4411574"/>
              <a:gd name="connsiteY69" fmla="*/ 2142837 h 2885137"/>
              <a:gd name="connsiteX70" fmla="*/ 541538 w 4411574"/>
              <a:gd name="connsiteY70" fmla="*/ 2207491 h 2885137"/>
              <a:gd name="connsiteX71" fmla="*/ 504592 w 4411574"/>
              <a:gd name="connsiteY71" fmla="*/ 2225964 h 2885137"/>
              <a:gd name="connsiteX72" fmla="*/ 476883 w 4411574"/>
              <a:gd name="connsiteY72" fmla="*/ 2253673 h 2885137"/>
              <a:gd name="connsiteX73" fmla="*/ 421465 w 4411574"/>
              <a:gd name="connsiteY73" fmla="*/ 2272146 h 2885137"/>
              <a:gd name="connsiteX74" fmla="*/ 384520 w 4411574"/>
              <a:gd name="connsiteY74" fmla="*/ 2281382 h 2885137"/>
              <a:gd name="connsiteX75" fmla="*/ 227501 w 4411574"/>
              <a:gd name="connsiteY75" fmla="*/ 2309091 h 2885137"/>
              <a:gd name="connsiteX76" fmla="*/ 199792 w 4411574"/>
              <a:gd name="connsiteY76" fmla="*/ 2318328 h 2885137"/>
              <a:gd name="connsiteX77" fmla="*/ 162847 w 4411574"/>
              <a:gd name="connsiteY77" fmla="*/ 2327564 h 2885137"/>
              <a:gd name="connsiteX78" fmla="*/ 70483 w 4411574"/>
              <a:gd name="connsiteY78" fmla="*/ 2364510 h 2885137"/>
              <a:gd name="connsiteX79" fmla="*/ 15065 w 4411574"/>
              <a:gd name="connsiteY79" fmla="*/ 2401455 h 2885137"/>
              <a:gd name="connsiteX80" fmla="*/ 15065 w 4411574"/>
              <a:gd name="connsiteY80" fmla="*/ 2595419 h 2885137"/>
              <a:gd name="connsiteX81" fmla="*/ 24301 w 4411574"/>
              <a:gd name="connsiteY81" fmla="*/ 2669310 h 2885137"/>
              <a:gd name="connsiteX82" fmla="*/ 33538 w 4411574"/>
              <a:gd name="connsiteY82" fmla="*/ 2697019 h 2885137"/>
              <a:gd name="connsiteX83" fmla="*/ 88956 w 4411574"/>
              <a:gd name="connsiteY83" fmla="*/ 2733964 h 2885137"/>
              <a:gd name="connsiteX84" fmla="*/ 125901 w 4411574"/>
              <a:gd name="connsiteY84" fmla="*/ 2761673 h 2885137"/>
              <a:gd name="connsiteX85" fmla="*/ 181320 w 4411574"/>
              <a:gd name="connsiteY85" fmla="*/ 2807855 h 2885137"/>
              <a:gd name="connsiteX86" fmla="*/ 375283 w 4411574"/>
              <a:gd name="connsiteY86" fmla="*/ 2854037 h 2885137"/>
              <a:gd name="connsiteX87" fmla="*/ 402992 w 4411574"/>
              <a:gd name="connsiteY87" fmla="*/ 2863273 h 2885137"/>
              <a:gd name="connsiteX88" fmla="*/ 901756 w 4411574"/>
              <a:gd name="connsiteY88" fmla="*/ 2863273 h 2885137"/>
              <a:gd name="connsiteX89" fmla="*/ 957174 w 4411574"/>
              <a:gd name="connsiteY89" fmla="*/ 2854037 h 2885137"/>
              <a:gd name="connsiteX90" fmla="*/ 1068011 w 4411574"/>
              <a:gd name="connsiteY90" fmla="*/ 2817091 h 2885137"/>
              <a:gd name="connsiteX91" fmla="*/ 1132665 w 4411574"/>
              <a:gd name="connsiteY91" fmla="*/ 2798619 h 2885137"/>
              <a:gd name="connsiteX92" fmla="*/ 1188083 w 4411574"/>
              <a:gd name="connsiteY92" fmla="*/ 2770910 h 2885137"/>
              <a:gd name="connsiteX93" fmla="*/ 1215792 w 4411574"/>
              <a:gd name="connsiteY93" fmla="*/ 2752437 h 2885137"/>
              <a:gd name="connsiteX94" fmla="*/ 1271211 w 4411574"/>
              <a:gd name="connsiteY94" fmla="*/ 2733964 h 2885137"/>
              <a:gd name="connsiteX95" fmla="*/ 1298920 w 4411574"/>
              <a:gd name="connsiteY95" fmla="*/ 2715491 h 2885137"/>
              <a:gd name="connsiteX96" fmla="*/ 1354338 w 4411574"/>
              <a:gd name="connsiteY96" fmla="*/ 2697019 h 2885137"/>
              <a:gd name="connsiteX97" fmla="*/ 1382047 w 4411574"/>
              <a:gd name="connsiteY97" fmla="*/ 2687782 h 2885137"/>
              <a:gd name="connsiteX98" fmla="*/ 1455938 w 4411574"/>
              <a:gd name="connsiteY98" fmla="*/ 2660073 h 2885137"/>
              <a:gd name="connsiteX99" fmla="*/ 1483647 w 4411574"/>
              <a:gd name="connsiteY99" fmla="*/ 2641600 h 2885137"/>
              <a:gd name="connsiteX100" fmla="*/ 1557538 w 4411574"/>
              <a:gd name="connsiteY100" fmla="*/ 2623128 h 2885137"/>
              <a:gd name="connsiteX101" fmla="*/ 1631429 w 4411574"/>
              <a:gd name="connsiteY101" fmla="*/ 2604655 h 2885137"/>
              <a:gd name="connsiteX102" fmla="*/ 1686847 w 4411574"/>
              <a:gd name="connsiteY102" fmla="*/ 2586182 h 2885137"/>
              <a:gd name="connsiteX103" fmla="*/ 1714556 w 4411574"/>
              <a:gd name="connsiteY103" fmla="*/ 2576946 h 2885137"/>
              <a:gd name="connsiteX104" fmla="*/ 1788447 w 4411574"/>
              <a:gd name="connsiteY104" fmla="*/ 2558473 h 2885137"/>
              <a:gd name="connsiteX105" fmla="*/ 1825392 w 4411574"/>
              <a:gd name="connsiteY105" fmla="*/ 2549237 h 2885137"/>
              <a:gd name="connsiteX106" fmla="*/ 1853101 w 4411574"/>
              <a:gd name="connsiteY106" fmla="*/ 2540000 h 2885137"/>
              <a:gd name="connsiteX107" fmla="*/ 1890047 w 4411574"/>
              <a:gd name="connsiteY107" fmla="*/ 2521528 h 2885137"/>
              <a:gd name="connsiteX108" fmla="*/ 1945465 w 4411574"/>
              <a:gd name="connsiteY108" fmla="*/ 2512291 h 2885137"/>
              <a:gd name="connsiteX109" fmla="*/ 2019356 w 4411574"/>
              <a:gd name="connsiteY109" fmla="*/ 2493819 h 2885137"/>
              <a:gd name="connsiteX110" fmla="*/ 2084011 w 4411574"/>
              <a:gd name="connsiteY110" fmla="*/ 2475346 h 2885137"/>
              <a:gd name="connsiteX111" fmla="*/ 2120956 w 4411574"/>
              <a:gd name="connsiteY111" fmla="*/ 2456873 h 2885137"/>
              <a:gd name="connsiteX112" fmla="*/ 2148665 w 4411574"/>
              <a:gd name="connsiteY112" fmla="*/ 2447637 h 2885137"/>
              <a:gd name="connsiteX113" fmla="*/ 2176374 w 4411574"/>
              <a:gd name="connsiteY113" fmla="*/ 2429164 h 2885137"/>
              <a:gd name="connsiteX114" fmla="*/ 2231792 w 4411574"/>
              <a:gd name="connsiteY114" fmla="*/ 2410691 h 2885137"/>
              <a:gd name="connsiteX115" fmla="*/ 2259501 w 4411574"/>
              <a:gd name="connsiteY115" fmla="*/ 2392219 h 2885137"/>
              <a:gd name="connsiteX116" fmla="*/ 2287211 w 4411574"/>
              <a:gd name="connsiteY116" fmla="*/ 2382982 h 2885137"/>
              <a:gd name="connsiteX117" fmla="*/ 2351865 w 4411574"/>
              <a:gd name="connsiteY117" fmla="*/ 2336800 h 2885137"/>
              <a:gd name="connsiteX118" fmla="*/ 2379574 w 4411574"/>
              <a:gd name="connsiteY118" fmla="*/ 2327564 h 2885137"/>
              <a:gd name="connsiteX119" fmla="*/ 2481174 w 4411574"/>
              <a:gd name="connsiteY119" fmla="*/ 2262910 h 2885137"/>
              <a:gd name="connsiteX120" fmla="*/ 2508883 w 4411574"/>
              <a:gd name="connsiteY120" fmla="*/ 2244437 h 2885137"/>
              <a:gd name="connsiteX121" fmla="*/ 2536592 w 4411574"/>
              <a:gd name="connsiteY121" fmla="*/ 2235200 h 2885137"/>
              <a:gd name="connsiteX122" fmla="*/ 2564301 w 4411574"/>
              <a:gd name="connsiteY122" fmla="*/ 2216728 h 2885137"/>
              <a:gd name="connsiteX123" fmla="*/ 2592011 w 4411574"/>
              <a:gd name="connsiteY123" fmla="*/ 2207491 h 2885137"/>
              <a:gd name="connsiteX124" fmla="*/ 2619720 w 4411574"/>
              <a:gd name="connsiteY124" fmla="*/ 2189019 h 2885137"/>
              <a:gd name="connsiteX125" fmla="*/ 2656665 w 4411574"/>
              <a:gd name="connsiteY125" fmla="*/ 2179782 h 2885137"/>
              <a:gd name="connsiteX126" fmla="*/ 2684374 w 4411574"/>
              <a:gd name="connsiteY126" fmla="*/ 2170546 h 2885137"/>
              <a:gd name="connsiteX127" fmla="*/ 2758265 w 4411574"/>
              <a:gd name="connsiteY127" fmla="*/ 2142837 h 2885137"/>
              <a:gd name="connsiteX128" fmla="*/ 2813683 w 4411574"/>
              <a:gd name="connsiteY128" fmla="*/ 2115128 h 2885137"/>
              <a:gd name="connsiteX129" fmla="*/ 2850629 w 4411574"/>
              <a:gd name="connsiteY129" fmla="*/ 2096655 h 2885137"/>
              <a:gd name="connsiteX130" fmla="*/ 2915283 w 4411574"/>
              <a:gd name="connsiteY130" fmla="*/ 2078182 h 2885137"/>
              <a:gd name="connsiteX131" fmla="*/ 2979938 w 4411574"/>
              <a:gd name="connsiteY131" fmla="*/ 2050473 h 2885137"/>
              <a:gd name="connsiteX132" fmla="*/ 3007647 w 4411574"/>
              <a:gd name="connsiteY132" fmla="*/ 2032000 h 2885137"/>
              <a:gd name="connsiteX133" fmla="*/ 3035356 w 4411574"/>
              <a:gd name="connsiteY133" fmla="*/ 2022764 h 2885137"/>
              <a:gd name="connsiteX134" fmla="*/ 3109247 w 4411574"/>
              <a:gd name="connsiteY134" fmla="*/ 1976582 h 2885137"/>
              <a:gd name="connsiteX135" fmla="*/ 3136956 w 4411574"/>
              <a:gd name="connsiteY135" fmla="*/ 1967346 h 2885137"/>
              <a:gd name="connsiteX136" fmla="*/ 3201611 w 4411574"/>
              <a:gd name="connsiteY136" fmla="*/ 1930400 h 2885137"/>
              <a:gd name="connsiteX137" fmla="*/ 3284738 w 4411574"/>
              <a:gd name="connsiteY137" fmla="*/ 1874982 h 2885137"/>
              <a:gd name="connsiteX138" fmla="*/ 3312447 w 4411574"/>
              <a:gd name="connsiteY138" fmla="*/ 1856510 h 2885137"/>
              <a:gd name="connsiteX139" fmla="*/ 3340156 w 4411574"/>
              <a:gd name="connsiteY139" fmla="*/ 1847273 h 2885137"/>
              <a:gd name="connsiteX140" fmla="*/ 3395574 w 4411574"/>
              <a:gd name="connsiteY140" fmla="*/ 1810328 h 2885137"/>
              <a:gd name="connsiteX141" fmla="*/ 3432520 w 4411574"/>
              <a:gd name="connsiteY141" fmla="*/ 1782619 h 2885137"/>
              <a:gd name="connsiteX142" fmla="*/ 3460229 w 4411574"/>
              <a:gd name="connsiteY142" fmla="*/ 1764146 h 2885137"/>
              <a:gd name="connsiteX143" fmla="*/ 3506411 w 4411574"/>
              <a:gd name="connsiteY143" fmla="*/ 1717964 h 2885137"/>
              <a:gd name="connsiteX144" fmla="*/ 3561829 w 4411574"/>
              <a:gd name="connsiteY144" fmla="*/ 1662546 h 2885137"/>
              <a:gd name="connsiteX145" fmla="*/ 3589538 w 4411574"/>
              <a:gd name="connsiteY145" fmla="*/ 1634837 h 2885137"/>
              <a:gd name="connsiteX146" fmla="*/ 3626483 w 4411574"/>
              <a:gd name="connsiteY146" fmla="*/ 1579419 h 2885137"/>
              <a:gd name="connsiteX147" fmla="*/ 3635720 w 4411574"/>
              <a:gd name="connsiteY147" fmla="*/ 1551710 h 2885137"/>
              <a:gd name="connsiteX148" fmla="*/ 3691138 w 4411574"/>
              <a:gd name="connsiteY148" fmla="*/ 1487055 h 2885137"/>
              <a:gd name="connsiteX149" fmla="*/ 3765029 w 4411574"/>
              <a:gd name="connsiteY149" fmla="*/ 1403928 h 2885137"/>
              <a:gd name="connsiteX150" fmla="*/ 3857392 w 4411574"/>
              <a:gd name="connsiteY150" fmla="*/ 1339273 h 2885137"/>
              <a:gd name="connsiteX151" fmla="*/ 3885101 w 4411574"/>
              <a:gd name="connsiteY151" fmla="*/ 1311564 h 2885137"/>
              <a:gd name="connsiteX152" fmla="*/ 3912811 w 4411574"/>
              <a:gd name="connsiteY152" fmla="*/ 1293091 h 2885137"/>
              <a:gd name="connsiteX153" fmla="*/ 3968229 w 4411574"/>
              <a:gd name="connsiteY153" fmla="*/ 1237673 h 2885137"/>
              <a:gd name="connsiteX154" fmla="*/ 3995938 w 4411574"/>
              <a:gd name="connsiteY154" fmla="*/ 1209964 h 2885137"/>
              <a:gd name="connsiteX155" fmla="*/ 4051356 w 4411574"/>
              <a:gd name="connsiteY155" fmla="*/ 1173019 h 2885137"/>
              <a:gd name="connsiteX156" fmla="*/ 4079065 w 4411574"/>
              <a:gd name="connsiteY156" fmla="*/ 1154546 h 2885137"/>
              <a:gd name="connsiteX157" fmla="*/ 4106774 w 4411574"/>
              <a:gd name="connsiteY157" fmla="*/ 1126837 h 2885137"/>
              <a:gd name="connsiteX158" fmla="*/ 4162192 w 4411574"/>
              <a:gd name="connsiteY158" fmla="*/ 1089891 h 2885137"/>
              <a:gd name="connsiteX159" fmla="*/ 4189901 w 4411574"/>
              <a:gd name="connsiteY159" fmla="*/ 1071419 h 2885137"/>
              <a:gd name="connsiteX160" fmla="*/ 4217611 w 4411574"/>
              <a:gd name="connsiteY160" fmla="*/ 1043710 h 2885137"/>
              <a:gd name="connsiteX161" fmla="*/ 4236083 w 4411574"/>
              <a:gd name="connsiteY161" fmla="*/ 1016000 h 2885137"/>
              <a:gd name="connsiteX162" fmla="*/ 4282265 w 4411574"/>
              <a:gd name="connsiteY162" fmla="*/ 997528 h 2885137"/>
              <a:gd name="connsiteX163" fmla="*/ 4337683 w 4411574"/>
              <a:gd name="connsiteY163" fmla="*/ 942110 h 2885137"/>
              <a:gd name="connsiteX164" fmla="*/ 4356156 w 4411574"/>
              <a:gd name="connsiteY164" fmla="*/ 886691 h 2885137"/>
              <a:gd name="connsiteX165" fmla="*/ 4365392 w 4411574"/>
              <a:gd name="connsiteY165" fmla="*/ 858982 h 2885137"/>
              <a:gd name="connsiteX166" fmla="*/ 4383865 w 4411574"/>
              <a:gd name="connsiteY166" fmla="*/ 831273 h 2885137"/>
              <a:gd name="connsiteX167" fmla="*/ 4393101 w 4411574"/>
              <a:gd name="connsiteY167" fmla="*/ 803564 h 2885137"/>
              <a:gd name="connsiteX168" fmla="*/ 4411574 w 4411574"/>
              <a:gd name="connsiteY168" fmla="*/ 720437 h 2885137"/>
              <a:gd name="connsiteX169" fmla="*/ 4393101 w 4411574"/>
              <a:gd name="connsiteY169" fmla="*/ 526473 h 2885137"/>
              <a:gd name="connsiteX170" fmla="*/ 4383865 w 4411574"/>
              <a:gd name="connsiteY170" fmla="*/ 489528 h 2885137"/>
              <a:gd name="connsiteX171" fmla="*/ 4346920 w 4411574"/>
              <a:gd name="connsiteY171" fmla="*/ 471055 h 2885137"/>
              <a:gd name="connsiteX172" fmla="*/ 4291501 w 4411574"/>
              <a:gd name="connsiteY172" fmla="*/ 452582 h 2885137"/>
              <a:gd name="connsiteX173" fmla="*/ 4263792 w 4411574"/>
              <a:gd name="connsiteY173" fmla="*/ 434110 h 2885137"/>
              <a:gd name="connsiteX174" fmla="*/ 4199138 w 4411574"/>
              <a:gd name="connsiteY174" fmla="*/ 424873 h 2885137"/>
              <a:gd name="connsiteX175" fmla="*/ 4143720 w 4411574"/>
              <a:gd name="connsiteY175" fmla="*/ 406400 h 2885137"/>
              <a:gd name="connsiteX176" fmla="*/ 4106774 w 4411574"/>
              <a:gd name="connsiteY176" fmla="*/ 387928 h 2885137"/>
              <a:gd name="connsiteX177" fmla="*/ 4032883 w 4411574"/>
              <a:gd name="connsiteY177" fmla="*/ 378691 h 2885137"/>
              <a:gd name="connsiteX178" fmla="*/ 3866629 w 4411574"/>
              <a:gd name="connsiteY178" fmla="*/ 350982 h 2885137"/>
              <a:gd name="connsiteX179" fmla="*/ 3524883 w 4411574"/>
              <a:gd name="connsiteY179" fmla="*/ 360219 h 2885137"/>
              <a:gd name="connsiteX180" fmla="*/ 3423283 w 4411574"/>
              <a:gd name="connsiteY180" fmla="*/ 387928 h 2885137"/>
              <a:gd name="connsiteX181" fmla="*/ 3395574 w 4411574"/>
              <a:gd name="connsiteY181" fmla="*/ 397164 h 2885137"/>
              <a:gd name="connsiteX182" fmla="*/ 3367865 w 4411574"/>
              <a:gd name="connsiteY182" fmla="*/ 415637 h 2885137"/>
              <a:gd name="connsiteX183" fmla="*/ 3340156 w 4411574"/>
              <a:gd name="connsiteY183" fmla="*/ 424873 h 2885137"/>
              <a:gd name="connsiteX184" fmla="*/ 3293974 w 4411574"/>
              <a:gd name="connsiteY184" fmla="*/ 461819 h 2885137"/>
              <a:gd name="connsiteX185" fmla="*/ 3257029 w 4411574"/>
              <a:gd name="connsiteY185" fmla="*/ 517237 h 2885137"/>
              <a:gd name="connsiteX186" fmla="*/ 3238556 w 4411574"/>
              <a:gd name="connsiteY186" fmla="*/ 544946 h 2885137"/>
              <a:gd name="connsiteX187" fmla="*/ 3201611 w 4411574"/>
              <a:gd name="connsiteY187" fmla="*/ 581891 h 2885137"/>
              <a:gd name="connsiteX188" fmla="*/ 3118483 w 4411574"/>
              <a:gd name="connsiteY188" fmla="*/ 628073 h 2885137"/>
              <a:gd name="connsiteX189" fmla="*/ 3063065 w 4411574"/>
              <a:gd name="connsiteY189" fmla="*/ 665019 h 2885137"/>
              <a:gd name="connsiteX190" fmla="*/ 3007647 w 4411574"/>
              <a:gd name="connsiteY190" fmla="*/ 683491 h 2885137"/>
              <a:gd name="connsiteX191" fmla="*/ 2979938 w 4411574"/>
              <a:gd name="connsiteY191" fmla="*/ 692728 h 2885137"/>
              <a:gd name="connsiteX192" fmla="*/ 2915283 w 4411574"/>
              <a:gd name="connsiteY192" fmla="*/ 720437 h 2885137"/>
              <a:gd name="connsiteX193" fmla="*/ 2832156 w 4411574"/>
              <a:gd name="connsiteY193" fmla="*/ 757382 h 2885137"/>
              <a:gd name="connsiteX194" fmla="*/ 2795211 w 4411574"/>
              <a:gd name="connsiteY194" fmla="*/ 775855 h 2885137"/>
              <a:gd name="connsiteX195" fmla="*/ 2739792 w 4411574"/>
              <a:gd name="connsiteY195" fmla="*/ 794328 h 2885137"/>
              <a:gd name="connsiteX196" fmla="*/ 2712083 w 4411574"/>
              <a:gd name="connsiteY196" fmla="*/ 803564 h 2885137"/>
              <a:gd name="connsiteX197" fmla="*/ 2656665 w 4411574"/>
              <a:gd name="connsiteY197" fmla="*/ 831273 h 2885137"/>
              <a:gd name="connsiteX198" fmla="*/ 2628956 w 4411574"/>
              <a:gd name="connsiteY198" fmla="*/ 849746 h 2885137"/>
              <a:gd name="connsiteX199" fmla="*/ 2573538 w 4411574"/>
              <a:gd name="connsiteY199" fmla="*/ 868219 h 2885137"/>
              <a:gd name="connsiteX200" fmla="*/ 2545829 w 4411574"/>
              <a:gd name="connsiteY200" fmla="*/ 877455 h 2885137"/>
              <a:gd name="connsiteX201" fmla="*/ 2508883 w 4411574"/>
              <a:gd name="connsiteY201" fmla="*/ 905164 h 2885137"/>
              <a:gd name="connsiteX202" fmla="*/ 2481174 w 4411574"/>
              <a:gd name="connsiteY202" fmla="*/ 914400 h 2885137"/>
              <a:gd name="connsiteX203" fmla="*/ 2416520 w 4411574"/>
              <a:gd name="connsiteY203" fmla="*/ 951346 h 2885137"/>
              <a:gd name="connsiteX204" fmla="*/ 2361101 w 4411574"/>
              <a:gd name="connsiteY204" fmla="*/ 988291 h 2885137"/>
              <a:gd name="connsiteX205" fmla="*/ 2333392 w 4411574"/>
              <a:gd name="connsiteY205" fmla="*/ 1006764 h 2885137"/>
              <a:gd name="connsiteX206" fmla="*/ 2296447 w 4411574"/>
              <a:gd name="connsiteY206" fmla="*/ 1016000 h 2885137"/>
              <a:gd name="connsiteX207" fmla="*/ 2268738 w 4411574"/>
              <a:gd name="connsiteY207" fmla="*/ 1034473 h 2885137"/>
              <a:gd name="connsiteX208" fmla="*/ 2194847 w 4411574"/>
              <a:gd name="connsiteY208" fmla="*/ 1062182 h 2885137"/>
              <a:gd name="connsiteX209" fmla="*/ 2139429 w 4411574"/>
              <a:gd name="connsiteY209" fmla="*/ 1089891 h 2885137"/>
              <a:gd name="connsiteX210" fmla="*/ 2102483 w 4411574"/>
              <a:gd name="connsiteY210" fmla="*/ 1108364 h 2885137"/>
              <a:gd name="connsiteX211" fmla="*/ 2037829 w 4411574"/>
              <a:gd name="connsiteY211" fmla="*/ 1126837 h 2885137"/>
              <a:gd name="connsiteX212" fmla="*/ 1982411 w 4411574"/>
              <a:gd name="connsiteY212" fmla="*/ 1154546 h 2885137"/>
              <a:gd name="connsiteX213" fmla="*/ 1945465 w 4411574"/>
              <a:gd name="connsiteY213" fmla="*/ 1173019 h 2885137"/>
              <a:gd name="connsiteX214" fmla="*/ 1880811 w 4411574"/>
              <a:gd name="connsiteY214" fmla="*/ 1182255 h 2885137"/>
              <a:gd name="connsiteX215" fmla="*/ 1825392 w 4411574"/>
              <a:gd name="connsiteY215" fmla="*/ 1200728 h 2885137"/>
              <a:gd name="connsiteX216" fmla="*/ 1797683 w 4411574"/>
              <a:gd name="connsiteY216" fmla="*/ 1209964 h 2885137"/>
              <a:gd name="connsiteX217" fmla="*/ 1769974 w 4411574"/>
              <a:gd name="connsiteY217" fmla="*/ 1228437 h 2885137"/>
              <a:gd name="connsiteX218" fmla="*/ 1742265 w 4411574"/>
              <a:gd name="connsiteY218" fmla="*/ 1237673 h 2885137"/>
              <a:gd name="connsiteX219" fmla="*/ 1631429 w 4411574"/>
              <a:gd name="connsiteY219" fmla="*/ 1265382 h 2885137"/>
              <a:gd name="connsiteX220" fmla="*/ 1603720 w 4411574"/>
              <a:gd name="connsiteY220" fmla="*/ 1283855 h 2885137"/>
              <a:gd name="connsiteX221" fmla="*/ 1548301 w 4411574"/>
              <a:gd name="connsiteY221" fmla="*/ 1302328 h 2885137"/>
              <a:gd name="connsiteX222" fmla="*/ 1492883 w 4411574"/>
              <a:gd name="connsiteY222" fmla="*/ 1330037 h 2885137"/>
              <a:gd name="connsiteX223" fmla="*/ 1437465 w 4411574"/>
              <a:gd name="connsiteY223" fmla="*/ 1357746 h 2885137"/>
              <a:gd name="connsiteX224" fmla="*/ 1382047 w 4411574"/>
              <a:gd name="connsiteY224" fmla="*/ 1385455 h 2885137"/>
              <a:gd name="connsiteX225" fmla="*/ 1354338 w 4411574"/>
              <a:gd name="connsiteY225" fmla="*/ 1403928 h 2885137"/>
              <a:gd name="connsiteX226" fmla="*/ 1298920 w 4411574"/>
              <a:gd name="connsiteY226" fmla="*/ 1422400 h 2885137"/>
              <a:gd name="connsiteX227" fmla="*/ 1261974 w 4411574"/>
              <a:gd name="connsiteY227" fmla="*/ 1440873 h 2885137"/>
              <a:gd name="connsiteX228" fmla="*/ 1206556 w 4411574"/>
              <a:gd name="connsiteY228" fmla="*/ 1459346 h 2885137"/>
              <a:gd name="connsiteX229" fmla="*/ 1178847 w 4411574"/>
              <a:gd name="connsiteY229" fmla="*/ 1468582 h 2885137"/>
              <a:gd name="connsiteX230" fmla="*/ 1151138 w 4411574"/>
              <a:gd name="connsiteY230" fmla="*/ 1487055 h 2885137"/>
              <a:gd name="connsiteX231" fmla="*/ 1095720 w 4411574"/>
              <a:gd name="connsiteY231" fmla="*/ 1505528 h 2885137"/>
              <a:gd name="connsiteX232" fmla="*/ 1040301 w 4411574"/>
              <a:gd name="connsiteY232" fmla="*/ 1542473 h 2885137"/>
              <a:gd name="connsiteX233" fmla="*/ 984883 w 4411574"/>
              <a:gd name="connsiteY233" fmla="*/ 1560946 h 2885137"/>
              <a:gd name="connsiteX234" fmla="*/ 910992 w 4411574"/>
              <a:gd name="connsiteY234" fmla="*/ 1588655 h 2885137"/>
              <a:gd name="connsiteX235" fmla="*/ 827865 w 4411574"/>
              <a:gd name="connsiteY235" fmla="*/ 1625600 h 2885137"/>
              <a:gd name="connsiteX236" fmla="*/ 800156 w 4411574"/>
              <a:gd name="connsiteY236" fmla="*/ 1634837 h 2885137"/>
              <a:gd name="connsiteX237" fmla="*/ 717029 w 4411574"/>
              <a:gd name="connsiteY237" fmla="*/ 1681019 h 2885137"/>
              <a:gd name="connsiteX238" fmla="*/ 680083 w 4411574"/>
              <a:gd name="connsiteY238" fmla="*/ 1690255 h 2885137"/>
              <a:gd name="connsiteX239" fmla="*/ 652374 w 4411574"/>
              <a:gd name="connsiteY239" fmla="*/ 1708728 h 2885137"/>
              <a:gd name="connsiteX240" fmla="*/ 615429 w 4411574"/>
              <a:gd name="connsiteY240" fmla="*/ 1736437 h 2885137"/>
              <a:gd name="connsiteX241" fmla="*/ 569247 w 4411574"/>
              <a:gd name="connsiteY241" fmla="*/ 1754910 h 2885137"/>
              <a:gd name="connsiteX242" fmla="*/ 513829 w 4411574"/>
              <a:gd name="connsiteY242" fmla="*/ 1773382 h 2885137"/>
              <a:gd name="connsiteX243" fmla="*/ 486120 w 4411574"/>
              <a:gd name="connsiteY243" fmla="*/ 1791855 h 2885137"/>
              <a:gd name="connsiteX244" fmla="*/ 458411 w 4411574"/>
              <a:gd name="connsiteY244" fmla="*/ 1801091 h 2885137"/>
              <a:gd name="connsiteX245" fmla="*/ 430701 w 4411574"/>
              <a:gd name="connsiteY245" fmla="*/ 1828800 h 2885137"/>
              <a:gd name="connsiteX246" fmla="*/ 393756 w 4411574"/>
              <a:gd name="connsiteY246" fmla="*/ 1847273 h 2885137"/>
              <a:gd name="connsiteX247" fmla="*/ 366047 w 4411574"/>
              <a:gd name="connsiteY247" fmla="*/ 1865746 h 2885137"/>
              <a:gd name="connsiteX248" fmla="*/ 329101 w 4411574"/>
              <a:gd name="connsiteY248" fmla="*/ 1893455 h 2885137"/>
              <a:gd name="connsiteX249" fmla="*/ 282920 w 4411574"/>
              <a:gd name="connsiteY249" fmla="*/ 1911928 h 2885137"/>
              <a:gd name="connsiteX250" fmla="*/ 255211 w 4411574"/>
              <a:gd name="connsiteY250" fmla="*/ 1930400 h 2885137"/>
              <a:gd name="connsiteX251" fmla="*/ 153611 w 4411574"/>
              <a:gd name="connsiteY251" fmla="*/ 2022764 h 2885137"/>
              <a:gd name="connsiteX252" fmla="*/ 135138 w 4411574"/>
              <a:gd name="connsiteY252" fmla="*/ 2050473 h 2885137"/>
              <a:gd name="connsiteX253" fmla="*/ 125901 w 4411574"/>
              <a:gd name="connsiteY253" fmla="*/ 2078182 h 2885137"/>
              <a:gd name="connsiteX254" fmla="*/ 107429 w 4411574"/>
              <a:gd name="connsiteY254" fmla="*/ 2115128 h 2885137"/>
              <a:gd name="connsiteX255" fmla="*/ 79720 w 4411574"/>
              <a:gd name="connsiteY255" fmla="*/ 2207491 h 2885137"/>
              <a:gd name="connsiteX256" fmla="*/ 70483 w 4411574"/>
              <a:gd name="connsiteY256" fmla="*/ 2244437 h 2885137"/>
              <a:gd name="connsiteX257" fmla="*/ 52011 w 4411574"/>
              <a:gd name="connsiteY257" fmla="*/ 2299855 h 2885137"/>
              <a:gd name="connsiteX258" fmla="*/ 52011 w 4411574"/>
              <a:gd name="connsiteY258" fmla="*/ 2392219 h 2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4411574" h="2885137">
                <a:moveTo>
                  <a:pt x="2250265" y="0"/>
                </a:moveTo>
                <a:cubicBezTo>
                  <a:pt x="2265659" y="9237"/>
                  <a:pt x="2282085" y="16938"/>
                  <a:pt x="2296447" y="27710"/>
                </a:cubicBezTo>
                <a:cubicBezTo>
                  <a:pt x="2306897" y="35547"/>
                  <a:pt x="2313527" y="47827"/>
                  <a:pt x="2324156" y="55419"/>
                </a:cubicBezTo>
                <a:cubicBezTo>
                  <a:pt x="2335360" y="63422"/>
                  <a:pt x="2349147" y="67060"/>
                  <a:pt x="2361101" y="73891"/>
                </a:cubicBezTo>
                <a:cubicBezTo>
                  <a:pt x="2411236" y="102539"/>
                  <a:pt x="2365717" y="84666"/>
                  <a:pt x="2416520" y="101600"/>
                </a:cubicBezTo>
                <a:cubicBezTo>
                  <a:pt x="2424896" y="107883"/>
                  <a:pt x="2467661" y="141025"/>
                  <a:pt x="2481174" y="147782"/>
                </a:cubicBezTo>
                <a:cubicBezTo>
                  <a:pt x="2489882" y="152136"/>
                  <a:pt x="2499647" y="153940"/>
                  <a:pt x="2508883" y="157019"/>
                </a:cubicBezTo>
                <a:cubicBezTo>
                  <a:pt x="2527356" y="175492"/>
                  <a:pt x="2542564" y="197946"/>
                  <a:pt x="2564301" y="212437"/>
                </a:cubicBezTo>
                <a:cubicBezTo>
                  <a:pt x="2573538" y="218595"/>
                  <a:pt x="2583714" y="223535"/>
                  <a:pt x="2592011" y="230910"/>
                </a:cubicBezTo>
                <a:cubicBezTo>
                  <a:pt x="2666774" y="297366"/>
                  <a:pt x="2618001" y="276519"/>
                  <a:pt x="2675138" y="295564"/>
                </a:cubicBezTo>
                <a:cubicBezTo>
                  <a:pt x="2695564" y="315990"/>
                  <a:pt x="2704839" y="328887"/>
                  <a:pt x="2730556" y="341746"/>
                </a:cubicBezTo>
                <a:cubicBezTo>
                  <a:pt x="2739264" y="346100"/>
                  <a:pt x="2749029" y="347903"/>
                  <a:pt x="2758265" y="350982"/>
                </a:cubicBezTo>
                <a:cubicBezTo>
                  <a:pt x="2767501" y="357140"/>
                  <a:pt x="2776045" y="364491"/>
                  <a:pt x="2785974" y="369455"/>
                </a:cubicBezTo>
                <a:cubicBezTo>
                  <a:pt x="2794682" y="373809"/>
                  <a:pt x="2805230" y="373861"/>
                  <a:pt x="2813683" y="378691"/>
                </a:cubicBezTo>
                <a:cubicBezTo>
                  <a:pt x="2842967" y="395424"/>
                  <a:pt x="2849749" y="410578"/>
                  <a:pt x="2878338" y="424873"/>
                </a:cubicBezTo>
                <a:cubicBezTo>
                  <a:pt x="2887046" y="429227"/>
                  <a:pt x="2897339" y="429756"/>
                  <a:pt x="2906047" y="434110"/>
                </a:cubicBezTo>
                <a:cubicBezTo>
                  <a:pt x="2977667" y="469920"/>
                  <a:pt x="2891817" y="438601"/>
                  <a:pt x="2961465" y="461819"/>
                </a:cubicBezTo>
                <a:cubicBezTo>
                  <a:pt x="2973780" y="471055"/>
                  <a:pt x="2985045" y="481891"/>
                  <a:pt x="2998411" y="489528"/>
                </a:cubicBezTo>
                <a:cubicBezTo>
                  <a:pt x="3051429" y="519823"/>
                  <a:pt x="3001170" y="473354"/>
                  <a:pt x="3053829" y="517237"/>
                </a:cubicBezTo>
                <a:cubicBezTo>
                  <a:pt x="3124946" y="576501"/>
                  <a:pt x="3040451" y="517554"/>
                  <a:pt x="3109247" y="563419"/>
                </a:cubicBezTo>
                <a:cubicBezTo>
                  <a:pt x="3112326" y="572655"/>
                  <a:pt x="3114129" y="582420"/>
                  <a:pt x="3118483" y="591128"/>
                </a:cubicBezTo>
                <a:cubicBezTo>
                  <a:pt x="3123447" y="601057"/>
                  <a:pt x="3136218" y="607761"/>
                  <a:pt x="3136956" y="618837"/>
                </a:cubicBezTo>
                <a:cubicBezTo>
                  <a:pt x="3137938" y="633563"/>
                  <a:pt x="3129483" y="793153"/>
                  <a:pt x="3100011" y="812800"/>
                </a:cubicBezTo>
                <a:cubicBezTo>
                  <a:pt x="3090774" y="818958"/>
                  <a:pt x="3080829" y="824166"/>
                  <a:pt x="3072301" y="831273"/>
                </a:cubicBezTo>
                <a:cubicBezTo>
                  <a:pt x="3062266" y="839635"/>
                  <a:pt x="3055221" y="851390"/>
                  <a:pt x="3044592" y="858982"/>
                </a:cubicBezTo>
                <a:cubicBezTo>
                  <a:pt x="3033388" y="866985"/>
                  <a:pt x="3019601" y="870624"/>
                  <a:pt x="3007647" y="877455"/>
                </a:cubicBezTo>
                <a:cubicBezTo>
                  <a:pt x="2957515" y="906102"/>
                  <a:pt x="3003030" y="888231"/>
                  <a:pt x="2952229" y="905164"/>
                </a:cubicBezTo>
                <a:cubicBezTo>
                  <a:pt x="2942993" y="914400"/>
                  <a:pt x="2934555" y="924511"/>
                  <a:pt x="2924520" y="932873"/>
                </a:cubicBezTo>
                <a:cubicBezTo>
                  <a:pt x="2915992" y="939980"/>
                  <a:pt x="2905844" y="944894"/>
                  <a:pt x="2896811" y="951346"/>
                </a:cubicBezTo>
                <a:cubicBezTo>
                  <a:pt x="2884284" y="960294"/>
                  <a:pt x="2871553" y="969037"/>
                  <a:pt x="2859865" y="979055"/>
                </a:cubicBezTo>
                <a:cubicBezTo>
                  <a:pt x="2849947" y="987556"/>
                  <a:pt x="2843574" y="1000420"/>
                  <a:pt x="2832156" y="1006764"/>
                </a:cubicBezTo>
                <a:cubicBezTo>
                  <a:pt x="2815134" y="1016220"/>
                  <a:pt x="2792940" y="1014436"/>
                  <a:pt x="2776738" y="1025237"/>
                </a:cubicBezTo>
                <a:cubicBezTo>
                  <a:pt x="2695230" y="1079576"/>
                  <a:pt x="2825509" y="996233"/>
                  <a:pt x="2693611" y="1062182"/>
                </a:cubicBezTo>
                <a:cubicBezTo>
                  <a:pt x="2681296" y="1068340"/>
                  <a:pt x="2668620" y="1073824"/>
                  <a:pt x="2656665" y="1080655"/>
                </a:cubicBezTo>
                <a:cubicBezTo>
                  <a:pt x="2647027" y="1086163"/>
                  <a:pt x="2639100" y="1094620"/>
                  <a:pt x="2628956" y="1099128"/>
                </a:cubicBezTo>
                <a:cubicBezTo>
                  <a:pt x="2611162" y="1107036"/>
                  <a:pt x="2592632" y="1113781"/>
                  <a:pt x="2573538" y="1117600"/>
                </a:cubicBezTo>
                <a:cubicBezTo>
                  <a:pt x="2453836" y="1141541"/>
                  <a:pt x="2512380" y="1132605"/>
                  <a:pt x="2398047" y="1145310"/>
                </a:cubicBezTo>
                <a:lnTo>
                  <a:pt x="2342629" y="1163782"/>
                </a:lnTo>
                <a:cubicBezTo>
                  <a:pt x="2333393" y="1166861"/>
                  <a:pt x="2324558" y="1171642"/>
                  <a:pt x="2314920" y="1173019"/>
                </a:cubicBezTo>
                <a:lnTo>
                  <a:pt x="2250265" y="1182255"/>
                </a:lnTo>
                <a:cubicBezTo>
                  <a:pt x="2241029" y="1185334"/>
                  <a:pt x="2231949" y="1188929"/>
                  <a:pt x="2222556" y="1191491"/>
                </a:cubicBezTo>
                <a:cubicBezTo>
                  <a:pt x="2198062" y="1198171"/>
                  <a:pt x="2172751" y="1201936"/>
                  <a:pt x="2148665" y="1209964"/>
                </a:cubicBezTo>
                <a:cubicBezTo>
                  <a:pt x="2055523" y="1241010"/>
                  <a:pt x="2200013" y="1193635"/>
                  <a:pt x="2084011" y="1228437"/>
                </a:cubicBezTo>
                <a:cubicBezTo>
                  <a:pt x="2065360" y="1234032"/>
                  <a:pt x="2047378" y="1241787"/>
                  <a:pt x="2028592" y="1246910"/>
                </a:cubicBezTo>
                <a:cubicBezTo>
                  <a:pt x="2008305" y="1252443"/>
                  <a:pt x="1945097" y="1262365"/>
                  <a:pt x="1926992" y="1265382"/>
                </a:cubicBezTo>
                <a:cubicBezTo>
                  <a:pt x="1800841" y="1307433"/>
                  <a:pt x="1929769" y="1261553"/>
                  <a:pt x="1834629" y="1302328"/>
                </a:cubicBezTo>
                <a:cubicBezTo>
                  <a:pt x="1825680" y="1306163"/>
                  <a:pt x="1815783" y="1307535"/>
                  <a:pt x="1806920" y="1311564"/>
                </a:cubicBezTo>
                <a:cubicBezTo>
                  <a:pt x="1781851" y="1322959"/>
                  <a:pt x="1755942" y="1333235"/>
                  <a:pt x="1733029" y="1348510"/>
                </a:cubicBezTo>
                <a:cubicBezTo>
                  <a:pt x="1723793" y="1354667"/>
                  <a:pt x="1715464" y="1362474"/>
                  <a:pt x="1705320" y="1366982"/>
                </a:cubicBezTo>
                <a:cubicBezTo>
                  <a:pt x="1687526" y="1374890"/>
                  <a:pt x="1667317" y="1376747"/>
                  <a:pt x="1649901" y="1385455"/>
                </a:cubicBezTo>
                <a:cubicBezTo>
                  <a:pt x="1601602" y="1409605"/>
                  <a:pt x="1626314" y="1400589"/>
                  <a:pt x="1576011" y="1413164"/>
                </a:cubicBezTo>
                <a:cubicBezTo>
                  <a:pt x="1566774" y="1419322"/>
                  <a:pt x="1558230" y="1426672"/>
                  <a:pt x="1548301" y="1431637"/>
                </a:cubicBezTo>
                <a:cubicBezTo>
                  <a:pt x="1513517" y="1449029"/>
                  <a:pt x="1500454" y="1450527"/>
                  <a:pt x="1465174" y="1459346"/>
                </a:cubicBezTo>
                <a:cubicBezTo>
                  <a:pt x="1383663" y="1513687"/>
                  <a:pt x="1513951" y="1430338"/>
                  <a:pt x="1382047" y="1496291"/>
                </a:cubicBezTo>
                <a:lnTo>
                  <a:pt x="1308156" y="1533237"/>
                </a:lnTo>
                <a:cubicBezTo>
                  <a:pt x="1295841" y="1539395"/>
                  <a:pt x="1280947" y="1541974"/>
                  <a:pt x="1271211" y="1551710"/>
                </a:cubicBezTo>
                <a:cubicBezTo>
                  <a:pt x="1236617" y="1586303"/>
                  <a:pt x="1255893" y="1575288"/>
                  <a:pt x="1215792" y="1588655"/>
                </a:cubicBezTo>
                <a:cubicBezTo>
                  <a:pt x="1203477" y="1597891"/>
                  <a:pt x="1191373" y="1607416"/>
                  <a:pt x="1178847" y="1616364"/>
                </a:cubicBezTo>
                <a:cubicBezTo>
                  <a:pt x="1138432" y="1645232"/>
                  <a:pt x="1153240" y="1628862"/>
                  <a:pt x="1104956" y="1671782"/>
                </a:cubicBezTo>
                <a:cubicBezTo>
                  <a:pt x="1091939" y="1683353"/>
                  <a:pt x="1081118" y="1697259"/>
                  <a:pt x="1068011" y="1708728"/>
                </a:cubicBezTo>
                <a:cubicBezTo>
                  <a:pt x="1056426" y="1718865"/>
                  <a:pt x="1041950" y="1725552"/>
                  <a:pt x="1031065" y="1736437"/>
                </a:cubicBezTo>
                <a:cubicBezTo>
                  <a:pt x="1023216" y="1744286"/>
                  <a:pt x="1019967" y="1755849"/>
                  <a:pt x="1012592" y="1764146"/>
                </a:cubicBezTo>
                <a:cubicBezTo>
                  <a:pt x="995236" y="1783672"/>
                  <a:pt x="971665" y="1797827"/>
                  <a:pt x="957174" y="1819564"/>
                </a:cubicBezTo>
                <a:cubicBezTo>
                  <a:pt x="911305" y="1888367"/>
                  <a:pt x="970262" y="1803857"/>
                  <a:pt x="910992" y="1874982"/>
                </a:cubicBezTo>
                <a:cubicBezTo>
                  <a:pt x="903886" y="1883510"/>
                  <a:pt x="899895" y="1894394"/>
                  <a:pt x="892520" y="1902691"/>
                </a:cubicBezTo>
                <a:cubicBezTo>
                  <a:pt x="875164" y="1922217"/>
                  <a:pt x="851592" y="1936373"/>
                  <a:pt x="837101" y="1958110"/>
                </a:cubicBezTo>
                <a:cubicBezTo>
                  <a:pt x="804139" y="2007555"/>
                  <a:pt x="826477" y="1977972"/>
                  <a:pt x="763211" y="2041237"/>
                </a:cubicBezTo>
                <a:cubicBezTo>
                  <a:pt x="753974" y="2050473"/>
                  <a:pt x="746370" y="2061700"/>
                  <a:pt x="735501" y="2068946"/>
                </a:cubicBezTo>
                <a:cubicBezTo>
                  <a:pt x="717028" y="2081261"/>
                  <a:pt x="695782" y="2090192"/>
                  <a:pt x="680083" y="2105891"/>
                </a:cubicBezTo>
                <a:cubicBezTo>
                  <a:pt x="645490" y="2140484"/>
                  <a:pt x="664766" y="2129469"/>
                  <a:pt x="624665" y="2142837"/>
                </a:cubicBezTo>
                <a:cubicBezTo>
                  <a:pt x="594257" y="2173245"/>
                  <a:pt x="585730" y="2185395"/>
                  <a:pt x="541538" y="2207491"/>
                </a:cubicBezTo>
                <a:cubicBezTo>
                  <a:pt x="529223" y="2213649"/>
                  <a:pt x="515796" y="2217961"/>
                  <a:pt x="504592" y="2225964"/>
                </a:cubicBezTo>
                <a:cubicBezTo>
                  <a:pt x="493963" y="2233556"/>
                  <a:pt x="488301" y="2247329"/>
                  <a:pt x="476883" y="2253673"/>
                </a:cubicBezTo>
                <a:cubicBezTo>
                  <a:pt x="459861" y="2263129"/>
                  <a:pt x="440356" y="2267423"/>
                  <a:pt x="421465" y="2272146"/>
                </a:cubicBezTo>
                <a:cubicBezTo>
                  <a:pt x="409150" y="2275225"/>
                  <a:pt x="396997" y="2279043"/>
                  <a:pt x="384520" y="2281382"/>
                </a:cubicBezTo>
                <a:cubicBezTo>
                  <a:pt x="374375" y="2283284"/>
                  <a:pt x="261717" y="2300537"/>
                  <a:pt x="227501" y="2309091"/>
                </a:cubicBezTo>
                <a:cubicBezTo>
                  <a:pt x="218056" y="2311452"/>
                  <a:pt x="209153" y="2315653"/>
                  <a:pt x="199792" y="2318328"/>
                </a:cubicBezTo>
                <a:cubicBezTo>
                  <a:pt x="187586" y="2321815"/>
                  <a:pt x="175006" y="2323916"/>
                  <a:pt x="162847" y="2327564"/>
                </a:cubicBezTo>
                <a:cubicBezTo>
                  <a:pt x="127602" y="2338137"/>
                  <a:pt x="101344" y="2345994"/>
                  <a:pt x="70483" y="2364510"/>
                </a:cubicBezTo>
                <a:cubicBezTo>
                  <a:pt x="51445" y="2375932"/>
                  <a:pt x="15065" y="2401455"/>
                  <a:pt x="15065" y="2401455"/>
                </a:cubicBezTo>
                <a:cubicBezTo>
                  <a:pt x="-11186" y="2480212"/>
                  <a:pt x="2234" y="2428608"/>
                  <a:pt x="15065" y="2595419"/>
                </a:cubicBezTo>
                <a:cubicBezTo>
                  <a:pt x="16969" y="2620168"/>
                  <a:pt x="19861" y="2644888"/>
                  <a:pt x="24301" y="2669310"/>
                </a:cubicBezTo>
                <a:cubicBezTo>
                  <a:pt x="26043" y="2678889"/>
                  <a:pt x="26654" y="2690135"/>
                  <a:pt x="33538" y="2697019"/>
                </a:cubicBezTo>
                <a:cubicBezTo>
                  <a:pt x="49237" y="2712718"/>
                  <a:pt x="71195" y="2720643"/>
                  <a:pt x="88956" y="2733964"/>
                </a:cubicBezTo>
                <a:lnTo>
                  <a:pt x="125901" y="2761673"/>
                </a:lnTo>
                <a:cubicBezTo>
                  <a:pt x="155795" y="2821460"/>
                  <a:pt x="125721" y="2784689"/>
                  <a:pt x="181320" y="2807855"/>
                </a:cubicBezTo>
                <a:cubicBezTo>
                  <a:pt x="318049" y="2864824"/>
                  <a:pt x="188493" y="2839667"/>
                  <a:pt x="375283" y="2854037"/>
                </a:cubicBezTo>
                <a:cubicBezTo>
                  <a:pt x="384519" y="2857116"/>
                  <a:pt x="393631" y="2860598"/>
                  <a:pt x="402992" y="2863273"/>
                </a:cubicBezTo>
                <a:cubicBezTo>
                  <a:pt x="567551" y="2910290"/>
                  <a:pt x="691161" y="2867485"/>
                  <a:pt x="901756" y="2863273"/>
                </a:cubicBezTo>
                <a:cubicBezTo>
                  <a:pt x="920229" y="2860194"/>
                  <a:pt x="939006" y="2858579"/>
                  <a:pt x="957174" y="2854037"/>
                </a:cubicBezTo>
                <a:cubicBezTo>
                  <a:pt x="994955" y="2844592"/>
                  <a:pt x="1030230" y="2826536"/>
                  <a:pt x="1068011" y="2817091"/>
                </a:cubicBezTo>
                <a:cubicBezTo>
                  <a:pt x="1114401" y="2805494"/>
                  <a:pt x="1092913" y="2811869"/>
                  <a:pt x="1132665" y="2798619"/>
                </a:cubicBezTo>
                <a:cubicBezTo>
                  <a:pt x="1212076" y="2745678"/>
                  <a:pt x="1111603" y="2809150"/>
                  <a:pt x="1188083" y="2770910"/>
                </a:cubicBezTo>
                <a:cubicBezTo>
                  <a:pt x="1198012" y="2765946"/>
                  <a:pt x="1205648" y="2756945"/>
                  <a:pt x="1215792" y="2752437"/>
                </a:cubicBezTo>
                <a:cubicBezTo>
                  <a:pt x="1233586" y="2744529"/>
                  <a:pt x="1271211" y="2733964"/>
                  <a:pt x="1271211" y="2733964"/>
                </a:cubicBezTo>
                <a:cubicBezTo>
                  <a:pt x="1280447" y="2727806"/>
                  <a:pt x="1288776" y="2719999"/>
                  <a:pt x="1298920" y="2715491"/>
                </a:cubicBezTo>
                <a:cubicBezTo>
                  <a:pt x="1316714" y="2707583"/>
                  <a:pt x="1335865" y="2703177"/>
                  <a:pt x="1354338" y="2697019"/>
                </a:cubicBezTo>
                <a:cubicBezTo>
                  <a:pt x="1363574" y="2693940"/>
                  <a:pt x="1373339" y="2692136"/>
                  <a:pt x="1382047" y="2687782"/>
                </a:cubicBezTo>
                <a:cubicBezTo>
                  <a:pt x="1430346" y="2663633"/>
                  <a:pt x="1405635" y="2672650"/>
                  <a:pt x="1455938" y="2660073"/>
                </a:cubicBezTo>
                <a:cubicBezTo>
                  <a:pt x="1465174" y="2653915"/>
                  <a:pt x="1473718" y="2646564"/>
                  <a:pt x="1483647" y="2641600"/>
                </a:cubicBezTo>
                <a:cubicBezTo>
                  <a:pt x="1503825" y="2631511"/>
                  <a:pt x="1537967" y="2627644"/>
                  <a:pt x="1557538" y="2623128"/>
                </a:cubicBezTo>
                <a:cubicBezTo>
                  <a:pt x="1582276" y="2617419"/>
                  <a:pt x="1607344" y="2612684"/>
                  <a:pt x="1631429" y="2604655"/>
                </a:cubicBezTo>
                <a:lnTo>
                  <a:pt x="1686847" y="2586182"/>
                </a:lnTo>
                <a:cubicBezTo>
                  <a:pt x="1696083" y="2583103"/>
                  <a:pt x="1705111" y="2579307"/>
                  <a:pt x="1714556" y="2576946"/>
                </a:cubicBezTo>
                <a:lnTo>
                  <a:pt x="1788447" y="2558473"/>
                </a:lnTo>
                <a:cubicBezTo>
                  <a:pt x="1800762" y="2555394"/>
                  <a:pt x="1813350" y="2553251"/>
                  <a:pt x="1825392" y="2549237"/>
                </a:cubicBezTo>
                <a:cubicBezTo>
                  <a:pt x="1834628" y="2546158"/>
                  <a:pt x="1844152" y="2543835"/>
                  <a:pt x="1853101" y="2540000"/>
                </a:cubicBezTo>
                <a:cubicBezTo>
                  <a:pt x="1865757" y="2534576"/>
                  <a:pt x="1876859" y="2525484"/>
                  <a:pt x="1890047" y="2521528"/>
                </a:cubicBezTo>
                <a:cubicBezTo>
                  <a:pt x="1907985" y="2516147"/>
                  <a:pt x="1927153" y="2516215"/>
                  <a:pt x="1945465" y="2512291"/>
                </a:cubicBezTo>
                <a:cubicBezTo>
                  <a:pt x="1970290" y="2506971"/>
                  <a:pt x="1995271" y="2501848"/>
                  <a:pt x="2019356" y="2493819"/>
                </a:cubicBezTo>
                <a:cubicBezTo>
                  <a:pt x="2059108" y="2480567"/>
                  <a:pt x="2037620" y="2486943"/>
                  <a:pt x="2084011" y="2475346"/>
                </a:cubicBezTo>
                <a:cubicBezTo>
                  <a:pt x="2096326" y="2469188"/>
                  <a:pt x="2108301" y="2462297"/>
                  <a:pt x="2120956" y="2456873"/>
                </a:cubicBezTo>
                <a:cubicBezTo>
                  <a:pt x="2129905" y="2453038"/>
                  <a:pt x="2139957" y="2451991"/>
                  <a:pt x="2148665" y="2447637"/>
                </a:cubicBezTo>
                <a:cubicBezTo>
                  <a:pt x="2158594" y="2442673"/>
                  <a:pt x="2166230" y="2433673"/>
                  <a:pt x="2176374" y="2429164"/>
                </a:cubicBezTo>
                <a:cubicBezTo>
                  <a:pt x="2194168" y="2421256"/>
                  <a:pt x="2215590" y="2421492"/>
                  <a:pt x="2231792" y="2410691"/>
                </a:cubicBezTo>
                <a:cubicBezTo>
                  <a:pt x="2241028" y="2404534"/>
                  <a:pt x="2249572" y="2397183"/>
                  <a:pt x="2259501" y="2392219"/>
                </a:cubicBezTo>
                <a:cubicBezTo>
                  <a:pt x="2268209" y="2387865"/>
                  <a:pt x="2278503" y="2387336"/>
                  <a:pt x="2287211" y="2382982"/>
                </a:cubicBezTo>
                <a:cubicBezTo>
                  <a:pt x="2315820" y="2368678"/>
                  <a:pt x="2322554" y="2353550"/>
                  <a:pt x="2351865" y="2336800"/>
                </a:cubicBezTo>
                <a:cubicBezTo>
                  <a:pt x="2360318" y="2331970"/>
                  <a:pt x="2370338" y="2330643"/>
                  <a:pt x="2379574" y="2327564"/>
                </a:cubicBezTo>
                <a:cubicBezTo>
                  <a:pt x="2447054" y="2260084"/>
                  <a:pt x="2352806" y="2348490"/>
                  <a:pt x="2481174" y="2262910"/>
                </a:cubicBezTo>
                <a:cubicBezTo>
                  <a:pt x="2490410" y="2256752"/>
                  <a:pt x="2498954" y="2249402"/>
                  <a:pt x="2508883" y="2244437"/>
                </a:cubicBezTo>
                <a:cubicBezTo>
                  <a:pt x="2517591" y="2240083"/>
                  <a:pt x="2527884" y="2239554"/>
                  <a:pt x="2536592" y="2235200"/>
                </a:cubicBezTo>
                <a:cubicBezTo>
                  <a:pt x="2546521" y="2230236"/>
                  <a:pt x="2554372" y="2221692"/>
                  <a:pt x="2564301" y="2216728"/>
                </a:cubicBezTo>
                <a:cubicBezTo>
                  <a:pt x="2573009" y="2212374"/>
                  <a:pt x="2583303" y="2211845"/>
                  <a:pt x="2592011" y="2207491"/>
                </a:cubicBezTo>
                <a:cubicBezTo>
                  <a:pt x="2601940" y="2202527"/>
                  <a:pt x="2609517" y="2193392"/>
                  <a:pt x="2619720" y="2189019"/>
                </a:cubicBezTo>
                <a:cubicBezTo>
                  <a:pt x="2631388" y="2184019"/>
                  <a:pt x="2644459" y="2183269"/>
                  <a:pt x="2656665" y="2179782"/>
                </a:cubicBezTo>
                <a:cubicBezTo>
                  <a:pt x="2666026" y="2177107"/>
                  <a:pt x="2675425" y="2174381"/>
                  <a:pt x="2684374" y="2170546"/>
                </a:cubicBezTo>
                <a:cubicBezTo>
                  <a:pt x="2751995" y="2141566"/>
                  <a:pt x="2690150" y="2159865"/>
                  <a:pt x="2758265" y="2142837"/>
                </a:cubicBezTo>
                <a:cubicBezTo>
                  <a:pt x="2811515" y="2107336"/>
                  <a:pt x="2760147" y="2138072"/>
                  <a:pt x="2813683" y="2115128"/>
                </a:cubicBezTo>
                <a:cubicBezTo>
                  <a:pt x="2826339" y="2109704"/>
                  <a:pt x="2837973" y="2102079"/>
                  <a:pt x="2850629" y="2096655"/>
                </a:cubicBezTo>
                <a:cubicBezTo>
                  <a:pt x="2869175" y="2088707"/>
                  <a:pt x="2896541" y="2082868"/>
                  <a:pt x="2915283" y="2078182"/>
                </a:cubicBezTo>
                <a:cubicBezTo>
                  <a:pt x="2984852" y="2031804"/>
                  <a:pt x="2896432" y="2086262"/>
                  <a:pt x="2979938" y="2050473"/>
                </a:cubicBezTo>
                <a:cubicBezTo>
                  <a:pt x="2990141" y="2046100"/>
                  <a:pt x="2997718" y="2036964"/>
                  <a:pt x="3007647" y="2032000"/>
                </a:cubicBezTo>
                <a:cubicBezTo>
                  <a:pt x="3016355" y="2027646"/>
                  <a:pt x="3026407" y="2026599"/>
                  <a:pt x="3035356" y="2022764"/>
                </a:cubicBezTo>
                <a:cubicBezTo>
                  <a:pt x="3114332" y="1988917"/>
                  <a:pt x="3029687" y="2022044"/>
                  <a:pt x="3109247" y="1976582"/>
                </a:cubicBezTo>
                <a:cubicBezTo>
                  <a:pt x="3117700" y="1971752"/>
                  <a:pt x="3127720" y="1970425"/>
                  <a:pt x="3136956" y="1967346"/>
                </a:cubicBezTo>
                <a:cubicBezTo>
                  <a:pt x="3199168" y="1905134"/>
                  <a:pt x="3127185" y="1967613"/>
                  <a:pt x="3201611" y="1930400"/>
                </a:cubicBezTo>
                <a:cubicBezTo>
                  <a:pt x="3201621" y="1930395"/>
                  <a:pt x="3270879" y="1884221"/>
                  <a:pt x="3284738" y="1874982"/>
                </a:cubicBezTo>
                <a:cubicBezTo>
                  <a:pt x="3293974" y="1868825"/>
                  <a:pt x="3301916" y="1860021"/>
                  <a:pt x="3312447" y="1856510"/>
                </a:cubicBezTo>
                <a:lnTo>
                  <a:pt x="3340156" y="1847273"/>
                </a:lnTo>
                <a:cubicBezTo>
                  <a:pt x="3404638" y="1782791"/>
                  <a:pt x="3333195" y="1845972"/>
                  <a:pt x="3395574" y="1810328"/>
                </a:cubicBezTo>
                <a:cubicBezTo>
                  <a:pt x="3408940" y="1802691"/>
                  <a:pt x="3419993" y="1791567"/>
                  <a:pt x="3432520" y="1782619"/>
                </a:cubicBezTo>
                <a:cubicBezTo>
                  <a:pt x="3441553" y="1776167"/>
                  <a:pt x="3450993" y="1770304"/>
                  <a:pt x="3460229" y="1764146"/>
                </a:cubicBezTo>
                <a:cubicBezTo>
                  <a:pt x="3498292" y="1707049"/>
                  <a:pt x="3456031" y="1762746"/>
                  <a:pt x="3506411" y="1717964"/>
                </a:cubicBezTo>
                <a:cubicBezTo>
                  <a:pt x="3525937" y="1700608"/>
                  <a:pt x="3543356" y="1681019"/>
                  <a:pt x="3561829" y="1662546"/>
                </a:cubicBezTo>
                <a:cubicBezTo>
                  <a:pt x="3571065" y="1653310"/>
                  <a:pt x="3582292" y="1645705"/>
                  <a:pt x="3589538" y="1634837"/>
                </a:cubicBezTo>
                <a:cubicBezTo>
                  <a:pt x="3601853" y="1616364"/>
                  <a:pt x="3619462" y="1600481"/>
                  <a:pt x="3626483" y="1579419"/>
                </a:cubicBezTo>
                <a:cubicBezTo>
                  <a:pt x="3629562" y="1570183"/>
                  <a:pt x="3630890" y="1560163"/>
                  <a:pt x="3635720" y="1551710"/>
                </a:cubicBezTo>
                <a:cubicBezTo>
                  <a:pt x="3660879" y="1507683"/>
                  <a:pt x="3661358" y="1522791"/>
                  <a:pt x="3691138" y="1487055"/>
                </a:cubicBezTo>
                <a:cubicBezTo>
                  <a:pt x="3725842" y="1445410"/>
                  <a:pt x="3697667" y="1448837"/>
                  <a:pt x="3765029" y="1403928"/>
                </a:cubicBezTo>
                <a:cubicBezTo>
                  <a:pt x="3788874" y="1388031"/>
                  <a:pt x="3833459" y="1359787"/>
                  <a:pt x="3857392" y="1339273"/>
                </a:cubicBezTo>
                <a:cubicBezTo>
                  <a:pt x="3867310" y="1330772"/>
                  <a:pt x="3875066" y="1319926"/>
                  <a:pt x="3885101" y="1311564"/>
                </a:cubicBezTo>
                <a:cubicBezTo>
                  <a:pt x="3893629" y="1304457"/>
                  <a:pt x="3904514" y="1300466"/>
                  <a:pt x="3912811" y="1293091"/>
                </a:cubicBezTo>
                <a:cubicBezTo>
                  <a:pt x="3932337" y="1275735"/>
                  <a:pt x="3949756" y="1256146"/>
                  <a:pt x="3968229" y="1237673"/>
                </a:cubicBezTo>
                <a:cubicBezTo>
                  <a:pt x="3977465" y="1228437"/>
                  <a:pt x="3985070" y="1217210"/>
                  <a:pt x="3995938" y="1209964"/>
                </a:cubicBezTo>
                <a:lnTo>
                  <a:pt x="4051356" y="1173019"/>
                </a:lnTo>
                <a:cubicBezTo>
                  <a:pt x="4060592" y="1166861"/>
                  <a:pt x="4071216" y="1162395"/>
                  <a:pt x="4079065" y="1154546"/>
                </a:cubicBezTo>
                <a:cubicBezTo>
                  <a:pt x="4088301" y="1145310"/>
                  <a:pt x="4096463" y="1134856"/>
                  <a:pt x="4106774" y="1126837"/>
                </a:cubicBezTo>
                <a:cubicBezTo>
                  <a:pt x="4124299" y="1113207"/>
                  <a:pt x="4143719" y="1102206"/>
                  <a:pt x="4162192" y="1089891"/>
                </a:cubicBezTo>
                <a:cubicBezTo>
                  <a:pt x="4171428" y="1083734"/>
                  <a:pt x="4182052" y="1079268"/>
                  <a:pt x="4189901" y="1071419"/>
                </a:cubicBezTo>
                <a:cubicBezTo>
                  <a:pt x="4199138" y="1062183"/>
                  <a:pt x="4209249" y="1053745"/>
                  <a:pt x="4217611" y="1043710"/>
                </a:cubicBezTo>
                <a:cubicBezTo>
                  <a:pt x="4224718" y="1035182"/>
                  <a:pt x="4227050" y="1022452"/>
                  <a:pt x="4236083" y="1016000"/>
                </a:cubicBezTo>
                <a:cubicBezTo>
                  <a:pt x="4249574" y="1006363"/>
                  <a:pt x="4266871" y="1003685"/>
                  <a:pt x="4282265" y="997528"/>
                </a:cubicBezTo>
                <a:cubicBezTo>
                  <a:pt x="4300738" y="979055"/>
                  <a:pt x="4329422" y="966894"/>
                  <a:pt x="4337683" y="942110"/>
                </a:cubicBezTo>
                <a:lnTo>
                  <a:pt x="4356156" y="886691"/>
                </a:lnTo>
                <a:cubicBezTo>
                  <a:pt x="4359235" y="877455"/>
                  <a:pt x="4359991" y="867083"/>
                  <a:pt x="4365392" y="858982"/>
                </a:cubicBezTo>
                <a:lnTo>
                  <a:pt x="4383865" y="831273"/>
                </a:lnTo>
                <a:cubicBezTo>
                  <a:pt x="4386944" y="822037"/>
                  <a:pt x="4390426" y="812925"/>
                  <a:pt x="4393101" y="803564"/>
                </a:cubicBezTo>
                <a:cubicBezTo>
                  <a:pt x="4401801" y="773116"/>
                  <a:pt x="4405222" y="752196"/>
                  <a:pt x="4411574" y="720437"/>
                </a:cubicBezTo>
                <a:cubicBezTo>
                  <a:pt x="4403943" y="598340"/>
                  <a:pt x="4411196" y="607900"/>
                  <a:pt x="4393101" y="526473"/>
                </a:cubicBezTo>
                <a:cubicBezTo>
                  <a:pt x="4390347" y="514081"/>
                  <a:pt x="4391991" y="499280"/>
                  <a:pt x="4383865" y="489528"/>
                </a:cubicBezTo>
                <a:cubicBezTo>
                  <a:pt x="4375051" y="478951"/>
                  <a:pt x="4359704" y="476169"/>
                  <a:pt x="4346920" y="471055"/>
                </a:cubicBezTo>
                <a:cubicBezTo>
                  <a:pt x="4328840" y="463823"/>
                  <a:pt x="4307703" y="463383"/>
                  <a:pt x="4291501" y="452582"/>
                </a:cubicBezTo>
                <a:cubicBezTo>
                  <a:pt x="4282265" y="446425"/>
                  <a:pt x="4274424" y="437300"/>
                  <a:pt x="4263792" y="434110"/>
                </a:cubicBezTo>
                <a:cubicBezTo>
                  <a:pt x="4242940" y="427854"/>
                  <a:pt x="4220689" y="427952"/>
                  <a:pt x="4199138" y="424873"/>
                </a:cubicBezTo>
                <a:cubicBezTo>
                  <a:pt x="4180665" y="418715"/>
                  <a:pt x="4161136" y="415108"/>
                  <a:pt x="4143720" y="406400"/>
                </a:cubicBezTo>
                <a:cubicBezTo>
                  <a:pt x="4131405" y="400243"/>
                  <a:pt x="4120132" y="391267"/>
                  <a:pt x="4106774" y="387928"/>
                </a:cubicBezTo>
                <a:cubicBezTo>
                  <a:pt x="4082693" y="381908"/>
                  <a:pt x="4057416" y="382465"/>
                  <a:pt x="4032883" y="378691"/>
                </a:cubicBezTo>
                <a:cubicBezTo>
                  <a:pt x="3977354" y="370148"/>
                  <a:pt x="3866629" y="350982"/>
                  <a:pt x="3866629" y="350982"/>
                </a:cubicBezTo>
                <a:cubicBezTo>
                  <a:pt x="3752714" y="354061"/>
                  <a:pt x="3638711" y="354799"/>
                  <a:pt x="3524883" y="360219"/>
                </a:cubicBezTo>
                <a:cubicBezTo>
                  <a:pt x="3494418" y="361670"/>
                  <a:pt x="3450417" y="378883"/>
                  <a:pt x="3423283" y="387928"/>
                </a:cubicBezTo>
                <a:lnTo>
                  <a:pt x="3395574" y="397164"/>
                </a:lnTo>
                <a:cubicBezTo>
                  <a:pt x="3386338" y="403322"/>
                  <a:pt x="3377794" y="410673"/>
                  <a:pt x="3367865" y="415637"/>
                </a:cubicBezTo>
                <a:cubicBezTo>
                  <a:pt x="3359157" y="419991"/>
                  <a:pt x="3347759" y="418791"/>
                  <a:pt x="3340156" y="424873"/>
                </a:cubicBezTo>
                <a:cubicBezTo>
                  <a:pt x="3280470" y="472621"/>
                  <a:pt x="3363624" y="438601"/>
                  <a:pt x="3293974" y="461819"/>
                </a:cubicBezTo>
                <a:lnTo>
                  <a:pt x="3257029" y="517237"/>
                </a:lnTo>
                <a:lnTo>
                  <a:pt x="3238556" y="544946"/>
                </a:lnTo>
                <a:cubicBezTo>
                  <a:pt x="3222883" y="591968"/>
                  <a:pt x="3241915" y="559500"/>
                  <a:pt x="3201611" y="581891"/>
                </a:cubicBezTo>
                <a:cubicBezTo>
                  <a:pt x="3106332" y="634824"/>
                  <a:pt x="3181182" y="607174"/>
                  <a:pt x="3118483" y="628073"/>
                </a:cubicBezTo>
                <a:cubicBezTo>
                  <a:pt x="3100010" y="640388"/>
                  <a:pt x="3084127" y="657998"/>
                  <a:pt x="3063065" y="665019"/>
                </a:cubicBezTo>
                <a:lnTo>
                  <a:pt x="3007647" y="683491"/>
                </a:lnTo>
                <a:cubicBezTo>
                  <a:pt x="2998411" y="686570"/>
                  <a:pt x="2988039" y="687328"/>
                  <a:pt x="2979938" y="692728"/>
                </a:cubicBezTo>
                <a:cubicBezTo>
                  <a:pt x="2941667" y="718241"/>
                  <a:pt x="2962998" y="708508"/>
                  <a:pt x="2915283" y="720437"/>
                </a:cubicBezTo>
                <a:cubicBezTo>
                  <a:pt x="2833769" y="774780"/>
                  <a:pt x="2964065" y="691426"/>
                  <a:pt x="2832156" y="757382"/>
                </a:cubicBezTo>
                <a:cubicBezTo>
                  <a:pt x="2819841" y="763540"/>
                  <a:pt x="2807995" y="770741"/>
                  <a:pt x="2795211" y="775855"/>
                </a:cubicBezTo>
                <a:cubicBezTo>
                  <a:pt x="2777131" y="783087"/>
                  <a:pt x="2758265" y="788170"/>
                  <a:pt x="2739792" y="794328"/>
                </a:cubicBezTo>
                <a:lnTo>
                  <a:pt x="2712083" y="803564"/>
                </a:lnTo>
                <a:cubicBezTo>
                  <a:pt x="2632672" y="856505"/>
                  <a:pt x="2733145" y="793033"/>
                  <a:pt x="2656665" y="831273"/>
                </a:cubicBezTo>
                <a:cubicBezTo>
                  <a:pt x="2646736" y="836237"/>
                  <a:pt x="2639100" y="845237"/>
                  <a:pt x="2628956" y="849746"/>
                </a:cubicBezTo>
                <a:cubicBezTo>
                  <a:pt x="2611162" y="857654"/>
                  <a:pt x="2592011" y="862061"/>
                  <a:pt x="2573538" y="868219"/>
                </a:cubicBezTo>
                <a:lnTo>
                  <a:pt x="2545829" y="877455"/>
                </a:lnTo>
                <a:cubicBezTo>
                  <a:pt x="2533514" y="886691"/>
                  <a:pt x="2522249" y="897527"/>
                  <a:pt x="2508883" y="905164"/>
                </a:cubicBezTo>
                <a:cubicBezTo>
                  <a:pt x="2500430" y="909994"/>
                  <a:pt x="2489627" y="909570"/>
                  <a:pt x="2481174" y="914400"/>
                </a:cubicBezTo>
                <a:cubicBezTo>
                  <a:pt x="2402890" y="959135"/>
                  <a:pt x="2480052" y="930169"/>
                  <a:pt x="2416520" y="951346"/>
                </a:cubicBezTo>
                <a:lnTo>
                  <a:pt x="2361101" y="988291"/>
                </a:lnTo>
                <a:cubicBezTo>
                  <a:pt x="2351865" y="994449"/>
                  <a:pt x="2344161" y="1004072"/>
                  <a:pt x="2333392" y="1006764"/>
                </a:cubicBezTo>
                <a:lnTo>
                  <a:pt x="2296447" y="1016000"/>
                </a:lnTo>
                <a:cubicBezTo>
                  <a:pt x="2287211" y="1022158"/>
                  <a:pt x="2278667" y="1029509"/>
                  <a:pt x="2268738" y="1034473"/>
                </a:cubicBezTo>
                <a:cubicBezTo>
                  <a:pt x="2246646" y="1045519"/>
                  <a:pt x="2218831" y="1054188"/>
                  <a:pt x="2194847" y="1062182"/>
                </a:cubicBezTo>
                <a:cubicBezTo>
                  <a:pt x="2141597" y="1097683"/>
                  <a:pt x="2192965" y="1066947"/>
                  <a:pt x="2139429" y="1089891"/>
                </a:cubicBezTo>
                <a:cubicBezTo>
                  <a:pt x="2126773" y="1095315"/>
                  <a:pt x="2115139" y="1102940"/>
                  <a:pt x="2102483" y="1108364"/>
                </a:cubicBezTo>
                <a:cubicBezTo>
                  <a:pt x="2083937" y="1116312"/>
                  <a:pt x="2056571" y="1122151"/>
                  <a:pt x="2037829" y="1126837"/>
                </a:cubicBezTo>
                <a:cubicBezTo>
                  <a:pt x="1984579" y="1162338"/>
                  <a:pt x="2035947" y="1131602"/>
                  <a:pt x="1982411" y="1154546"/>
                </a:cubicBezTo>
                <a:cubicBezTo>
                  <a:pt x="1969755" y="1159970"/>
                  <a:pt x="1958749" y="1169396"/>
                  <a:pt x="1945465" y="1173019"/>
                </a:cubicBezTo>
                <a:cubicBezTo>
                  <a:pt x="1924462" y="1178747"/>
                  <a:pt x="1902362" y="1179176"/>
                  <a:pt x="1880811" y="1182255"/>
                </a:cubicBezTo>
                <a:lnTo>
                  <a:pt x="1825392" y="1200728"/>
                </a:lnTo>
                <a:lnTo>
                  <a:pt x="1797683" y="1209964"/>
                </a:lnTo>
                <a:cubicBezTo>
                  <a:pt x="1788447" y="1216122"/>
                  <a:pt x="1779903" y="1223473"/>
                  <a:pt x="1769974" y="1228437"/>
                </a:cubicBezTo>
                <a:cubicBezTo>
                  <a:pt x="1761266" y="1232791"/>
                  <a:pt x="1751590" y="1234875"/>
                  <a:pt x="1742265" y="1237673"/>
                </a:cubicBezTo>
                <a:cubicBezTo>
                  <a:pt x="1673903" y="1258182"/>
                  <a:pt x="1691614" y="1253346"/>
                  <a:pt x="1631429" y="1265382"/>
                </a:cubicBezTo>
                <a:cubicBezTo>
                  <a:pt x="1622193" y="1271540"/>
                  <a:pt x="1613864" y="1279347"/>
                  <a:pt x="1603720" y="1283855"/>
                </a:cubicBezTo>
                <a:cubicBezTo>
                  <a:pt x="1585926" y="1291763"/>
                  <a:pt x="1564503" y="1291527"/>
                  <a:pt x="1548301" y="1302328"/>
                </a:cubicBezTo>
                <a:cubicBezTo>
                  <a:pt x="1468882" y="1355272"/>
                  <a:pt x="1569371" y="1291792"/>
                  <a:pt x="1492883" y="1330037"/>
                </a:cubicBezTo>
                <a:cubicBezTo>
                  <a:pt x="1421271" y="1365844"/>
                  <a:pt x="1507105" y="1334533"/>
                  <a:pt x="1437465" y="1357746"/>
                </a:cubicBezTo>
                <a:cubicBezTo>
                  <a:pt x="1358054" y="1410687"/>
                  <a:pt x="1458527" y="1347215"/>
                  <a:pt x="1382047" y="1385455"/>
                </a:cubicBezTo>
                <a:cubicBezTo>
                  <a:pt x="1372118" y="1390419"/>
                  <a:pt x="1364482" y="1399420"/>
                  <a:pt x="1354338" y="1403928"/>
                </a:cubicBezTo>
                <a:cubicBezTo>
                  <a:pt x="1336544" y="1411836"/>
                  <a:pt x="1316336" y="1413692"/>
                  <a:pt x="1298920" y="1422400"/>
                </a:cubicBezTo>
                <a:cubicBezTo>
                  <a:pt x="1286605" y="1428558"/>
                  <a:pt x="1274758" y="1435759"/>
                  <a:pt x="1261974" y="1440873"/>
                </a:cubicBezTo>
                <a:cubicBezTo>
                  <a:pt x="1243895" y="1448105"/>
                  <a:pt x="1225029" y="1453188"/>
                  <a:pt x="1206556" y="1459346"/>
                </a:cubicBezTo>
                <a:lnTo>
                  <a:pt x="1178847" y="1468582"/>
                </a:lnTo>
                <a:cubicBezTo>
                  <a:pt x="1169611" y="1474740"/>
                  <a:pt x="1161282" y="1482546"/>
                  <a:pt x="1151138" y="1487055"/>
                </a:cubicBezTo>
                <a:cubicBezTo>
                  <a:pt x="1133344" y="1494963"/>
                  <a:pt x="1111922" y="1494727"/>
                  <a:pt x="1095720" y="1505528"/>
                </a:cubicBezTo>
                <a:cubicBezTo>
                  <a:pt x="1077247" y="1517843"/>
                  <a:pt x="1061363" y="1535452"/>
                  <a:pt x="1040301" y="1542473"/>
                </a:cubicBezTo>
                <a:cubicBezTo>
                  <a:pt x="1021828" y="1548631"/>
                  <a:pt x="1002299" y="1552238"/>
                  <a:pt x="984883" y="1560946"/>
                </a:cubicBezTo>
                <a:cubicBezTo>
                  <a:pt x="936584" y="1585096"/>
                  <a:pt x="961296" y="1576080"/>
                  <a:pt x="910992" y="1588655"/>
                </a:cubicBezTo>
                <a:cubicBezTo>
                  <a:pt x="867080" y="1617930"/>
                  <a:pt x="893817" y="1603616"/>
                  <a:pt x="827865" y="1625600"/>
                </a:cubicBezTo>
                <a:cubicBezTo>
                  <a:pt x="818629" y="1628679"/>
                  <a:pt x="808257" y="1629436"/>
                  <a:pt x="800156" y="1634837"/>
                </a:cubicBezTo>
                <a:cubicBezTo>
                  <a:pt x="750545" y="1667910"/>
                  <a:pt x="759701" y="1668827"/>
                  <a:pt x="717029" y="1681019"/>
                </a:cubicBezTo>
                <a:cubicBezTo>
                  <a:pt x="704823" y="1684506"/>
                  <a:pt x="692398" y="1687176"/>
                  <a:pt x="680083" y="1690255"/>
                </a:cubicBezTo>
                <a:cubicBezTo>
                  <a:pt x="670847" y="1696413"/>
                  <a:pt x="661407" y="1702276"/>
                  <a:pt x="652374" y="1708728"/>
                </a:cubicBezTo>
                <a:cubicBezTo>
                  <a:pt x="639848" y="1717676"/>
                  <a:pt x="628886" y="1728961"/>
                  <a:pt x="615429" y="1736437"/>
                </a:cubicBezTo>
                <a:cubicBezTo>
                  <a:pt x="600936" y="1744489"/>
                  <a:pt x="584829" y="1749244"/>
                  <a:pt x="569247" y="1754910"/>
                </a:cubicBezTo>
                <a:cubicBezTo>
                  <a:pt x="550947" y="1761564"/>
                  <a:pt x="513829" y="1773382"/>
                  <a:pt x="513829" y="1773382"/>
                </a:cubicBezTo>
                <a:cubicBezTo>
                  <a:pt x="504593" y="1779540"/>
                  <a:pt x="496049" y="1786891"/>
                  <a:pt x="486120" y="1791855"/>
                </a:cubicBezTo>
                <a:cubicBezTo>
                  <a:pt x="477412" y="1796209"/>
                  <a:pt x="466512" y="1795691"/>
                  <a:pt x="458411" y="1801091"/>
                </a:cubicBezTo>
                <a:cubicBezTo>
                  <a:pt x="447542" y="1808337"/>
                  <a:pt x="441330" y="1821208"/>
                  <a:pt x="430701" y="1828800"/>
                </a:cubicBezTo>
                <a:cubicBezTo>
                  <a:pt x="419497" y="1836803"/>
                  <a:pt x="405710" y="1840442"/>
                  <a:pt x="393756" y="1847273"/>
                </a:cubicBezTo>
                <a:cubicBezTo>
                  <a:pt x="384118" y="1852781"/>
                  <a:pt x="375080" y="1859294"/>
                  <a:pt x="366047" y="1865746"/>
                </a:cubicBezTo>
                <a:cubicBezTo>
                  <a:pt x="353520" y="1874694"/>
                  <a:pt x="342558" y="1885979"/>
                  <a:pt x="329101" y="1893455"/>
                </a:cubicBezTo>
                <a:cubicBezTo>
                  <a:pt x="314608" y="1901507"/>
                  <a:pt x="297749" y="1904513"/>
                  <a:pt x="282920" y="1911928"/>
                </a:cubicBezTo>
                <a:cubicBezTo>
                  <a:pt x="272991" y="1916892"/>
                  <a:pt x="264244" y="1923948"/>
                  <a:pt x="255211" y="1930400"/>
                </a:cubicBezTo>
                <a:cubicBezTo>
                  <a:pt x="220951" y="1954871"/>
                  <a:pt x="175559" y="1989842"/>
                  <a:pt x="153611" y="2022764"/>
                </a:cubicBezTo>
                <a:cubicBezTo>
                  <a:pt x="147453" y="2032000"/>
                  <a:pt x="140103" y="2040544"/>
                  <a:pt x="135138" y="2050473"/>
                </a:cubicBezTo>
                <a:cubicBezTo>
                  <a:pt x="130784" y="2059181"/>
                  <a:pt x="129736" y="2069233"/>
                  <a:pt x="125901" y="2078182"/>
                </a:cubicBezTo>
                <a:cubicBezTo>
                  <a:pt x="120477" y="2090838"/>
                  <a:pt x="113586" y="2102813"/>
                  <a:pt x="107429" y="2115128"/>
                </a:cubicBezTo>
                <a:cubicBezTo>
                  <a:pt x="89187" y="2206332"/>
                  <a:pt x="110098" y="2116356"/>
                  <a:pt x="79720" y="2207491"/>
                </a:cubicBezTo>
                <a:cubicBezTo>
                  <a:pt x="75706" y="2219534"/>
                  <a:pt x="74131" y="2232278"/>
                  <a:pt x="70483" y="2244437"/>
                </a:cubicBezTo>
                <a:cubicBezTo>
                  <a:pt x="64888" y="2263088"/>
                  <a:pt x="52011" y="2280383"/>
                  <a:pt x="52011" y="2299855"/>
                </a:cubicBezTo>
                <a:lnTo>
                  <a:pt x="52011" y="239221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1491" y="4673600"/>
            <a:ext cx="1021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基于信号量的互斥算法不满足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nostarve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存在如图的一条路径</a:t>
            </a:r>
            <a:r>
              <a:rPr lang="en-US" altLang="zh-CN" dirty="0" smtClean="0"/>
              <a:t>{ </a:t>
            </a:r>
            <a:r>
              <a:rPr lang="en-US" altLang="zh-CN" dirty="0"/>
              <a:t>wait2 } { wait1, wait2 } { crit1, wait2 }</a:t>
            </a:r>
          </a:p>
          <a:p>
            <a:r>
              <a:rPr lang="en-US" altLang="zh-CN" dirty="0"/>
              <a:t>{ wait2 } {wait1, wait2 } {crit1, wait2 } . . </a:t>
            </a:r>
            <a:r>
              <a:rPr lang="en-US" altLang="zh-CN" dirty="0" smtClean="0"/>
              <a:t>. is </a:t>
            </a:r>
            <a:r>
              <a:rPr lang="en-US" altLang="zh-CN" dirty="0"/>
              <a:t>a possible trace of the transition system but not in </a:t>
            </a:r>
            <a:r>
              <a:rPr lang="en-US" altLang="zh-CN" dirty="0" err="1" smtClean="0"/>
              <a:t>Pnostarve</a:t>
            </a:r>
            <a:r>
              <a:rPr lang="zh-CN" altLang="en-US" dirty="0" smtClean="0"/>
              <a:t>。进程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会无限等待，无法进入临界区。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6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Peterson</a:t>
            </a:r>
            <a:r>
              <a:rPr lang="zh-CN" altLang="en-US" dirty="0" smtClean="0"/>
              <a:t>算法，只要有等待进程，就一定会进入临界区，不会出现无限等待情况。即满足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nostarve</a:t>
            </a:r>
            <a:r>
              <a:rPr lang="zh-CN" altLang="en-US" baseline="-25000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90" y="3062659"/>
            <a:ext cx="9742857" cy="1323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200" y="4507345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Traces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TS</a:t>
                </a:r>
                <a:r>
                  <a:rPr lang="en-US" altLang="zh-CN" i="1" baseline="-25000" dirty="0" err="1"/>
                  <a:t>Sem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i="1" dirty="0" smtClean="0"/>
                  <a:t>Traces</a:t>
                </a:r>
                <a:r>
                  <a:rPr lang="en-US" altLang="zh-CN" dirty="0" smtClean="0"/>
                  <a:t>(</a:t>
                </a:r>
                <a:r>
                  <a:rPr lang="en-US" altLang="zh-CN" i="1" dirty="0" err="1" smtClean="0"/>
                  <a:t>TS</a:t>
                </a:r>
                <a:r>
                  <a:rPr lang="en-US" altLang="zh-CN" i="1" baseline="-25000" dirty="0" err="1" smtClean="0"/>
                  <a:t>Pet</a:t>
                </a:r>
                <a:r>
                  <a:rPr lang="en-US" altLang="zh-CN" dirty="0"/>
                  <a:t>)</a:t>
                </a:r>
                <a:r>
                  <a:rPr lang="en-US" altLang="zh-CN" i="1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07345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l="-5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100</Words>
  <Application>Microsoft Office PowerPoint</Application>
  <PresentationFormat>宽屏</PresentationFormat>
  <Paragraphs>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bai</dc:creator>
  <cp:lastModifiedBy>xin bai</cp:lastModifiedBy>
  <cp:revision>8</cp:revision>
  <dcterms:created xsi:type="dcterms:W3CDTF">2017-12-24T06:55:37Z</dcterms:created>
  <dcterms:modified xsi:type="dcterms:W3CDTF">2017-12-24T11:57:09Z</dcterms:modified>
</cp:coreProperties>
</file>