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7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8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7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0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FF61-0E6A-4C9D-9B27-DAEBD5A50AE4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F6C1-C602-4D60-8643-2A4088A30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0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848047"/>
            <a:ext cx="8838095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0528" y="1331650"/>
            <a:ext cx="958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Answer: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18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84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bai</dc:creator>
  <cp:lastModifiedBy>xin bai</cp:lastModifiedBy>
  <cp:revision>2</cp:revision>
  <dcterms:created xsi:type="dcterms:W3CDTF">2017-12-24T11:58:12Z</dcterms:created>
  <dcterms:modified xsi:type="dcterms:W3CDTF">2017-12-25T02:45:36Z</dcterms:modified>
</cp:coreProperties>
</file>