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7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9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9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6E1F-EDB1-4097-B819-C9FC1FD19865}" type="datetimeFigureOut">
              <a:rPr lang="zh-CN" altLang="en-US" smtClean="0"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4DCD-A3B0-477F-BD67-358A5318E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7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05" y="1390905"/>
            <a:ext cx="8676190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(a) </a:t>
                </a:r>
                <a:r>
                  <a:rPr lang="en-US" altLang="zh-CN" dirty="0" err="1" smtClean="0"/>
                  <a:t>LT</a:t>
                </a:r>
                <a:r>
                  <a:rPr lang="en-US" altLang="zh-CN" baseline="-25000" dirty="0" err="1" smtClean="0"/>
                  <a:t>false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(b){x=0}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(c){x&gt;1 |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}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(d)</a:t>
                </a:r>
                <a:r>
                  <a:rPr lang="en-US" altLang="zh-CN" dirty="0" smtClean="0"/>
                  <a:t> ){x=0}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/>
                  <a:t> {x&gt;1}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(e)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baseline="30000" smtClean="0">
                                <a:latin typeface="Cambria Math" panose="02040503050406030204" pitchFamily="18" charset="0"/>
                              </a:rPr>
                              <m:t>AP</m:t>
                            </m:r>
                          </m:e>
                        </m:d>
                      </m:e>
                    </m:d>
                    <m:r>
                      <a:rPr lang="en-US" altLang="zh-CN" b="0" i="0" baseline="3000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baseline="30000" smtClean="0">
                        <a:latin typeface="Cambria Math" panose="02040503050406030204" pitchFamily="18" charset="0"/>
                      </a:rPr>
                      <m:t>AP</m:t>
                    </m:r>
                  </m:oMath>
                </a14:m>
                <a:r>
                  <a:rPr lang="en-US" altLang="zh-CN" dirty="0" smtClean="0"/>
                  <a:t>\{x&gt;1})</a:t>
                </a:r>
                <a:r>
                  <a:rPr lang="en-US" altLang="zh-CN" baseline="30000" dirty="0" smtClean="0"/>
                  <a:t>w</a:t>
                </a:r>
              </a:p>
              <a:p>
                <a:r>
                  <a:rPr lang="en-US" altLang="zh-CN" dirty="0" smtClean="0"/>
                  <a:t>(f)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2</m:t>
                        </m:r>
                        <m:r>
                          <a:rPr lang="en-US" altLang="zh-CN" b="0" i="1" baseline="30000" smtClean="0"/>
                          <m:t>𝐴𝑃</m:t>
                        </m:r>
                      </m:e>
                    </m:d>
                    <m:r>
                      <a:rPr lang="en-US" altLang="zh-CN" b="0" i="1" baseline="30000" smtClean="0"/>
                      <m:t>∗</m:t>
                    </m:r>
                    <m:d>
                      <m:dPr>
                        <m:ctrlPr>
                          <a:rPr lang="en-US" altLang="zh-C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x</m:t>
                            </m:r>
                            <m:r>
                              <a:rPr lang="en-US" altLang="zh-CN"/>
                              <m:t>&gt;1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baseline="30000" smtClean="0">
                                <a:latin typeface="Cambria Math" panose="02040503050406030204" pitchFamily="18" charset="0"/>
                              </a:rPr>
                              <m:t>AP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altLang="zh-CN" b="0" i="0" baseline="3000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altLang="zh-CN" baseline="30000" dirty="0" smtClean="0"/>
              </a:p>
              <a:p>
                <a:r>
                  <a:rPr lang="en-US" altLang="zh-CN" dirty="0" smtClean="0"/>
                  <a:t>(g)((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baseline="30000" dirty="0" smtClean="0"/>
                  <a:t>*</a:t>
                </a:r>
                <a:r>
                  <a:rPr lang="en-US" altLang="zh-CN" dirty="0" smtClean="0"/>
                  <a:t>{x=0}</a:t>
                </a:r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baseline="30000" dirty="0" smtClean="0"/>
                  <a:t>*</a:t>
                </a:r>
                <a:r>
                  <a:rPr lang="en-US" altLang="zh-CN" dirty="0" smtClean="0"/>
                  <a:t>{x&gt;1})</a:t>
                </a:r>
                <a:r>
                  <a:rPr lang="en-US" altLang="zh-CN" baseline="30000" dirty="0" smtClean="0"/>
                  <a:t>w+</a:t>
                </a:r>
                <a:r>
                  <a:rPr lang="en-US" altLang="zh-CN" dirty="0" smtClean="0"/>
                  <a:t> ((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baseline="30000" dirty="0" smtClean="0"/>
                  <a:t>*</a:t>
                </a:r>
                <a:r>
                  <a:rPr lang="en-US" altLang="zh-CN" dirty="0" smtClean="0"/>
                  <a:t>{</a:t>
                </a:r>
                <a:r>
                  <a:rPr lang="en-US" altLang="zh-CN" dirty="0" smtClean="0"/>
                  <a:t>x</a:t>
                </a:r>
                <a:r>
                  <a:rPr lang="en-US" altLang="zh-CN" dirty="0" smtClean="0"/>
                  <a:t>&gt;1</a:t>
                </a:r>
                <a:r>
                  <a:rPr lang="en-US" altLang="zh-CN" dirty="0" smtClean="0"/>
                  <a:t>}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baseline="30000" dirty="0" smtClean="0"/>
                  <a:t>*</a:t>
                </a:r>
                <a:r>
                  <a:rPr lang="en-US" altLang="zh-CN" dirty="0" smtClean="0"/>
                  <a:t>{</a:t>
                </a:r>
                <a:r>
                  <a:rPr lang="en-US" altLang="zh-CN" dirty="0" smtClean="0"/>
                  <a:t>x</a:t>
                </a:r>
                <a:r>
                  <a:rPr lang="en-US" altLang="zh-CN" dirty="0" smtClean="0"/>
                  <a:t>=0</a:t>
                </a:r>
                <a:r>
                  <a:rPr lang="en-US" altLang="zh-CN" dirty="0" smtClean="0"/>
                  <a:t>})</a:t>
                </a:r>
                <a:r>
                  <a:rPr lang="en-US" altLang="zh-CN" baseline="30000" dirty="0" smtClean="0"/>
                  <a:t>w</a:t>
                </a:r>
                <a:endParaRPr lang="en-US" altLang="zh-CN" baseline="30000" dirty="0" smtClean="0"/>
              </a:p>
              <a:p>
                <a:r>
                  <a:rPr lang="en-US" altLang="zh-CN" dirty="0" smtClean="0"/>
                  <a:t>(h)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LT</a:t>
                </a:r>
                <a:r>
                  <a:rPr lang="en-US" altLang="zh-CN" baseline="-25000" dirty="0" err="1" smtClean="0"/>
                  <a:t>true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baseline="30000" smtClean="0">
                            <a:latin typeface="Cambria Math" panose="02040503050406030204" pitchFamily="18" charset="0"/>
                          </a:rPr>
                          <m:t>𝐴𝑃</m:t>
                        </m:r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baseline="30000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8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answer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bai</dc:creator>
  <cp:lastModifiedBy>xin bai</cp:lastModifiedBy>
  <cp:revision>3</cp:revision>
  <dcterms:created xsi:type="dcterms:W3CDTF">2017-12-24T06:11:12Z</dcterms:created>
  <dcterms:modified xsi:type="dcterms:W3CDTF">2017-12-24T06:54:30Z</dcterms:modified>
</cp:coreProperties>
</file>