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C4D6-BEB6-4099-84FB-3D2BACC82EEC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1A11-F4E6-4572-8DE1-A787C32BE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458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C4D6-BEB6-4099-84FB-3D2BACC82EEC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1A11-F4E6-4572-8DE1-A787C32BE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779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C4D6-BEB6-4099-84FB-3D2BACC82EEC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1A11-F4E6-4572-8DE1-A787C32BE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156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C4D6-BEB6-4099-84FB-3D2BACC82EEC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1A11-F4E6-4572-8DE1-A787C32BE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918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C4D6-BEB6-4099-84FB-3D2BACC82EEC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1A11-F4E6-4572-8DE1-A787C32BE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25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C4D6-BEB6-4099-84FB-3D2BACC82EEC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1A11-F4E6-4572-8DE1-A787C32BE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58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C4D6-BEB6-4099-84FB-3D2BACC82EEC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1A11-F4E6-4572-8DE1-A787C32BE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716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C4D6-BEB6-4099-84FB-3D2BACC82EEC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1A11-F4E6-4572-8DE1-A787C32BE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44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C4D6-BEB6-4099-84FB-3D2BACC82EEC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1A11-F4E6-4572-8DE1-A787C32BE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152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C4D6-BEB6-4099-84FB-3D2BACC82EEC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1A11-F4E6-4572-8DE1-A787C32BE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38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C4D6-BEB6-4099-84FB-3D2BACC82EEC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1A11-F4E6-4572-8DE1-A787C32BE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848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5C4D6-BEB6-4099-84FB-3D2BACC82EEC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11A11-F4E6-4572-8DE1-A787C32BE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474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430" y="1580225"/>
            <a:ext cx="10240565" cy="281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970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222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>ECNU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 bai</dc:creator>
  <cp:lastModifiedBy>xin bai</cp:lastModifiedBy>
  <cp:revision>2</cp:revision>
  <dcterms:created xsi:type="dcterms:W3CDTF">2017-12-25T02:46:23Z</dcterms:created>
  <dcterms:modified xsi:type="dcterms:W3CDTF">2017-12-25T16:16:22Z</dcterms:modified>
</cp:coreProperties>
</file>