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703" autoAdjust="0"/>
  </p:normalViewPr>
  <p:slideViewPr>
    <p:cSldViewPr snapToGrid="0">
      <p:cViewPr varScale="1">
        <p:scale>
          <a:sx n="101" d="100"/>
          <a:sy n="101" d="100"/>
        </p:scale>
        <p:origin x="114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FDB-9485-42F9-A7EC-77954564E8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87D1-E633-4A13-A3E0-A3EC47425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FDB-9485-42F9-A7EC-77954564E8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87D1-E633-4A13-A3E0-A3EC47425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08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FDB-9485-42F9-A7EC-77954564E8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87D1-E633-4A13-A3E0-A3EC47425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1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FDB-9485-42F9-A7EC-77954564E8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87D1-E633-4A13-A3E0-A3EC47425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9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FDB-9485-42F9-A7EC-77954564E8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87D1-E633-4A13-A3E0-A3EC47425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66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FDB-9485-42F9-A7EC-77954564E8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87D1-E633-4A13-A3E0-A3EC47425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61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FDB-9485-42F9-A7EC-77954564E8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87D1-E633-4A13-A3E0-A3EC47425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20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FDB-9485-42F9-A7EC-77954564E8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87D1-E633-4A13-A3E0-A3EC47425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2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FDB-9485-42F9-A7EC-77954564E8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87D1-E633-4A13-A3E0-A3EC47425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49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FDB-9485-42F9-A7EC-77954564E8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87D1-E633-4A13-A3E0-A3EC47425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82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FDB-9485-42F9-A7EC-77954564E8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87D1-E633-4A13-A3E0-A3EC47425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1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2FDB-9485-42F9-A7EC-77954564E8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987D1-E633-4A13-A3E0-A3EC47425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1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4291" y="2389909"/>
            <a:ext cx="1537854" cy="8174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ICCC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86545" y="1219200"/>
            <a:ext cx="6774873" cy="3158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433455" y="2424545"/>
            <a:ext cx="1233054" cy="73429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OBU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633853" y="2431472"/>
            <a:ext cx="1233054" cy="73429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RSU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666509" y="5029200"/>
            <a:ext cx="1136073" cy="141316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后台数据库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682343" y="5029200"/>
            <a:ext cx="1136073" cy="141316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车道控制系统</a:t>
            </a:r>
            <a:endParaRPr lang="zh-CN" altLang="en-US"/>
          </a:p>
        </p:txBody>
      </p:sp>
      <p:cxnSp>
        <p:nvCxnSpPr>
          <p:cNvPr id="11" name="直接连接符 10"/>
          <p:cNvCxnSpPr>
            <a:stCxn id="4" idx="3"/>
            <a:endCxn id="6" idx="2"/>
          </p:cNvCxnSpPr>
          <p:nvPr/>
        </p:nvCxnSpPr>
        <p:spPr>
          <a:xfrm flipV="1">
            <a:off x="2272145" y="2791691"/>
            <a:ext cx="2161310" cy="6927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5666509" y="2791691"/>
            <a:ext cx="1967344" cy="6927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4"/>
            <a:endCxn id="9" idx="0"/>
          </p:cNvCxnSpPr>
          <p:nvPr/>
        </p:nvCxnSpPr>
        <p:spPr>
          <a:xfrm>
            <a:off x="8250380" y="3165763"/>
            <a:ext cx="0" cy="186343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6"/>
            <a:endCxn id="9" idx="2"/>
          </p:cNvCxnSpPr>
          <p:nvPr/>
        </p:nvCxnSpPr>
        <p:spPr>
          <a:xfrm>
            <a:off x="6802582" y="5735782"/>
            <a:ext cx="879761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34291" y="1778214"/>
            <a:ext cx="17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存储支付信息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844799" y="2389909"/>
            <a:ext cx="158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ICC</a:t>
            </a:r>
            <a:r>
              <a:rPr lang="zh-CN" altLang="en-US" smtClean="0"/>
              <a:t>访问接口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971309" y="2389909"/>
            <a:ext cx="171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AVI</a:t>
            </a:r>
            <a:r>
              <a:rPr lang="zh-CN" altLang="en-US" smtClean="0"/>
              <a:t>信息交互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922819" y="2837994"/>
            <a:ext cx="1711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用户、车辆信息、道路信息或交易信息等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381999" y="3616036"/>
            <a:ext cx="131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计算机通信接口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0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06851" y="960581"/>
            <a:ext cx="4828912" cy="41282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08200" y="2010354"/>
            <a:ext cx="16510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OBU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477000" y="2127468"/>
            <a:ext cx="1752600" cy="530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InfoBuffer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80200" y="3216854"/>
            <a:ext cx="1346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IdenCheck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29600" y="4016954"/>
            <a:ext cx="1346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r>
              <a:rPr lang="en-US" altLang="zh-CN" smtClean="0"/>
              <a:t>ayment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30800" y="4016954"/>
            <a:ext cx="1346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Recharge</a:t>
            </a:r>
            <a:endParaRPr lang="zh-CN" altLang="en-US"/>
          </a:p>
        </p:txBody>
      </p:sp>
      <p:cxnSp>
        <p:nvCxnSpPr>
          <p:cNvPr id="10" name="直接连接符 9"/>
          <p:cNvCxnSpPr>
            <a:stCxn id="3" idx="2"/>
            <a:endCxn id="4" idx="0"/>
          </p:cNvCxnSpPr>
          <p:nvPr/>
        </p:nvCxnSpPr>
        <p:spPr>
          <a:xfrm>
            <a:off x="7353300" y="2658053"/>
            <a:ext cx="0" cy="55880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2"/>
            <a:endCxn id="6" idx="0"/>
          </p:cNvCxnSpPr>
          <p:nvPr/>
        </p:nvCxnSpPr>
        <p:spPr>
          <a:xfrm flipH="1">
            <a:off x="5803900" y="3674054"/>
            <a:ext cx="1549400" cy="3429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2"/>
            <a:endCxn id="5" idx="0"/>
          </p:cNvCxnSpPr>
          <p:nvPr/>
        </p:nvCxnSpPr>
        <p:spPr>
          <a:xfrm>
            <a:off x="7353300" y="3674054"/>
            <a:ext cx="1549400" cy="3429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5400000" flipH="1">
            <a:off x="4895850" y="581604"/>
            <a:ext cx="1816100" cy="5969000"/>
          </a:xfrm>
          <a:prstGeom prst="bentConnector3">
            <a:avLst>
              <a:gd name="adj1" fmla="val -125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771900" y="2437571"/>
            <a:ext cx="2717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2"/>
          </p:cNvCxnSpPr>
          <p:nvPr/>
        </p:nvCxnSpPr>
        <p:spPr>
          <a:xfrm>
            <a:off x="5803900" y="4474154"/>
            <a:ext cx="0" cy="23639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149652" y="1697977"/>
            <a:ext cx="955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public</a:t>
            </a:r>
            <a:endParaRPr lang="zh-CN" altLang="en-US" sz="1600"/>
          </a:p>
        </p:txBody>
      </p:sp>
      <p:sp>
        <p:nvSpPr>
          <p:cNvPr id="29" name="文本框 28"/>
          <p:cNvSpPr txBox="1"/>
          <p:nvPr/>
        </p:nvSpPr>
        <p:spPr>
          <a:xfrm>
            <a:off x="4067051" y="2378536"/>
            <a:ext cx="104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requServ</a:t>
            </a:r>
            <a:endParaRPr lang="zh-CN" altLang="en-US" sz="1600"/>
          </a:p>
        </p:txBody>
      </p:sp>
      <p:sp>
        <p:nvSpPr>
          <p:cNvPr id="30" name="文本框 29"/>
          <p:cNvSpPr txBox="1"/>
          <p:nvPr/>
        </p:nvSpPr>
        <p:spPr>
          <a:xfrm>
            <a:off x="3201915" y="4356082"/>
            <a:ext cx="104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private</a:t>
            </a:r>
            <a:endParaRPr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7461108" y="2746939"/>
            <a:ext cx="110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requHand</a:t>
            </a:r>
            <a:endParaRPr lang="zh-CN" altLang="en-US" sz="1600"/>
          </a:p>
        </p:txBody>
      </p:sp>
      <p:sp>
        <p:nvSpPr>
          <p:cNvPr id="32" name="文本框 31"/>
          <p:cNvSpPr txBox="1"/>
          <p:nvPr/>
        </p:nvSpPr>
        <p:spPr>
          <a:xfrm>
            <a:off x="5588712" y="3555982"/>
            <a:ext cx="110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RechServ</a:t>
            </a:r>
            <a:endParaRPr lang="zh-CN" altLang="en-US" sz="1600"/>
          </a:p>
        </p:txBody>
      </p:sp>
      <p:sp>
        <p:nvSpPr>
          <p:cNvPr id="33" name="文本框 32"/>
          <p:cNvSpPr txBox="1"/>
          <p:nvPr/>
        </p:nvSpPr>
        <p:spPr>
          <a:xfrm>
            <a:off x="8103394" y="3581762"/>
            <a:ext cx="110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PayServ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7221220" y="5088835"/>
            <a:ext cx="73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RSU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477000" y="1149666"/>
            <a:ext cx="1752600" cy="530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Broadcast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24" idx="1"/>
            <a:endCxn id="2" idx="3"/>
          </p:cNvCxnSpPr>
          <p:nvPr/>
        </p:nvCxnSpPr>
        <p:spPr>
          <a:xfrm flipH="1">
            <a:off x="3759200" y="1414959"/>
            <a:ext cx="2717800" cy="919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43088" y="2306802"/>
            <a:ext cx="1348509" cy="79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OBU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44479" y="2960257"/>
            <a:ext cx="1348509" cy="79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RSU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09218" y="4247923"/>
            <a:ext cx="1348509" cy="79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OBU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47848" y="4247922"/>
            <a:ext cx="1348509" cy="79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OBU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29505" y="2180351"/>
            <a:ext cx="1348509" cy="794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OBU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20912" y="1541858"/>
            <a:ext cx="1348509" cy="79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OBU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3" idx="3"/>
          </p:cNvCxnSpPr>
          <p:nvPr/>
        </p:nvCxnSpPr>
        <p:spPr>
          <a:xfrm flipV="1">
            <a:off x="6192988" y="2592476"/>
            <a:ext cx="831510" cy="76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3" idx="0"/>
            <a:endCxn id="9" idx="2"/>
          </p:cNvCxnSpPr>
          <p:nvPr/>
        </p:nvCxnSpPr>
        <p:spPr>
          <a:xfrm flipV="1">
            <a:off x="5518734" y="2336185"/>
            <a:ext cx="176433" cy="62407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230216" y="3613712"/>
            <a:ext cx="1113575" cy="63421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" idx="2"/>
          </p:cNvCxnSpPr>
          <p:nvPr/>
        </p:nvCxnSpPr>
        <p:spPr>
          <a:xfrm flipH="1">
            <a:off x="4720700" y="3754584"/>
            <a:ext cx="798034" cy="501267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" idx="1"/>
            <a:endCxn id="2" idx="3"/>
          </p:cNvCxnSpPr>
          <p:nvPr/>
        </p:nvCxnSpPr>
        <p:spPr>
          <a:xfrm flipH="1" flipV="1">
            <a:off x="4091597" y="2703966"/>
            <a:ext cx="752882" cy="65345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5357727" y="2336185"/>
            <a:ext cx="161006" cy="624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6230216" y="2417348"/>
            <a:ext cx="813460" cy="778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 flipV="1">
            <a:off x="6192988" y="3754585"/>
            <a:ext cx="850688" cy="493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4468038" y="3754584"/>
            <a:ext cx="801472" cy="493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090592" y="2869151"/>
            <a:ext cx="778182" cy="725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57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48</Words>
  <Application>Microsoft Office PowerPoint</Application>
  <PresentationFormat>宽屏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xin bai</cp:lastModifiedBy>
  <cp:revision>21</cp:revision>
  <dcterms:created xsi:type="dcterms:W3CDTF">2018-03-12T05:04:26Z</dcterms:created>
  <dcterms:modified xsi:type="dcterms:W3CDTF">2018-03-16T15:10:36Z</dcterms:modified>
</cp:coreProperties>
</file>