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5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0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8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6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DB05-D20E-43DA-A4B6-DF563F5833E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933F-A669-4E44-9B81-6CEAA807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9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4501" y="6095637"/>
            <a:ext cx="618674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CLS]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25773" y="6095634"/>
            <a:ext cx="618674" cy="2826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7045" y="6103951"/>
            <a:ext cx="618674" cy="2743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Boss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8317" y="6103954"/>
            <a:ext cx="618674" cy="2826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moved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9589" y="6103951"/>
            <a:ext cx="618674" cy="2826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0861" y="6112268"/>
            <a:ext cx="618674" cy="274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82133" y="6112268"/>
            <a:ext cx="618674" cy="2743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office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538658" y="5101682"/>
            <a:ext cx="6456053" cy="51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Encoder Layer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 rot="10800000">
            <a:off x="2326061" y="5713257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0800000">
            <a:off x="3157333" y="5713257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0800000">
            <a:off x="3988604" y="5713257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 rot="10800000">
            <a:off x="4826417" y="5713257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5657689" y="5713257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0800000">
            <a:off x="6488960" y="5713257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10800000">
            <a:off x="7286984" y="5713257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0800000">
            <a:off x="8118255" y="5713257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4666631" y="1381574"/>
            <a:ext cx="1977882" cy="1749081"/>
            <a:chOff x="1413161" y="748145"/>
            <a:chExt cx="2131072" cy="2069868"/>
          </a:xfrm>
        </p:grpSpPr>
        <p:grpSp>
          <p:nvGrpSpPr>
            <p:cNvPr id="55" name="组合 54"/>
            <p:cNvGrpSpPr/>
            <p:nvPr/>
          </p:nvGrpSpPr>
          <p:grpSpPr>
            <a:xfrm>
              <a:off x="1413161" y="748145"/>
              <a:ext cx="365763" cy="2069868"/>
              <a:chOff x="1413161" y="748145"/>
              <a:chExt cx="365763" cy="206986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770611" y="748145"/>
              <a:ext cx="365763" cy="2069868"/>
              <a:chOff x="1413161" y="748145"/>
              <a:chExt cx="365763" cy="206986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2117976" y="748145"/>
              <a:ext cx="365763" cy="2069868"/>
              <a:chOff x="1413161" y="748145"/>
              <a:chExt cx="365763" cy="2069868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2483739" y="748145"/>
              <a:ext cx="365763" cy="2069868"/>
              <a:chOff x="1413161" y="748145"/>
              <a:chExt cx="365763" cy="206986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2831106" y="748145"/>
              <a:ext cx="365763" cy="2069868"/>
              <a:chOff x="1413161" y="748145"/>
              <a:chExt cx="365763" cy="2069868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3178470" y="748145"/>
              <a:ext cx="365763" cy="2069868"/>
              <a:chOff x="1413161" y="748145"/>
              <a:chExt cx="365763" cy="2069868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4849511" y="1231947"/>
            <a:ext cx="1977882" cy="1749081"/>
            <a:chOff x="1413161" y="748145"/>
            <a:chExt cx="2131072" cy="2069868"/>
          </a:xfrm>
        </p:grpSpPr>
        <p:grpSp>
          <p:nvGrpSpPr>
            <p:cNvPr id="107" name="组合 106"/>
            <p:cNvGrpSpPr/>
            <p:nvPr/>
          </p:nvGrpSpPr>
          <p:grpSpPr>
            <a:xfrm>
              <a:off x="1413161" y="748145"/>
              <a:ext cx="365763" cy="2069868"/>
              <a:chOff x="1413161" y="748145"/>
              <a:chExt cx="365763" cy="2069868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1770611" y="748145"/>
              <a:ext cx="365763" cy="2069868"/>
              <a:chOff x="1413161" y="748145"/>
              <a:chExt cx="365763" cy="2069868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2117976" y="748145"/>
              <a:ext cx="365763" cy="2069868"/>
              <a:chOff x="1413161" y="748145"/>
              <a:chExt cx="365763" cy="2069868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2483739" y="748145"/>
              <a:ext cx="365763" cy="2069868"/>
              <a:chOff x="1413161" y="748145"/>
              <a:chExt cx="365763" cy="2069868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2831106" y="748145"/>
              <a:ext cx="365763" cy="2069868"/>
              <a:chOff x="1413161" y="748145"/>
              <a:chExt cx="365763" cy="2069868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3178470" y="748145"/>
              <a:ext cx="365763" cy="2069868"/>
              <a:chOff x="1413161" y="748145"/>
              <a:chExt cx="365763" cy="2069868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5024080" y="1098941"/>
            <a:ext cx="1977882" cy="1749081"/>
            <a:chOff x="1413161" y="748145"/>
            <a:chExt cx="2131072" cy="2069868"/>
          </a:xfrm>
        </p:grpSpPr>
        <p:grpSp>
          <p:nvGrpSpPr>
            <p:cNvPr id="150" name="组合 149"/>
            <p:cNvGrpSpPr/>
            <p:nvPr/>
          </p:nvGrpSpPr>
          <p:grpSpPr>
            <a:xfrm>
              <a:off x="1413161" y="748145"/>
              <a:ext cx="365763" cy="2069868"/>
              <a:chOff x="1413161" y="748145"/>
              <a:chExt cx="365763" cy="2069868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1770611" y="748145"/>
              <a:ext cx="365763" cy="2069868"/>
              <a:chOff x="1413161" y="748145"/>
              <a:chExt cx="365763" cy="2069868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2117976" y="748145"/>
              <a:ext cx="365763" cy="2069868"/>
              <a:chOff x="1413161" y="748145"/>
              <a:chExt cx="365763" cy="2069868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2483739" y="748145"/>
              <a:ext cx="365763" cy="2069868"/>
              <a:chOff x="1413161" y="748145"/>
              <a:chExt cx="365763" cy="2069868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2831106" y="748145"/>
              <a:ext cx="365763" cy="2069868"/>
              <a:chOff x="1413161" y="748145"/>
              <a:chExt cx="365763" cy="2069868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3178470" y="748145"/>
              <a:ext cx="365763" cy="2069868"/>
              <a:chOff x="1413161" y="748145"/>
              <a:chExt cx="365763" cy="2069868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1413163" y="748145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413163" y="1097280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413163" y="1438101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413162" y="1787236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413162" y="2128057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413161" y="2468878"/>
                <a:ext cx="365761" cy="34913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5" name="矩形 194"/>
          <p:cNvSpPr/>
          <p:nvPr/>
        </p:nvSpPr>
        <p:spPr>
          <a:xfrm>
            <a:off x="2094501" y="4489938"/>
            <a:ext cx="618674" cy="2826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925773" y="4489935"/>
            <a:ext cx="618674" cy="2826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3757045" y="4498252"/>
            <a:ext cx="618674" cy="274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4588317" y="4498255"/>
            <a:ext cx="618674" cy="2826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419589" y="4498252"/>
            <a:ext cx="618674" cy="2826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6250861" y="4506569"/>
            <a:ext cx="618674" cy="274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082133" y="4506569"/>
            <a:ext cx="618674" cy="274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913405" y="4498252"/>
            <a:ext cx="618674" cy="274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下箭头 205"/>
          <p:cNvSpPr/>
          <p:nvPr/>
        </p:nvSpPr>
        <p:spPr>
          <a:xfrm rot="10800000">
            <a:off x="5658008" y="3243394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3139818" y="344259"/>
            <a:ext cx="618674" cy="27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3739531" y="344259"/>
            <a:ext cx="618674" cy="27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358205" y="344258"/>
            <a:ext cx="618674" cy="27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4960253" y="344258"/>
            <a:ext cx="618674" cy="274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5587240" y="344258"/>
            <a:ext cx="618674" cy="274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216032" y="344272"/>
            <a:ext cx="618674" cy="274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34706" y="344257"/>
            <a:ext cx="618674" cy="274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453380" y="344257"/>
            <a:ext cx="618674" cy="274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0" name="圆角矩形 219"/>
          <p:cNvSpPr/>
          <p:nvPr/>
        </p:nvSpPr>
        <p:spPr>
          <a:xfrm>
            <a:off x="1047490" y="1795301"/>
            <a:ext cx="856672" cy="3758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PCNN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569167" y="288889"/>
            <a:ext cx="1797767" cy="4447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Representation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2094501" y="4004098"/>
            <a:ext cx="618674" cy="282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925773" y="4004095"/>
            <a:ext cx="618674" cy="282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3757045" y="4012412"/>
            <a:ext cx="618674" cy="274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4588317" y="4012415"/>
            <a:ext cx="618674" cy="282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5419589" y="4012412"/>
            <a:ext cx="618674" cy="282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6250861" y="4020729"/>
            <a:ext cx="618674" cy="274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7082133" y="4020729"/>
            <a:ext cx="618674" cy="274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7913405" y="4012412"/>
            <a:ext cx="618674" cy="274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2094501" y="3639313"/>
            <a:ext cx="618674" cy="282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2925773" y="3639310"/>
            <a:ext cx="618674" cy="282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3757045" y="3647627"/>
            <a:ext cx="618674" cy="2743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4588317" y="3647630"/>
            <a:ext cx="618674" cy="282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5419589" y="3647627"/>
            <a:ext cx="618674" cy="282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250861" y="3655944"/>
            <a:ext cx="618674" cy="2743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082133" y="3655944"/>
            <a:ext cx="618674" cy="2743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7913405" y="3647627"/>
            <a:ext cx="618674" cy="2743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圆角矩形 237"/>
          <p:cNvSpPr/>
          <p:nvPr/>
        </p:nvSpPr>
        <p:spPr>
          <a:xfrm>
            <a:off x="855210" y="3558262"/>
            <a:ext cx="1241233" cy="4447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Position1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圆角矩形 238"/>
          <p:cNvSpPr/>
          <p:nvPr/>
        </p:nvSpPr>
        <p:spPr>
          <a:xfrm>
            <a:off x="849086" y="3913562"/>
            <a:ext cx="1245415" cy="4447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Position2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圆角矩形 239"/>
          <p:cNvSpPr/>
          <p:nvPr/>
        </p:nvSpPr>
        <p:spPr>
          <a:xfrm>
            <a:off x="849086" y="4417204"/>
            <a:ext cx="1245415" cy="4447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8063741" y="344257"/>
            <a:ext cx="618674" cy="274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" name="下箭头 241"/>
          <p:cNvSpPr/>
          <p:nvPr/>
        </p:nvSpPr>
        <p:spPr>
          <a:xfrm rot="10800000">
            <a:off x="5684176" y="690829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1047490" y="4385513"/>
            <a:ext cx="8469733" cy="212725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8744677" y="6112268"/>
            <a:ext cx="618674" cy="27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[END]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8" name="下箭头 247"/>
          <p:cNvSpPr/>
          <p:nvPr/>
        </p:nvSpPr>
        <p:spPr>
          <a:xfrm rot="10800000">
            <a:off x="8974386" y="5713257"/>
            <a:ext cx="155553" cy="29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7913405" y="6112268"/>
            <a:ext cx="618674" cy="274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yesterday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8730483" y="4498252"/>
            <a:ext cx="618674" cy="274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8730483" y="4012412"/>
            <a:ext cx="618674" cy="2743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8730483" y="3647627"/>
            <a:ext cx="618674" cy="2743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9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康镐</dc:creator>
  <cp:lastModifiedBy>何 康镐</cp:lastModifiedBy>
  <cp:revision>12</cp:revision>
  <dcterms:created xsi:type="dcterms:W3CDTF">2020-09-23T12:04:11Z</dcterms:created>
  <dcterms:modified xsi:type="dcterms:W3CDTF">2020-09-23T12:46:22Z</dcterms:modified>
</cp:coreProperties>
</file>