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T%20files\Julie%20Semmelhack%20Lab\presentation\update%20report%2020181109\para_location_strike%2020181010%20night\summary_strike_trajector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track</c:v>
          </c:tx>
          <c:spPr>
            <a:ln w="19050" cap="rnd">
              <a:noFill/>
              <a:round/>
            </a:ln>
            <a:effectLst/>
          </c:spPr>
          <c:marker>
            <c:symbol val="dot"/>
            <c:size val="2"/>
            <c:spPr>
              <a:solidFill>
                <a:schemeClr val="accent1"/>
              </a:solidFill>
              <a:ln w="127">
                <a:solidFill>
                  <a:schemeClr val="accent1"/>
                </a:solidFill>
              </a:ln>
              <a:effectLst/>
            </c:spPr>
          </c:marker>
          <c:xVal>
            <c:numRef>
              <c:f>'27_summary'!$J:$J</c:f>
              <c:numCache>
                <c:formatCode>General</c:formatCode>
                <c:ptCount val="1048576"/>
                <c:pt idx="0">
                  <c:v>8.2164612449110525E-2</c:v>
                </c:pt>
                <c:pt idx="1">
                  <c:v>8.4811275819584378E-2</c:v>
                </c:pt>
                <c:pt idx="2">
                  <c:v>8.7047816380972434E-2</c:v>
                </c:pt>
                <c:pt idx="3">
                  <c:v>8.6758934754659955E-2</c:v>
                </c:pt>
                <c:pt idx="4">
                  <c:v>8.8701786083136586E-2</c:v>
                </c:pt>
                <c:pt idx="5">
                  <c:v>9.2419633222626696E-2</c:v>
                </c:pt>
                <c:pt idx="6">
                  <c:v>9.306205976001708E-2</c:v>
                </c:pt>
                <c:pt idx="7">
                  <c:v>9.4770478401542804E-2</c:v>
                </c:pt>
                <c:pt idx="8">
                  <c:v>9.5920976140989933E-2</c:v>
                </c:pt>
                <c:pt idx="9">
                  <c:v>9.5920982890507697E-2</c:v>
                </c:pt>
                <c:pt idx="10">
                  <c:v>9.8362891450610418E-2</c:v>
                </c:pt>
                <c:pt idx="11">
                  <c:v>0.10057309794300417</c:v>
                </c:pt>
                <c:pt idx="12">
                  <c:v>0.10201848053353324</c:v>
                </c:pt>
                <c:pt idx="13">
                  <c:v>0.10460285818512959</c:v>
                </c:pt>
                <c:pt idx="14">
                  <c:v>0.10770411724876786</c:v>
                </c:pt>
                <c:pt idx="15">
                  <c:v>0.10903163841868413</c:v>
                </c:pt>
                <c:pt idx="16">
                  <c:v>0.10969321217055934</c:v>
                </c:pt>
                <c:pt idx="17">
                  <c:v>0.11035189407542305</c:v>
                </c:pt>
                <c:pt idx="18">
                  <c:v>0.11097473727233731</c:v>
                </c:pt>
                <c:pt idx="19">
                  <c:v>0.11141714047568035</c:v>
                </c:pt>
                <c:pt idx="20">
                  <c:v>0.11424097500535679</c:v>
                </c:pt>
                <c:pt idx="21">
                  <c:v>0.11752585467109455</c:v>
                </c:pt>
                <c:pt idx="22">
                  <c:v>0.11835837273409046</c:v>
                </c:pt>
                <c:pt idx="23">
                  <c:v>0.1202060753374756</c:v>
                </c:pt>
                <c:pt idx="24">
                  <c:v>0.12225068915791713</c:v>
                </c:pt>
                <c:pt idx="25">
                  <c:v>0.12407147909792157</c:v>
                </c:pt>
                <c:pt idx="26">
                  <c:v>0.12549714137561574</c:v>
                </c:pt>
                <c:pt idx="27">
                  <c:v>0.12673464240411383</c:v>
                </c:pt>
                <c:pt idx="28">
                  <c:v>0.1282526893721874</c:v>
                </c:pt>
                <c:pt idx="29">
                  <c:v>0.13019050683522584</c:v>
                </c:pt>
                <c:pt idx="30">
                  <c:v>0.12965685229269319</c:v>
                </c:pt>
                <c:pt idx="31">
                  <c:v>0.13207115723162632</c:v>
                </c:pt>
                <c:pt idx="32">
                  <c:v>0.1360468913756159</c:v>
                </c:pt>
                <c:pt idx="33">
                  <c:v>0.13885086012427666</c:v>
                </c:pt>
                <c:pt idx="34">
                  <c:v>0.13976765434968891</c:v>
                </c:pt>
                <c:pt idx="35">
                  <c:v>0.14105466603814004</c:v>
                </c:pt>
                <c:pt idx="36">
                  <c:v>0.14169304797514415</c:v>
                </c:pt>
                <c:pt idx="37">
                  <c:v>0.14310076312406231</c:v>
                </c:pt>
                <c:pt idx="38">
                  <c:v>0.14445905745660992</c:v>
                </c:pt>
                <c:pt idx="39">
                  <c:v>0.14716554463252596</c:v>
                </c:pt>
                <c:pt idx="40">
                  <c:v>0.14898706068137968</c:v>
                </c:pt>
                <c:pt idx="41">
                  <c:v>0.15168126795586023</c:v>
                </c:pt>
                <c:pt idx="42">
                  <c:v>0.15149623847225155</c:v>
                </c:pt>
                <c:pt idx="43">
                  <c:v>0.15207620321405602</c:v>
                </c:pt>
                <c:pt idx="44">
                  <c:v>0.15552529615384569</c:v>
                </c:pt>
                <c:pt idx="45">
                  <c:v>0.15729916512749101</c:v>
                </c:pt>
                <c:pt idx="46">
                  <c:v>0.15893980773516139</c:v>
                </c:pt>
                <c:pt idx="47">
                  <c:v>0.16252725369616411</c:v>
                </c:pt>
                <c:pt idx="48">
                  <c:v>0.16299563639382902</c:v>
                </c:pt>
                <c:pt idx="49">
                  <c:v>0.16274929540389932</c:v>
                </c:pt>
                <c:pt idx="50">
                  <c:v>0.1637799798371542</c:v>
                </c:pt>
                <c:pt idx="51">
                  <c:v>0.16559238420827049</c:v>
                </c:pt>
                <c:pt idx="52">
                  <c:v>0.16769789072209099</c:v>
                </c:pt>
                <c:pt idx="53">
                  <c:v>0.17096178118705771</c:v>
                </c:pt>
                <c:pt idx="54">
                  <c:v>0.1715300162416967</c:v>
                </c:pt>
                <c:pt idx="55">
                  <c:v>0.17573090283908296</c:v>
                </c:pt>
                <c:pt idx="56">
                  <c:v>0.17609833950074974</c:v>
                </c:pt>
                <c:pt idx="57">
                  <c:v>0.17796985184272543</c:v>
                </c:pt>
                <c:pt idx="58">
                  <c:v>0.1786378719734302</c:v>
                </c:pt>
                <c:pt idx="59">
                  <c:v>0.17978245001071314</c:v>
                </c:pt>
                <c:pt idx="60">
                  <c:v>0.18203301065995253</c:v>
                </c:pt>
                <c:pt idx="61">
                  <c:v>0.18316218287979383</c:v>
                </c:pt>
                <c:pt idx="62">
                  <c:v>0.1844959775337473</c:v>
                </c:pt>
                <c:pt idx="63">
                  <c:v>0.1848764827190916</c:v>
                </c:pt>
                <c:pt idx="64">
                  <c:v>0.1855144233983288</c:v>
                </c:pt>
                <c:pt idx="65">
                  <c:v>0.18820562295907409</c:v>
                </c:pt>
                <c:pt idx="66">
                  <c:v>0.19283251209556443</c:v>
                </c:pt>
                <c:pt idx="67">
                  <c:v>0.19485613934004709</c:v>
                </c:pt>
                <c:pt idx="68">
                  <c:v>0.19485444211484887</c:v>
                </c:pt>
                <c:pt idx="69">
                  <c:v>0.19769326389543571</c:v>
                </c:pt>
                <c:pt idx="70">
                  <c:v>0.19836443166916659</c:v>
                </c:pt>
                <c:pt idx="71">
                  <c:v>0.19836864133276177</c:v>
                </c:pt>
                <c:pt idx="72">
                  <c:v>0.20104721475251763</c:v>
                </c:pt>
                <c:pt idx="73">
                  <c:v>0.20182170846368105</c:v>
                </c:pt>
                <c:pt idx="74">
                  <c:v>0.20381715854938889</c:v>
                </c:pt>
                <c:pt idx="75">
                  <c:v>0.20679772610884919</c:v>
                </c:pt>
                <c:pt idx="76">
                  <c:v>0.20794555108206511</c:v>
                </c:pt>
                <c:pt idx="77">
                  <c:v>0.20801448398328681</c:v>
                </c:pt>
                <c:pt idx="78">
                  <c:v>0.20882175216413079</c:v>
                </c:pt>
                <c:pt idx="79">
                  <c:v>0.21198088817227334</c:v>
                </c:pt>
                <c:pt idx="80">
                  <c:v>0.21347461770944884</c:v>
                </c:pt>
                <c:pt idx="81">
                  <c:v>0.21597132201628438</c:v>
                </c:pt>
                <c:pt idx="82">
                  <c:v>0.22058896480608481</c:v>
                </c:pt>
                <c:pt idx="83">
                  <c:v>0.22393714926076677</c:v>
                </c:pt>
                <c:pt idx="84">
                  <c:v>0.22349295597814453</c:v>
                </c:pt>
                <c:pt idx="85">
                  <c:v>0.22445741935933117</c:v>
                </c:pt>
                <c:pt idx="86">
                  <c:v>0.22425827888365099</c:v>
                </c:pt>
                <c:pt idx="87">
                  <c:v>0.22500329979644318</c:v>
                </c:pt>
                <c:pt idx="88">
                  <c:v>0.22672740438182978</c:v>
                </c:pt>
                <c:pt idx="89">
                  <c:v>0.2319155159417185</c:v>
                </c:pt>
                <c:pt idx="90">
                  <c:v>0.23486846812727674</c:v>
                </c:pt>
                <c:pt idx="91">
                  <c:v>0.2355295087315192</c:v>
                </c:pt>
                <c:pt idx="92">
                  <c:v>0.23722663197985866</c:v>
                </c:pt>
                <c:pt idx="93">
                  <c:v>0.23867029306835189</c:v>
                </c:pt>
                <c:pt idx="94">
                  <c:v>0.24062467527319442</c:v>
                </c:pt>
                <c:pt idx="95">
                  <c:v>0.24411210914934631</c:v>
                </c:pt>
                <c:pt idx="96">
                  <c:v>0.2450950425005356</c:v>
                </c:pt>
                <c:pt idx="97">
                  <c:v>0.24621855526033817</c:v>
                </c:pt>
                <c:pt idx="98">
                  <c:v>0.24918412780158566</c:v>
                </c:pt>
                <c:pt idx="99">
                  <c:v>0.2510846454681806</c:v>
                </c:pt>
                <c:pt idx="100">
                  <c:v>0.25405592164131108</c:v>
                </c:pt>
                <c:pt idx="101">
                  <c:v>0.25593914458967187</c:v>
                </c:pt>
                <c:pt idx="102">
                  <c:v>0.2582473398650097</c:v>
                </c:pt>
                <c:pt idx="103">
                  <c:v>0.26266652793014755</c:v>
                </c:pt>
                <c:pt idx="104">
                  <c:v>0.26435114027212298</c:v>
                </c:pt>
                <c:pt idx="105">
                  <c:v>0.26573979981786988</c:v>
                </c:pt>
                <c:pt idx="106">
                  <c:v>0.26839779931433461</c:v>
                </c:pt>
                <c:pt idx="107">
                  <c:v>0.26712538234411792</c:v>
                </c:pt>
                <c:pt idx="108">
                  <c:v>0.26788825341761296</c:v>
                </c:pt>
                <c:pt idx="109">
                  <c:v>0.27149350413541851</c:v>
                </c:pt>
                <c:pt idx="110">
                  <c:v>0.27196608028712244</c:v>
                </c:pt>
                <c:pt idx="111">
                  <c:v>0.27578168025498162</c:v>
                </c:pt>
                <c:pt idx="112">
                  <c:v>0.27839733913649034</c:v>
                </c:pt>
                <c:pt idx="113">
                  <c:v>0.27723862153417572</c:v>
                </c:pt>
                <c:pt idx="114">
                  <c:v>0.27999803010499247</c:v>
                </c:pt>
                <c:pt idx="115">
                  <c:v>0.2832877646668096</c:v>
                </c:pt>
                <c:pt idx="116">
                  <c:v>0.28638668046925198</c:v>
                </c:pt>
                <c:pt idx="117">
                  <c:v>0.28743348100492794</c:v>
                </c:pt>
                <c:pt idx="118">
                  <c:v>0.28874612656953069</c:v>
                </c:pt>
                <c:pt idx="119">
                  <c:v>0.2919096480179984</c:v>
                </c:pt>
                <c:pt idx="120">
                  <c:v>0.29311324494321805</c:v>
                </c:pt>
                <c:pt idx="121">
                  <c:v>0.29172514171844843</c:v>
                </c:pt>
                <c:pt idx="122">
                  <c:v>0.29412135129633588</c:v>
                </c:pt>
                <c:pt idx="123">
                  <c:v>0.29479982606599509</c:v>
                </c:pt>
                <c:pt idx="124">
                  <c:v>0.29874769132204809</c:v>
                </c:pt>
                <c:pt idx="125">
                  <c:v>0.30194133656524519</c:v>
                </c:pt>
                <c:pt idx="126">
                  <c:v>0.30415363335118895</c:v>
                </c:pt>
                <c:pt idx="127">
                  <c:v>0.30719904590743496</c:v>
                </c:pt>
                <c:pt idx="128">
                  <c:v>0.30754076529890695</c:v>
                </c:pt>
                <c:pt idx="129">
                  <c:v>0.30830847127705169</c:v>
                </c:pt>
                <c:pt idx="130">
                  <c:v>0.31348109966788057</c:v>
                </c:pt>
                <c:pt idx="131">
                  <c:v>0.31623385461752723</c:v>
                </c:pt>
                <c:pt idx="132">
                  <c:v>0.31640680639597141</c:v>
                </c:pt>
                <c:pt idx="133">
                  <c:v>0.32254400004285416</c:v>
                </c:pt>
                <c:pt idx="134">
                  <c:v>0.32390824245768118</c:v>
                </c:pt>
                <c:pt idx="135">
                  <c:v>0.32450693514034706</c:v>
                </c:pt>
                <c:pt idx="136">
                  <c:v>0.32692579867152316</c:v>
                </c:pt>
                <c:pt idx="137">
                  <c:v>0.32665049185772416</c:v>
                </c:pt>
                <c:pt idx="138">
                  <c:v>0.32782287258410109</c:v>
                </c:pt>
                <c:pt idx="139">
                  <c:v>0.33379904948575073</c:v>
                </c:pt>
                <c:pt idx="140">
                  <c:v>0.33687155815298919</c:v>
                </c:pt>
                <c:pt idx="141">
                  <c:v>0.33913849820012837</c:v>
                </c:pt>
                <c:pt idx="142">
                  <c:v>0.34186239998928603</c:v>
                </c:pt>
                <c:pt idx="143">
                  <c:v>0.34233744175058911</c:v>
                </c:pt>
                <c:pt idx="144">
                  <c:v>0.34145020820655642</c:v>
                </c:pt>
                <c:pt idx="145">
                  <c:v>0.34331627368759349</c:v>
                </c:pt>
                <c:pt idx="146">
                  <c:v>0.3446837083779728</c:v>
                </c:pt>
                <c:pt idx="147">
                  <c:v>0.34890317510177854</c:v>
                </c:pt>
                <c:pt idx="148">
                  <c:v>0.351593845018213</c:v>
                </c:pt>
                <c:pt idx="149">
                  <c:v>0.35348023074780377</c:v>
                </c:pt>
                <c:pt idx="150">
                  <c:v>0.35662530004285375</c:v>
                </c:pt>
                <c:pt idx="151">
                  <c:v>0.35677897556245969</c:v>
                </c:pt>
                <c:pt idx="152">
                  <c:v>0.35931234688236524</c:v>
                </c:pt>
                <c:pt idx="153">
                  <c:v>0.35986852791943441</c:v>
                </c:pt>
                <c:pt idx="154">
                  <c:v>0.36320063269766395</c:v>
                </c:pt>
                <c:pt idx="155">
                  <c:v>0.36528537105206738</c:v>
                </c:pt>
                <c:pt idx="156">
                  <c:v>0.37010536019927109</c:v>
                </c:pt>
                <c:pt idx="157">
                  <c:v>0.37039406618812909</c:v>
                </c:pt>
                <c:pt idx="158">
                  <c:v>0.3735973566638095</c:v>
                </c:pt>
                <c:pt idx="159">
                  <c:v>0.37439457641954144</c:v>
                </c:pt>
                <c:pt idx="160">
                  <c:v>0.37584337321619865</c:v>
                </c:pt>
                <c:pt idx="161">
                  <c:v>0.37678921464538206</c:v>
                </c:pt>
                <c:pt idx="162">
                  <c:v>0.37733345771373444</c:v>
                </c:pt>
                <c:pt idx="163">
                  <c:v>0.38065504026141</c:v>
                </c:pt>
                <c:pt idx="164">
                  <c:v>0.38288134822155534</c:v>
                </c:pt>
                <c:pt idx="165">
                  <c:v>0.38563666992714812</c:v>
                </c:pt>
                <c:pt idx="166">
                  <c:v>0.38287916271694861</c:v>
                </c:pt>
                <c:pt idx="167">
                  <c:v>0.38777058585815283</c:v>
                </c:pt>
                <c:pt idx="168">
                  <c:v>-0.51561559118277267</c:v>
                </c:pt>
                <c:pt idx="169">
                  <c:v>-0.51265021902721231</c:v>
                </c:pt>
                <c:pt idx="170">
                  <c:v>-0.50749318300835655</c:v>
                </c:pt>
                <c:pt idx="171">
                  <c:v>-0.50377288202271286</c:v>
                </c:pt>
                <c:pt idx="172">
                  <c:v>-0.49696969370045008</c:v>
                </c:pt>
                <c:pt idx="173">
                  <c:v>-0.49369158699378635</c:v>
                </c:pt>
                <c:pt idx="174">
                  <c:v>-0.49024666086350982</c:v>
                </c:pt>
                <c:pt idx="175">
                  <c:v>-0.48209820801371356</c:v>
                </c:pt>
                <c:pt idx="176">
                  <c:v>-0.47513743946860942</c:v>
                </c:pt>
                <c:pt idx="177">
                  <c:v>-0.47149396930576393</c:v>
                </c:pt>
                <c:pt idx="178">
                  <c:v>-0.46820426263124071</c:v>
                </c:pt>
                <c:pt idx="179">
                  <c:v>-0.46507142125562473</c:v>
                </c:pt>
                <c:pt idx="180">
                  <c:v>-0.45439681225626749</c:v>
                </c:pt>
                <c:pt idx="181">
                  <c:v>-0.45165323662952667</c:v>
                </c:pt>
                <c:pt idx="182">
                  <c:v>-0.4433367107670883</c:v>
                </c:pt>
                <c:pt idx="183">
                  <c:v>-0.44165725695307495</c:v>
                </c:pt>
                <c:pt idx="184">
                  <c:v>-0.43664336175273211</c:v>
                </c:pt>
                <c:pt idx="185">
                  <c:v>-0.43291379149346482</c:v>
                </c:pt>
                <c:pt idx="186">
                  <c:v>-0.42621044158988658</c:v>
                </c:pt>
                <c:pt idx="187">
                  <c:v>-0.41936203615813167</c:v>
                </c:pt>
                <c:pt idx="188">
                  <c:v>-0.41193945141418487</c:v>
                </c:pt>
                <c:pt idx="189">
                  <c:v>-0.40542866069209371</c:v>
                </c:pt>
                <c:pt idx="190">
                  <c:v>-0.39556277695521763</c:v>
                </c:pt>
                <c:pt idx="191">
                  <c:v>-0.39172613493679054</c:v>
                </c:pt>
                <c:pt idx="192">
                  <c:v>-0.38611182966573843</c:v>
                </c:pt>
                <c:pt idx="193">
                  <c:v>-0.37957981439897154</c:v>
                </c:pt>
                <c:pt idx="194">
                  <c:v>-0.37719553816156004</c:v>
                </c:pt>
                <c:pt idx="195">
                  <c:v>-0.37009196593100496</c:v>
                </c:pt>
                <c:pt idx="196">
                  <c:v>-0.36249305512106295</c:v>
                </c:pt>
                <c:pt idx="197">
                  <c:v>-0.36216545811013517</c:v>
                </c:pt>
                <c:pt idx="198">
                  <c:v>-0.35764024275766026</c:v>
                </c:pt>
                <c:pt idx="199">
                  <c:v>-0.35599090250696402</c:v>
                </c:pt>
                <c:pt idx="200">
                  <c:v>-0.34823783361902733</c:v>
                </c:pt>
                <c:pt idx="201">
                  <c:v>-0.33997099478251575</c:v>
                </c:pt>
                <c:pt idx="202">
                  <c:v>-0.33424339927148067</c:v>
                </c:pt>
                <c:pt idx="203">
                  <c:v>-0.32553126922005599</c:v>
                </c:pt>
                <c:pt idx="204">
                  <c:v>-0.32103193095136079</c:v>
                </c:pt>
                <c:pt idx="205">
                  <c:v>-0.3154734474287551</c:v>
                </c:pt>
                <c:pt idx="206">
                  <c:v>-0.31318471763445493</c:v>
                </c:pt>
                <c:pt idx="207">
                  <c:v>-0.31098755941718476</c:v>
                </c:pt>
                <c:pt idx="208">
                  <c:v>-0.30391840635311773</c:v>
                </c:pt>
                <c:pt idx="209">
                  <c:v>-0.30083291672380569</c:v>
                </c:pt>
                <c:pt idx="210">
                  <c:v>-0.29529306074566114</c:v>
                </c:pt>
                <c:pt idx="211">
                  <c:v>-0.29338367215556044</c:v>
                </c:pt>
                <c:pt idx="212">
                  <c:v>-0.28550102049496484</c:v>
                </c:pt>
                <c:pt idx="213">
                  <c:v>-0.27983897529462187</c:v>
                </c:pt>
                <c:pt idx="214">
                  <c:v>-0.28072315845296791</c:v>
                </c:pt>
                <c:pt idx="215">
                  <c:v>-0.27273486848082285</c:v>
                </c:pt>
                <c:pt idx="216">
                  <c:v>-0.26697612604456833</c:v>
                </c:pt>
                <c:pt idx="217">
                  <c:v>-0.26092576505249654</c:v>
                </c:pt>
                <c:pt idx="218">
                  <c:v>-0.25660476700235701</c:v>
                </c:pt>
                <c:pt idx="219">
                  <c:v>-0.25222985043925467</c:v>
                </c:pt>
                <c:pt idx="220">
                  <c:v>-0.24897574855367482</c:v>
                </c:pt>
                <c:pt idx="221">
                  <c:v>-0.23955132450182137</c:v>
                </c:pt>
                <c:pt idx="222">
                  <c:v>-0.236238411131348</c:v>
                </c:pt>
                <c:pt idx="223">
                  <c:v>-0.23246541221341344</c:v>
                </c:pt>
                <c:pt idx="224">
                  <c:v>-0.22483144691450624</c:v>
                </c:pt>
                <c:pt idx="225">
                  <c:v>-0.21999838949003669</c:v>
                </c:pt>
                <c:pt idx="226">
                  <c:v>-0.21445473401542772</c:v>
                </c:pt>
                <c:pt idx="227">
                  <c:v>-0.2106226167238055</c:v>
                </c:pt>
                <c:pt idx="228">
                  <c:v>-0.20321199226483838</c:v>
                </c:pt>
                <c:pt idx="229">
                  <c:v>-0.19906563114420414</c:v>
                </c:pt>
                <c:pt idx="230">
                  <c:v>-0.19725804704306865</c:v>
                </c:pt>
                <c:pt idx="231">
                  <c:v>-0.19314670859224362</c:v>
                </c:pt>
                <c:pt idx="232">
                  <c:v>-0.18358613044782526</c:v>
                </c:pt>
                <c:pt idx="233">
                  <c:v>-0.17895298292264861</c:v>
                </c:pt>
                <c:pt idx="234">
                  <c:v>-0.17632742110563546</c:v>
                </c:pt>
                <c:pt idx="235">
                  <c:v>-0.1719309451896294</c:v>
                </c:pt>
                <c:pt idx="236">
                  <c:v>-0.16252759891793464</c:v>
                </c:pt>
                <c:pt idx="237">
                  <c:v>-0.15578237873366194</c:v>
                </c:pt>
                <c:pt idx="238">
                  <c:v>-0.15483094535033232</c:v>
                </c:pt>
                <c:pt idx="239">
                  <c:v>-0.15100330412470561</c:v>
                </c:pt>
                <c:pt idx="240">
                  <c:v>-0.14363686355260358</c:v>
                </c:pt>
                <c:pt idx="241">
                  <c:v>-0.13826022548746522</c:v>
                </c:pt>
                <c:pt idx="242">
                  <c:v>-0.135914602710521</c:v>
                </c:pt>
                <c:pt idx="243">
                  <c:v>-0.13187627156631715</c:v>
                </c:pt>
                <c:pt idx="244">
                  <c:v>-0.12798855241054255</c:v>
                </c:pt>
                <c:pt idx="245">
                  <c:v>-0.12557806830940654</c:v>
                </c:pt>
                <c:pt idx="246">
                  <c:v>-0.11792418057638764</c:v>
                </c:pt>
                <c:pt idx="247">
                  <c:v>-0.11326673786158127</c:v>
                </c:pt>
                <c:pt idx="248">
                  <c:v>-0.11124211826655254</c:v>
                </c:pt>
                <c:pt idx="249">
                  <c:v>-0.10379313986500961</c:v>
                </c:pt>
                <c:pt idx="250">
                  <c:v>-0.10239155442468385</c:v>
                </c:pt>
                <c:pt idx="251">
                  <c:v>-9.8633602089136435E-2</c:v>
                </c:pt>
                <c:pt idx="252">
                  <c:v>-9.1456070355689173E-2</c:v>
                </c:pt>
                <c:pt idx="253">
                  <c:v>-9.1050221630597922E-2</c:v>
                </c:pt>
                <c:pt idx="254">
                  <c:v>-8.6745245575316154E-2</c:v>
                </c:pt>
                <c:pt idx="255">
                  <c:v>-8.2089035140347544E-2</c:v>
                </c:pt>
                <c:pt idx="256">
                  <c:v>-7.7593005828155273E-2</c:v>
                </c:pt>
                <c:pt idx="257">
                  <c:v>-7.5834569712878108E-2</c:v>
                </c:pt>
                <c:pt idx="258">
                  <c:v>-7.5128360820656048E-2</c:v>
                </c:pt>
                <c:pt idx="259">
                  <c:v>-6.9718151349903751E-2</c:v>
                </c:pt>
                <c:pt idx="260">
                  <c:v>-6.2945021394900338E-2</c:v>
                </c:pt>
                <c:pt idx="261">
                  <c:v>-6.0463268941504625E-2</c:v>
                </c:pt>
                <c:pt idx="262">
                  <c:v>-5.385175249625055E-2</c:v>
                </c:pt>
                <c:pt idx="263">
                  <c:v>-4.8746543164773969E-2</c:v>
                </c:pt>
                <c:pt idx="264">
                  <c:v>-4.3927337165202744E-2</c:v>
                </c:pt>
                <c:pt idx="265">
                  <c:v>-4.3432069209342519E-2</c:v>
                </c:pt>
                <c:pt idx="266">
                  <c:v>-3.6847574201843078E-2</c:v>
                </c:pt>
                <c:pt idx="267">
                  <c:v>-3.4291767527319772E-2</c:v>
                </c:pt>
                <c:pt idx="268">
                  <c:v>-2.9800712191986278E-2</c:v>
                </c:pt>
                <c:pt idx="269">
                  <c:v>-2.1353509460038732E-2</c:v>
                </c:pt>
                <c:pt idx="270">
                  <c:v>-1.9887493721877088E-2</c:v>
                </c:pt>
                <c:pt idx="271">
                  <c:v>-1.4840463702592982E-2</c:v>
                </c:pt>
                <c:pt idx="272">
                  <c:v>-1.2227677737304345E-2</c:v>
                </c:pt>
                <c:pt idx="273">
                  <c:v>-9.8926822691235757E-3</c:v>
                </c:pt>
                <c:pt idx="274">
                  <c:v>-7.1022041889866848E-3</c:v>
                </c:pt>
                <c:pt idx="275">
                  <c:v>-8.3501464538280343E-4</c:v>
                </c:pt>
                <c:pt idx="276">
                  <c:v>2.6173473216198934E-3</c:v>
                </c:pt>
                <c:pt idx="277">
                  <c:v>5.512449700021009E-3</c:v>
                </c:pt>
                <c:pt idx="278">
                  <c:v>1.1707653267623326E-2</c:v>
                </c:pt>
                <c:pt idx="279">
                  <c:v>1.7152533104777847E-2</c:v>
                </c:pt>
                <c:pt idx="280">
                  <c:v>2.0468881337047294E-2</c:v>
                </c:pt>
                <c:pt idx="281">
                  <c:v>2.7544198146560912E-2</c:v>
                </c:pt>
                <c:pt idx="282">
                  <c:v>3.3771770505677784E-2</c:v>
                </c:pt>
                <c:pt idx="283">
                  <c:v>3.8041316134561444E-2</c:v>
                </c:pt>
                <c:pt idx="284">
                  <c:v>4.0370924383972204E-2</c:v>
                </c:pt>
                <c:pt idx="285">
                  <c:v>4.438813536533099E-2</c:v>
                </c:pt>
                <c:pt idx="286">
                  <c:v>0.33219799830726371</c:v>
                </c:pt>
                <c:pt idx="287">
                  <c:v>0.33449877649453613</c:v>
                </c:pt>
                <c:pt idx="288">
                  <c:v>0.33529553340475676</c:v>
                </c:pt>
                <c:pt idx="289">
                  <c:v>0.3362192176987357</c:v>
                </c:pt>
                <c:pt idx="290">
                  <c:v>0.33372102108420815</c:v>
                </c:pt>
                <c:pt idx="291">
                  <c:v>0.33240221877008769</c:v>
                </c:pt>
                <c:pt idx="292">
                  <c:v>0.33178947119134339</c:v>
                </c:pt>
                <c:pt idx="293">
                  <c:v>0.33165215508892221</c:v>
                </c:pt>
                <c:pt idx="294">
                  <c:v>0.33249754439682849</c:v>
                </c:pt>
                <c:pt idx="295">
                  <c:v>0.33287580664238248</c:v>
                </c:pt>
                <c:pt idx="296">
                  <c:v>0.33414177231626274</c:v>
                </c:pt>
                <c:pt idx="297">
                  <c:v>0.33289522689093609</c:v>
                </c:pt>
                <c:pt idx="298">
                  <c:v>0.33263602674094717</c:v>
                </c:pt>
                <c:pt idx="299">
                  <c:v>0.33182290175701745</c:v>
                </c:pt>
                <c:pt idx="300">
                  <c:v>0.33072803791514843</c:v>
                </c:pt>
                <c:pt idx="301">
                  <c:v>0.3306498411613456</c:v>
                </c:pt>
                <c:pt idx="302">
                  <c:v>0.3317570896400257</c:v>
                </c:pt>
                <c:pt idx="303">
                  <c:v>0.33273273517248764</c:v>
                </c:pt>
                <c:pt idx="304">
                  <c:v>0.33298480350332127</c:v>
                </c:pt>
                <c:pt idx="305">
                  <c:v>0.33276719633597573</c:v>
                </c:pt>
                <c:pt idx="306">
                  <c:v>0.33091470912791915</c:v>
                </c:pt>
                <c:pt idx="307">
                  <c:v>0.33075472845511017</c:v>
                </c:pt>
                <c:pt idx="308">
                  <c:v>0.3297866272016281</c:v>
                </c:pt>
                <c:pt idx="309">
                  <c:v>0.32961466455967431</c:v>
                </c:pt>
                <c:pt idx="310">
                  <c:v>0.32917309530747774</c:v>
                </c:pt>
                <c:pt idx="311">
                  <c:v>0.32874408576173114</c:v>
                </c:pt>
                <c:pt idx="312">
                  <c:v>0.32781344838225834</c:v>
                </c:pt>
                <c:pt idx="313">
                  <c:v>0.32609669768587957</c:v>
                </c:pt>
                <c:pt idx="314">
                  <c:v>0.32411971960574248</c:v>
                </c:pt>
                <c:pt idx="315">
                  <c:v>0.32374657266980905</c:v>
                </c:pt>
                <c:pt idx="316">
                  <c:v>0.32263681902721214</c:v>
                </c:pt>
                <c:pt idx="317">
                  <c:v>0.32215768511892001</c:v>
                </c:pt>
                <c:pt idx="318">
                  <c:v>0.32214571454896046</c:v>
                </c:pt>
                <c:pt idx="319">
                  <c:v>0.3217665979322904</c:v>
                </c:pt>
                <c:pt idx="320">
                  <c:v>0.32217069612170546</c:v>
                </c:pt>
                <c:pt idx="321">
                  <c:v>0.32168736623098337</c:v>
                </c:pt>
                <c:pt idx="322">
                  <c:v>0.3214043590957788</c:v>
                </c:pt>
                <c:pt idx="323">
                  <c:v>0.32068845858152956</c:v>
                </c:pt>
                <c:pt idx="324">
                  <c:v>0.31905526883436869</c:v>
                </c:pt>
                <c:pt idx="325">
                  <c:v>0.31925317678380094</c:v>
                </c:pt>
                <c:pt idx="326">
                  <c:v>0.3172768137240195</c:v>
                </c:pt>
                <c:pt idx="327">
                  <c:v>0.31416385994214696</c:v>
                </c:pt>
                <c:pt idx="328">
                  <c:v>0.31145778357617315</c:v>
                </c:pt>
                <c:pt idx="329">
                  <c:v>0.31149356409899259</c:v>
                </c:pt>
                <c:pt idx="330">
                  <c:v>0.31110393264409686</c:v>
                </c:pt>
                <c:pt idx="331">
                  <c:v>0.31386644336833053</c:v>
                </c:pt>
                <c:pt idx="332">
                  <c:v>0.31732589338975742</c:v>
                </c:pt>
                <c:pt idx="333">
                  <c:v>0.31759947320548487</c:v>
                </c:pt>
                <c:pt idx="334">
                  <c:v>0.3155945059781442</c:v>
                </c:pt>
                <c:pt idx="335">
                  <c:v>0.3106238185879579</c:v>
                </c:pt>
                <c:pt idx="336">
                  <c:v>0.30943790699592894</c:v>
                </c:pt>
                <c:pt idx="337">
                  <c:v>0.31004403000857089</c:v>
                </c:pt>
                <c:pt idx="338">
                  <c:v>0.30971183909363592</c:v>
                </c:pt>
                <c:pt idx="339">
                  <c:v>0.31055336457038785</c:v>
                </c:pt>
                <c:pt idx="340">
                  <c:v>0.30943888270837766</c:v>
                </c:pt>
                <c:pt idx="341">
                  <c:v>0.30870090367473757</c:v>
                </c:pt>
                <c:pt idx="342">
                  <c:v>0.30786057418041568</c:v>
                </c:pt>
                <c:pt idx="343">
                  <c:v>0.30690436985215341</c:v>
                </c:pt>
                <c:pt idx="344">
                  <c:v>0.30717271000642793</c:v>
                </c:pt>
                <c:pt idx="345">
                  <c:v>0.30806419555388859</c:v>
                </c:pt>
                <c:pt idx="346">
                  <c:v>0.30839925594600343</c:v>
                </c:pt>
                <c:pt idx="347">
                  <c:v>0.30905248216198844</c:v>
                </c:pt>
                <c:pt idx="348">
                  <c:v>0.30944832010927753</c:v>
                </c:pt>
                <c:pt idx="349">
                  <c:v>0.30790993509749282</c:v>
                </c:pt>
                <c:pt idx="350">
                  <c:v>0.30677719225412475</c:v>
                </c:pt>
                <c:pt idx="351">
                  <c:v>0.3056482545639595</c:v>
                </c:pt>
                <c:pt idx="352">
                  <c:v>0.30509328627598031</c:v>
                </c:pt>
                <c:pt idx="353">
                  <c:v>0.30420510470323531</c:v>
                </c:pt>
                <c:pt idx="354">
                  <c:v>0.30275702543389749</c:v>
                </c:pt>
                <c:pt idx="355">
                  <c:v>0.30245958219412866</c:v>
                </c:pt>
                <c:pt idx="356">
                  <c:v>0.30263415893507606</c:v>
                </c:pt>
                <c:pt idx="357">
                  <c:v>0.30282412660167141</c:v>
                </c:pt>
                <c:pt idx="358">
                  <c:v>0.30301884142918367</c:v>
                </c:pt>
                <c:pt idx="359">
                  <c:v>0.30314482332333398</c:v>
                </c:pt>
                <c:pt idx="360">
                  <c:v>0.30437699627169446</c:v>
                </c:pt>
                <c:pt idx="361">
                  <c:v>0.30381649576815928</c:v>
                </c:pt>
                <c:pt idx="362">
                  <c:v>0.30301583702592655</c:v>
                </c:pt>
                <c:pt idx="363">
                  <c:v>0.30250531393829017</c:v>
                </c:pt>
                <c:pt idx="364">
                  <c:v>0.30207593249410725</c:v>
                </c:pt>
                <c:pt idx="365">
                  <c:v>0.30179259063638325</c:v>
                </c:pt>
                <c:pt idx="366">
                  <c:v>0.30207591997000216</c:v>
                </c:pt>
                <c:pt idx="367">
                  <c:v>0.30228501645596734</c:v>
                </c:pt>
                <c:pt idx="368">
                  <c:v>0.30203049747160871</c:v>
                </c:pt>
                <c:pt idx="369">
                  <c:v>0.30154389545746729</c:v>
                </c:pt>
                <c:pt idx="370">
                  <c:v>0.30290217677308756</c:v>
                </c:pt>
                <c:pt idx="371">
                  <c:v>0.30261116059567178</c:v>
                </c:pt>
                <c:pt idx="372">
                  <c:v>0.30139690098564365</c:v>
                </c:pt>
                <c:pt idx="373">
                  <c:v>0.30180913653310437</c:v>
                </c:pt>
                <c:pt idx="374">
                  <c:v>0.30276092678380079</c:v>
                </c:pt>
                <c:pt idx="375">
                  <c:v>0.30417168614741791</c:v>
                </c:pt>
                <c:pt idx="376">
                  <c:v>0.30597579502892652</c:v>
                </c:pt>
                <c:pt idx="377">
                  <c:v>0.3074021636490249</c:v>
                </c:pt>
                <c:pt idx="378">
                  <c:v>0.30772633953289014</c:v>
                </c:pt>
                <c:pt idx="379">
                  <c:v>0.30609479580029986</c:v>
                </c:pt>
                <c:pt idx="380">
                  <c:v>0.30597089499678598</c:v>
                </c:pt>
                <c:pt idx="381">
                  <c:v>0.30643789823226891</c:v>
                </c:pt>
                <c:pt idx="382">
                  <c:v>0.30705725460681338</c:v>
                </c:pt>
                <c:pt idx="383">
                  <c:v>0.30777050507820852</c:v>
                </c:pt>
                <c:pt idx="384">
                  <c:v>0.3072865319370045</c:v>
                </c:pt>
                <c:pt idx="385">
                  <c:v>0.30640994779301467</c:v>
                </c:pt>
                <c:pt idx="386">
                  <c:v>0.30561890289265037</c:v>
                </c:pt>
                <c:pt idx="387">
                  <c:v>0.30476067216627345</c:v>
                </c:pt>
                <c:pt idx="388">
                  <c:v>0.30529861845939543</c:v>
                </c:pt>
                <c:pt idx="389">
                  <c:v>0.3055931155988858</c:v>
                </c:pt>
                <c:pt idx="390">
                  <c:v>0.30707923782944085</c:v>
                </c:pt>
                <c:pt idx="391">
                  <c:v>0.30826742260552825</c:v>
                </c:pt>
                <c:pt idx="392">
                  <c:v>0.30866532757660153</c:v>
                </c:pt>
                <c:pt idx="393">
                  <c:v>0.30883627299121474</c:v>
                </c:pt>
                <c:pt idx="394">
                  <c:v>0.30828310194986025</c:v>
                </c:pt>
                <c:pt idx="395">
                  <c:v>0.30707304606813768</c:v>
                </c:pt>
                <c:pt idx="396">
                  <c:v>0.30671596495607439</c:v>
                </c:pt>
                <c:pt idx="397">
                  <c:v>0.30532662956931633</c:v>
                </c:pt>
                <c:pt idx="398">
                  <c:v>0.3051069286158129</c:v>
                </c:pt>
                <c:pt idx="399">
                  <c:v>0.30435996690593514</c:v>
                </c:pt>
                <c:pt idx="400">
                  <c:v>0.30384889769659296</c:v>
                </c:pt>
                <c:pt idx="401">
                  <c:v>0.30405675575316016</c:v>
                </c:pt>
                <c:pt idx="402">
                  <c:v>0.30361950010713484</c:v>
                </c:pt>
                <c:pt idx="403">
                  <c:v>0.30370841088493644</c:v>
                </c:pt>
                <c:pt idx="404">
                  <c:v>0.30440671403471176</c:v>
                </c:pt>
                <c:pt idx="405">
                  <c:v>0.30701846788086551</c:v>
                </c:pt>
                <c:pt idx="406">
                  <c:v>0.30921493165845287</c:v>
                </c:pt>
                <c:pt idx="407">
                  <c:v>0.30957002670880612</c:v>
                </c:pt>
                <c:pt idx="408">
                  <c:v>0.30891098491536279</c:v>
                </c:pt>
                <c:pt idx="409">
                  <c:v>0.30296110106063845</c:v>
                </c:pt>
                <c:pt idx="410">
                  <c:v>0.30242219821084193</c:v>
                </c:pt>
                <c:pt idx="411">
                  <c:v>0.30200999348617946</c:v>
                </c:pt>
                <c:pt idx="412">
                  <c:v>0.30195687751232009</c:v>
                </c:pt>
                <c:pt idx="413">
                  <c:v>0.30201175858152945</c:v>
                </c:pt>
                <c:pt idx="414">
                  <c:v>0.30251598491536286</c:v>
                </c:pt>
                <c:pt idx="415">
                  <c:v>0.30264189287550897</c:v>
                </c:pt>
                <c:pt idx="416">
                  <c:v>0.30277520692093379</c:v>
                </c:pt>
                <c:pt idx="417">
                  <c:v>0.30246012193057625</c:v>
                </c:pt>
                <c:pt idx="418">
                  <c:v>0.30272212480179977</c:v>
                </c:pt>
                <c:pt idx="419">
                  <c:v>0.30386303434754625</c:v>
                </c:pt>
                <c:pt idx="420">
                  <c:v>0.30469634874651774</c:v>
                </c:pt>
                <c:pt idx="421">
                  <c:v>0.30478401279194306</c:v>
                </c:pt>
                <c:pt idx="422">
                  <c:v>0.30296022241268478</c:v>
                </c:pt>
                <c:pt idx="423">
                  <c:v>0.30174219146132375</c:v>
                </c:pt>
                <c:pt idx="424">
                  <c:v>0.29964513536533072</c:v>
                </c:pt>
                <c:pt idx="425">
                  <c:v>0.29812065646025271</c:v>
                </c:pt>
                <c:pt idx="426">
                  <c:v>0.29803266049924981</c:v>
                </c:pt>
                <c:pt idx="427">
                  <c:v>0.29741207783372614</c:v>
                </c:pt>
                <c:pt idx="428">
                  <c:v>0.2971994120634241</c:v>
                </c:pt>
                <c:pt idx="429">
                  <c:v>0.29694879208270825</c:v>
                </c:pt>
                <c:pt idx="430">
                  <c:v>0.29640742939789994</c:v>
                </c:pt>
                <c:pt idx="431">
                  <c:v>0.29577925394257537</c:v>
                </c:pt>
                <c:pt idx="432">
                  <c:v>0.29521111057424443</c:v>
                </c:pt>
                <c:pt idx="433">
                  <c:v>0.29306254962502637</c:v>
                </c:pt>
                <c:pt idx="434">
                  <c:v>0.29183994841439898</c:v>
                </c:pt>
                <c:pt idx="435">
                  <c:v>0.29047901945575277</c:v>
                </c:pt>
                <c:pt idx="436">
                  <c:v>0.2896728845296761</c:v>
                </c:pt>
                <c:pt idx="437">
                  <c:v>0.28830581807370892</c:v>
                </c:pt>
                <c:pt idx="438">
                  <c:v>0.28721734428969359</c:v>
                </c:pt>
                <c:pt idx="439">
                  <c:v>0.28707017523034034</c:v>
                </c:pt>
                <c:pt idx="440">
                  <c:v>0.28666423666166663</c:v>
                </c:pt>
                <c:pt idx="441">
                  <c:v>0.28596404442896911</c:v>
                </c:pt>
                <c:pt idx="442">
                  <c:v>0.28609766343475462</c:v>
                </c:pt>
                <c:pt idx="443">
                  <c:v>0.28324510710306416</c:v>
                </c:pt>
                <c:pt idx="444">
                  <c:v>0.28128764545746721</c:v>
                </c:pt>
                <c:pt idx="445">
                  <c:v>0.27900837542318363</c:v>
                </c:pt>
                <c:pt idx="446">
                  <c:v>0.2784549749303617</c:v>
                </c:pt>
                <c:pt idx="447">
                  <c:v>0.2782013777051639</c:v>
                </c:pt>
                <c:pt idx="448">
                  <c:v>0.27744472482322702</c:v>
                </c:pt>
                <c:pt idx="449">
                  <c:v>0.27662434592886231</c:v>
                </c:pt>
                <c:pt idx="450">
                  <c:v>0.27726120002142712</c:v>
                </c:pt>
                <c:pt idx="451">
                  <c:v>0.27632459822155547</c:v>
                </c:pt>
                <c:pt idx="452">
                  <c:v>0.27653477006642357</c:v>
                </c:pt>
                <c:pt idx="453">
                  <c:v>0.275745235836726</c:v>
                </c:pt>
                <c:pt idx="454">
                  <c:v>0.19590902158774343</c:v>
                </c:pt>
                <c:pt idx="455">
                  <c:v>0.18974465412470515</c:v>
                </c:pt>
                <c:pt idx="456">
                  <c:v>0.18564533844011141</c:v>
                </c:pt>
                <c:pt idx="457">
                  <c:v>0.18002238428326559</c:v>
                </c:pt>
                <c:pt idx="458">
                  <c:v>0.17640105151060628</c:v>
                </c:pt>
                <c:pt idx="459">
                  <c:v>0.16958118294407515</c:v>
                </c:pt>
                <c:pt idx="460">
                  <c:v>0.16543437124491076</c:v>
                </c:pt>
                <c:pt idx="461">
                  <c:v>0.15770786827726549</c:v>
                </c:pt>
                <c:pt idx="462">
                  <c:v>0.15223806124919623</c:v>
                </c:pt>
                <c:pt idx="463">
                  <c:v>0.14303747398757222</c:v>
                </c:pt>
                <c:pt idx="464">
                  <c:v>0.13454273334047528</c:v>
                </c:pt>
                <c:pt idx="465">
                  <c:v>0.12785017408399388</c:v>
                </c:pt>
                <c:pt idx="466">
                  <c:v>0.12114549395757432</c:v>
                </c:pt>
                <c:pt idx="467">
                  <c:v>0.113208398253696</c:v>
                </c:pt>
                <c:pt idx="468">
                  <c:v>0.10896215476751661</c:v>
                </c:pt>
                <c:pt idx="469">
                  <c:v>0.10313906781658416</c:v>
                </c:pt>
                <c:pt idx="470">
                  <c:v>9.9689805163916886E-2</c:v>
                </c:pt>
                <c:pt idx="471">
                  <c:v>9.7339733158345862E-2</c:v>
                </c:pt>
                <c:pt idx="472">
                  <c:v>9.1919992232697728E-2</c:v>
                </c:pt>
                <c:pt idx="473">
                  <c:v>8.835800837797296E-2</c:v>
                </c:pt>
                <c:pt idx="474">
                  <c:v>8.399688551532028E-2</c:v>
                </c:pt>
                <c:pt idx="475">
                  <c:v>7.8436425530319084E-2</c:v>
                </c:pt>
                <c:pt idx="476">
                  <c:v>7.5522092050567757E-2</c:v>
                </c:pt>
                <c:pt idx="477">
                  <c:v>7.3563632033425974E-2</c:v>
                </c:pt>
                <c:pt idx="478">
                  <c:v>6.9478874566102383E-2</c:v>
                </c:pt>
                <c:pt idx="479">
                  <c:v>6.887110116777341E-2</c:v>
                </c:pt>
                <c:pt idx="480">
                  <c:v>6.2305522434111922E-2</c:v>
                </c:pt>
                <c:pt idx="481">
                  <c:v>5.7825374201842458E-2</c:v>
                </c:pt>
                <c:pt idx="482">
                  <c:v>5.3944789490036532E-2</c:v>
                </c:pt>
                <c:pt idx="483">
                  <c:v>5.0006286425969153E-2</c:v>
                </c:pt>
                <c:pt idx="484">
                  <c:v>4.5854791043496428E-2</c:v>
                </c:pt>
                <c:pt idx="485">
                  <c:v>4.4262638654381653E-2</c:v>
                </c:pt>
                <c:pt idx="486">
                  <c:v>4.3418004296121818E-2</c:v>
                </c:pt>
                <c:pt idx="487">
                  <c:v>3.5892688097278871E-2</c:v>
                </c:pt>
                <c:pt idx="488">
                  <c:v>2.8090899453610343E-2</c:v>
                </c:pt>
                <c:pt idx="489">
                  <c:v>2.1611302399828225E-2</c:v>
                </c:pt>
                <c:pt idx="490">
                  <c:v>1.4281493368330839E-2</c:v>
                </c:pt>
                <c:pt idx="491">
                  <c:v>9.764995071780188E-3</c:v>
                </c:pt>
                <c:pt idx="492">
                  <c:v>3.4263995500321068E-3</c:v>
                </c:pt>
                <c:pt idx="493">
                  <c:v>-3.0621004285412644E-3</c:v>
                </c:pt>
                <c:pt idx="494">
                  <c:v>-9.6828627062356103E-3</c:v>
                </c:pt>
                <c:pt idx="495">
                  <c:v>-2.1317864677523439E-2</c:v>
                </c:pt>
                <c:pt idx="496">
                  <c:v>-3.1134348928648289E-2</c:v>
                </c:pt>
                <c:pt idx="497">
                  <c:v>-4.1013187197342961E-2</c:v>
                </c:pt>
                <c:pt idx="498">
                  <c:v>-4.7686451714163303E-2</c:v>
                </c:pt>
                <c:pt idx="499">
                  <c:v>-5.5780442457681725E-2</c:v>
                </c:pt>
                <c:pt idx="500">
                  <c:v>-5.9332251714163411E-2</c:v>
                </c:pt>
                <c:pt idx="501">
                  <c:v>-6.6988449453610335E-2</c:v>
                </c:pt>
                <c:pt idx="502">
                  <c:v>-7.3290958013713436E-2</c:v>
                </c:pt>
                <c:pt idx="503">
                  <c:v>-7.7690809363616942E-2</c:v>
                </c:pt>
                <c:pt idx="504">
                  <c:v>-7.5937319220055657E-2</c:v>
                </c:pt>
                <c:pt idx="505">
                  <c:v>-8.5629546657381803E-2</c:v>
                </c:pt>
                <c:pt idx="506">
                  <c:v>-8.8219507456610155E-2</c:v>
                </c:pt>
                <c:pt idx="507">
                  <c:v>-0.10269203069423642</c:v>
                </c:pt>
                <c:pt idx="508">
                  <c:v>-0.1059030452860512</c:v>
                </c:pt>
                <c:pt idx="509">
                  <c:v>-0.1114753900899936</c:v>
                </c:pt>
                <c:pt idx="510">
                  <c:v>-0.11874948173344785</c:v>
                </c:pt>
                <c:pt idx="511">
                  <c:v>-0.12252823125133933</c:v>
                </c:pt>
                <c:pt idx="512">
                  <c:v>-0.12782683270837844</c:v>
                </c:pt>
                <c:pt idx="513">
                  <c:v>-0.13314871828797978</c:v>
                </c:pt>
                <c:pt idx="514">
                  <c:v>-0.13581384397900195</c:v>
                </c:pt>
                <c:pt idx="515">
                  <c:v>-0.13823175562459838</c:v>
                </c:pt>
                <c:pt idx="516">
                  <c:v>-0.14867292359117229</c:v>
                </c:pt>
                <c:pt idx="517">
                  <c:v>-0.15058004888579413</c:v>
                </c:pt>
                <c:pt idx="518">
                  <c:v>-0.15994394542532706</c:v>
                </c:pt>
                <c:pt idx="519">
                  <c:v>-0.16881017348403701</c:v>
                </c:pt>
                <c:pt idx="520">
                  <c:v>-0.17009836264195419</c:v>
                </c:pt>
                <c:pt idx="521">
                  <c:v>-0.17297519230769234</c:v>
                </c:pt>
                <c:pt idx="522">
                  <c:v>-0.17430881017784458</c:v>
                </c:pt>
                <c:pt idx="523">
                  <c:v>-0.18106380559245791</c:v>
                </c:pt>
                <c:pt idx="524">
                  <c:v>-0.1895266952110565</c:v>
                </c:pt>
                <c:pt idx="525">
                  <c:v>-0.19410292478037303</c:v>
                </c:pt>
                <c:pt idx="526">
                  <c:v>-0.20185372798371576</c:v>
                </c:pt>
                <c:pt idx="527">
                  <c:v>-0.20313571080994225</c:v>
                </c:pt>
                <c:pt idx="528">
                  <c:v>-0.20769916128133717</c:v>
                </c:pt>
                <c:pt idx="529">
                  <c:v>-0.21713416985215367</c:v>
                </c:pt>
                <c:pt idx="530">
                  <c:v>-0.2213286707306624</c:v>
                </c:pt>
                <c:pt idx="531">
                  <c:v>-0.22506761940218578</c:v>
                </c:pt>
                <c:pt idx="532">
                  <c:v>-0.23376811346689544</c:v>
                </c:pt>
                <c:pt idx="533">
                  <c:v>-0.23945447853010518</c:v>
                </c:pt>
                <c:pt idx="534">
                  <c:v>-0.24494435022498418</c:v>
                </c:pt>
                <c:pt idx="535">
                  <c:v>-0.24891772225198217</c:v>
                </c:pt>
                <c:pt idx="536">
                  <c:v>-0.25170721848082284</c:v>
                </c:pt>
                <c:pt idx="537">
                  <c:v>-0.25630879676451707</c:v>
                </c:pt>
                <c:pt idx="538">
                  <c:v>-0.26085371207413771</c:v>
                </c:pt>
                <c:pt idx="539">
                  <c:v>-0.26516566307049505</c:v>
                </c:pt>
                <c:pt idx="540">
                  <c:v>-0.26862864629312222</c:v>
                </c:pt>
                <c:pt idx="541">
                  <c:v>-0.27417476134561847</c:v>
                </c:pt>
                <c:pt idx="542">
                  <c:v>-0.28018774224341148</c:v>
                </c:pt>
                <c:pt idx="543">
                  <c:v>-0.27775728550460704</c:v>
                </c:pt>
                <c:pt idx="544">
                  <c:v>-0.28393105650310707</c:v>
                </c:pt>
                <c:pt idx="545">
                  <c:v>-0.28697763016927369</c:v>
                </c:pt>
                <c:pt idx="546">
                  <c:v>-0.30107483887936598</c:v>
                </c:pt>
                <c:pt idx="547">
                  <c:v>-0.30820235568887949</c:v>
                </c:pt>
                <c:pt idx="548">
                  <c:v>-0.31435908724019723</c:v>
                </c:pt>
                <c:pt idx="549">
                  <c:v>-0.31550604675380345</c:v>
                </c:pt>
                <c:pt idx="550">
                  <c:v>-0.32360527262695543</c:v>
                </c:pt>
                <c:pt idx="551">
                  <c:v>-0.32656494282194132</c:v>
                </c:pt>
                <c:pt idx="552">
                  <c:v>-0.33221198374758965</c:v>
                </c:pt>
                <c:pt idx="553">
                  <c:v>-0.33734141280265723</c:v>
                </c:pt>
                <c:pt idx="554">
                  <c:v>-0.34421632905506777</c:v>
                </c:pt>
                <c:pt idx="555">
                  <c:v>-0.34665250581744167</c:v>
                </c:pt>
                <c:pt idx="556">
                  <c:v>-0.34930664829655056</c:v>
                </c:pt>
                <c:pt idx="557">
                  <c:v>-0.35432883111206365</c:v>
                </c:pt>
                <c:pt idx="558">
                  <c:v>-0.35789851928433691</c:v>
                </c:pt>
                <c:pt idx="559">
                  <c:v>-0.36043471521319931</c:v>
                </c:pt>
                <c:pt idx="560">
                  <c:v>-0.36726171686308151</c:v>
                </c:pt>
                <c:pt idx="561">
                  <c:v>-0.37477077151274912</c:v>
                </c:pt>
                <c:pt idx="562">
                  <c:v>-0.37706750369616465</c:v>
                </c:pt>
                <c:pt idx="563">
                  <c:v>-0.38215676700235723</c:v>
                </c:pt>
                <c:pt idx="564">
                  <c:v>-0.38322038912577699</c:v>
                </c:pt>
                <c:pt idx="565">
                  <c:v>-0.38848513850439276</c:v>
                </c:pt>
                <c:pt idx="566">
                  <c:v>-0.39251514149346489</c:v>
                </c:pt>
                <c:pt idx="567">
                  <c:v>-0.3980687769016501</c:v>
                </c:pt>
                <c:pt idx="568">
                  <c:v>-0.40296082076280287</c:v>
                </c:pt>
                <c:pt idx="569">
                  <c:v>-0.40888761613456198</c:v>
                </c:pt>
                <c:pt idx="570">
                  <c:v>-0.41439635605313929</c:v>
                </c:pt>
                <c:pt idx="571">
                  <c:v>-0.41679744940004293</c:v>
                </c:pt>
                <c:pt idx="572">
                  <c:v>-0.42232561211699182</c:v>
                </c:pt>
                <c:pt idx="573">
                  <c:v>-0.42151203441182772</c:v>
                </c:pt>
                <c:pt idx="574">
                  <c:v>-0.42710913044782517</c:v>
                </c:pt>
                <c:pt idx="575">
                  <c:v>-0.43297317984786826</c:v>
                </c:pt>
                <c:pt idx="576">
                  <c:v>-0.4394175175916008</c:v>
                </c:pt>
                <c:pt idx="577">
                  <c:v>-0.4461378574030429</c:v>
                </c:pt>
                <c:pt idx="578">
                  <c:v>-0.45089738662952661</c:v>
                </c:pt>
                <c:pt idx="579">
                  <c:v>-0.45425616841654182</c:v>
                </c:pt>
                <c:pt idx="580">
                  <c:v>-0.45872572677308765</c:v>
                </c:pt>
                <c:pt idx="581">
                  <c:v>-0.46074304482536976</c:v>
                </c:pt>
                <c:pt idx="582">
                  <c:v>-0.46763142788729406</c:v>
                </c:pt>
                <c:pt idx="583">
                  <c:v>-0.47168742820869947</c:v>
                </c:pt>
                <c:pt idx="584">
                  <c:v>-0.47850148876151721</c:v>
                </c:pt>
                <c:pt idx="585">
                  <c:v>-0.48212915214270419</c:v>
                </c:pt>
                <c:pt idx="586">
                  <c:v>-0.48671477670880681</c:v>
                </c:pt>
                <c:pt idx="587">
                  <c:v>-0.48982519183629764</c:v>
                </c:pt>
                <c:pt idx="588">
                  <c:v>-0.49393420297835877</c:v>
                </c:pt>
                <c:pt idx="589">
                  <c:v>-0.49824289839297192</c:v>
                </c:pt>
                <c:pt idx="590">
                  <c:v>-0.5023890149560748</c:v>
                </c:pt>
                <c:pt idx="591">
                  <c:v>-0.51059338384401143</c:v>
                </c:pt>
                <c:pt idx="592">
                  <c:v>-0.51328972208056589</c:v>
                </c:pt>
                <c:pt idx="593">
                  <c:v>-0.51611661418470123</c:v>
                </c:pt>
                <c:pt idx="594">
                  <c:v>-0.51914525143561174</c:v>
                </c:pt>
                <c:pt idx="595">
                  <c:v>-0.51779629576815944</c:v>
                </c:pt>
                <c:pt idx="596">
                  <c:v>-0.52211959921791318</c:v>
                </c:pt>
                <c:pt idx="597">
                  <c:v>-0.53084652025926726</c:v>
                </c:pt>
                <c:pt idx="598">
                  <c:v>-0.54164159902506981</c:v>
                </c:pt>
                <c:pt idx="599">
                  <c:v>-0.54707272866938095</c:v>
                </c:pt>
                <c:pt idx="600">
                  <c:v>-0.55016797279837171</c:v>
                </c:pt>
                <c:pt idx="601">
                  <c:v>-0.55749619121491345</c:v>
                </c:pt>
                <c:pt idx="602">
                  <c:v>-0.55852739079708613</c:v>
                </c:pt>
                <c:pt idx="603">
                  <c:v>-0.56479620565673905</c:v>
                </c:pt>
                <c:pt idx="604">
                  <c:v>-0.56779345416755955</c:v>
                </c:pt>
                <c:pt idx="605">
                  <c:v>-0.57242408083351193</c:v>
                </c:pt>
                <c:pt idx="606">
                  <c:v>-0.57690011495607474</c:v>
                </c:pt>
                <c:pt idx="607">
                  <c:v>-0.58383479044353981</c:v>
                </c:pt>
                <c:pt idx="608">
                  <c:v>-0.59147678036211726</c:v>
                </c:pt>
                <c:pt idx="609">
                  <c:v>-0.59149823540818536</c:v>
                </c:pt>
                <c:pt idx="610">
                  <c:v>-0.60268029990357863</c:v>
                </c:pt>
                <c:pt idx="611">
                  <c:v>-0.60462524620741376</c:v>
                </c:pt>
                <c:pt idx="612">
                  <c:v>-0.60894716412042005</c:v>
                </c:pt>
                <c:pt idx="613">
                  <c:v>-0.6161112597493037</c:v>
                </c:pt>
                <c:pt idx="614">
                  <c:v>-0.61927087846582396</c:v>
                </c:pt>
                <c:pt idx="615">
                  <c:v>-0.62578652619455766</c:v>
                </c:pt>
                <c:pt idx="616">
                  <c:v>-0.63105861605956737</c:v>
                </c:pt>
                <c:pt idx="617">
                  <c:v>-0.63587697029140788</c:v>
                </c:pt>
                <c:pt idx="618">
                  <c:v>-0.64239951266338124</c:v>
                </c:pt>
                <c:pt idx="619">
                  <c:v>-0.64687274025069663</c:v>
                </c:pt>
                <c:pt idx="620">
                  <c:v>-0.65325932872294845</c:v>
                </c:pt>
                <c:pt idx="621">
                  <c:v>-0.66057816401328495</c:v>
                </c:pt>
                <c:pt idx="622">
                  <c:v>-0.11496730071780578</c:v>
                </c:pt>
                <c:pt idx="623">
                  <c:v>-0.10888567356974534</c:v>
                </c:pt>
                <c:pt idx="624">
                  <c:v>-0.10175167306620984</c:v>
                </c:pt>
                <c:pt idx="625">
                  <c:v>-0.10166464028283714</c:v>
                </c:pt>
                <c:pt idx="626">
                  <c:v>-9.5516452303407204E-2</c:v>
                </c:pt>
                <c:pt idx="627">
                  <c:v>-9.407565505678199E-2</c:v>
                </c:pt>
                <c:pt idx="628">
                  <c:v>-8.8042774758945994E-2</c:v>
                </c:pt>
                <c:pt idx="629">
                  <c:v>-8.7341892436254717E-2</c:v>
                </c:pt>
                <c:pt idx="630">
                  <c:v>-8.3173870784229831E-2</c:v>
                </c:pt>
                <c:pt idx="631">
                  <c:v>-8.0237969723591041E-2</c:v>
                </c:pt>
                <c:pt idx="632">
                  <c:v>-8.0237986950932455E-2</c:v>
                </c:pt>
                <c:pt idx="633">
                  <c:v>-7.734252573387658E-2</c:v>
                </c:pt>
                <c:pt idx="634">
                  <c:v>-7.3969172766231217E-2</c:v>
                </c:pt>
                <c:pt idx="635">
                  <c:v>-7.1279680619241545E-2</c:v>
                </c:pt>
                <c:pt idx="636">
                  <c:v>-7.0444200085708092E-2</c:v>
                </c:pt>
                <c:pt idx="637">
                  <c:v>-6.7438871255624866E-2</c:v>
                </c:pt>
                <c:pt idx="638">
                  <c:v>-6.2433215523891361E-2</c:v>
                </c:pt>
                <c:pt idx="639">
                  <c:v>-6.0818113681165589E-2</c:v>
                </c:pt>
                <c:pt idx="640">
                  <c:v>-5.7262289093636592E-2</c:v>
                </c:pt>
                <c:pt idx="641">
                  <c:v>-5.6277709856438825E-2</c:v>
                </c:pt>
                <c:pt idx="642">
                  <c:v>-5.1539600010713747E-2</c:v>
                </c:pt>
                <c:pt idx="643">
                  <c:v>-4.901270622455528E-2</c:v>
                </c:pt>
                <c:pt idx="644">
                  <c:v>-4.746431802014163E-2</c:v>
                </c:pt>
                <c:pt idx="645">
                  <c:v>-4.6597738429398058E-2</c:v>
                </c:pt>
                <c:pt idx="646">
                  <c:v>-4.033579490036452E-2</c:v>
                </c:pt>
                <c:pt idx="647">
                  <c:v>-3.8007439307906912E-2</c:v>
                </c:pt>
                <c:pt idx="648">
                  <c:v>-3.3583471234197478E-2</c:v>
                </c:pt>
                <c:pt idx="649">
                  <c:v>-2.9559336479537391E-2</c:v>
                </c:pt>
                <c:pt idx="650">
                  <c:v>-2.6633538622241198E-2</c:v>
                </c:pt>
                <c:pt idx="651">
                  <c:v>-2.4158816327405342E-2</c:v>
                </c:pt>
                <c:pt idx="652">
                  <c:v>-1.799815700664243E-2</c:v>
                </c:pt>
                <c:pt idx="653">
                  <c:v>-1.6309973098350077E-2</c:v>
                </c:pt>
                <c:pt idx="654">
                  <c:v>-1.2675567634454637E-2</c:v>
                </c:pt>
                <c:pt idx="655">
                  <c:v>-7.9819923291192495E-3</c:v>
                </c:pt>
                <c:pt idx="656">
                  <c:v>-4.8100029783590733E-3</c:v>
                </c:pt>
                <c:pt idx="657">
                  <c:v>1.8725941289904958E-3</c:v>
                </c:pt>
                <c:pt idx="658">
                  <c:v>6.1800797728730822E-3</c:v>
                </c:pt>
                <c:pt idx="659">
                  <c:v>9.8573978358686837E-3</c:v>
                </c:pt>
                <c:pt idx="660">
                  <c:v>1.2988531862009477E-2</c:v>
                </c:pt>
                <c:pt idx="661">
                  <c:v>1.6340416166701954E-2</c:v>
                </c:pt>
                <c:pt idx="662">
                  <c:v>1.9235644825369432E-2</c:v>
                </c:pt>
                <c:pt idx="663">
                  <c:v>2.6624464066852392E-2</c:v>
                </c:pt>
                <c:pt idx="664">
                  <c:v>2.8366428401542344E-2</c:v>
                </c:pt>
                <c:pt idx="665">
                  <c:v>3.527786475251752E-2</c:v>
                </c:pt>
                <c:pt idx="666">
                  <c:v>3.7745593057638555E-2</c:v>
                </c:pt>
                <c:pt idx="667">
                  <c:v>4.4094812781229752E-2</c:v>
                </c:pt>
                <c:pt idx="668">
                  <c:v>4.9749870827083847E-2</c:v>
                </c:pt>
                <c:pt idx="669">
                  <c:v>5.1417416166702361E-2</c:v>
                </c:pt>
                <c:pt idx="670">
                  <c:v>5.7665609492178756E-2</c:v>
                </c:pt>
                <c:pt idx="671">
                  <c:v>6.0444521319905367E-2</c:v>
                </c:pt>
                <c:pt idx="672">
                  <c:v>6.2645799132204832E-2</c:v>
                </c:pt>
                <c:pt idx="673">
                  <c:v>6.6708468630811965E-2</c:v>
                </c:pt>
                <c:pt idx="674">
                  <c:v>6.9641751114206035E-2</c:v>
                </c:pt>
                <c:pt idx="675">
                  <c:v>7.1897403342618196E-2</c:v>
                </c:pt>
                <c:pt idx="676">
                  <c:v>7.817017037711603E-2</c:v>
                </c:pt>
                <c:pt idx="677">
                  <c:v>8.1694024308978042E-2</c:v>
                </c:pt>
                <c:pt idx="678">
                  <c:v>8.3318128347975126E-2</c:v>
                </c:pt>
                <c:pt idx="679">
                  <c:v>8.6341449367902348E-2</c:v>
                </c:pt>
                <c:pt idx="680">
                  <c:v>8.9726595350332214E-2</c:v>
                </c:pt>
                <c:pt idx="681">
                  <c:v>9.0620456738803951E-2</c:v>
                </c:pt>
                <c:pt idx="682">
                  <c:v>9.8076606813798858E-2</c:v>
                </c:pt>
                <c:pt idx="683">
                  <c:v>0.10283650519605744</c:v>
                </c:pt>
                <c:pt idx="684">
                  <c:v>0.10445731014570375</c:v>
                </c:pt>
                <c:pt idx="685">
                  <c:v>0.10802649858581503</c:v>
                </c:pt>
                <c:pt idx="686">
                  <c:v>0.1116597883758301</c:v>
                </c:pt>
                <c:pt idx="687">
                  <c:v>0.11168499388257941</c:v>
                </c:pt>
                <c:pt idx="688">
                  <c:v>0.11658651343475426</c:v>
                </c:pt>
                <c:pt idx="689">
                  <c:v>0.1193754877544457</c:v>
                </c:pt>
                <c:pt idx="690">
                  <c:v>0.12324322230554943</c:v>
                </c:pt>
                <c:pt idx="691">
                  <c:v>0.12765334475037501</c:v>
                </c:pt>
                <c:pt idx="692">
                  <c:v>0.13003039633597555</c:v>
                </c:pt>
                <c:pt idx="693">
                  <c:v>0.13195840836725919</c:v>
                </c:pt>
                <c:pt idx="694">
                  <c:v>0.13583295020355676</c:v>
                </c:pt>
                <c:pt idx="695">
                  <c:v>0.13791770717805849</c:v>
                </c:pt>
                <c:pt idx="696">
                  <c:v>0.14638566830940633</c:v>
                </c:pt>
                <c:pt idx="697">
                  <c:v>0.14709253905078187</c:v>
                </c:pt>
                <c:pt idx="698">
                  <c:v>0.15056343505463865</c:v>
                </c:pt>
                <c:pt idx="699">
                  <c:v>0.15424109281122761</c:v>
                </c:pt>
                <c:pt idx="700">
                  <c:v>0.15633875937433017</c:v>
                </c:pt>
                <c:pt idx="701">
                  <c:v>0.15696416038140124</c:v>
                </c:pt>
                <c:pt idx="702">
                  <c:v>0.16195179513606181</c:v>
                </c:pt>
                <c:pt idx="703">
                  <c:v>0.16739964605742458</c:v>
                </c:pt>
                <c:pt idx="704">
                  <c:v>0.17149666930576382</c:v>
                </c:pt>
                <c:pt idx="705">
                  <c:v>0.17437770111420617</c:v>
                </c:pt>
                <c:pt idx="706">
                  <c:v>0.17874312290550645</c:v>
                </c:pt>
                <c:pt idx="707">
                  <c:v>0.18217121596314553</c:v>
                </c:pt>
                <c:pt idx="708">
                  <c:v>0.18386422579815737</c:v>
                </c:pt>
                <c:pt idx="709">
                  <c:v>0.18742689833940432</c:v>
                </c:pt>
                <c:pt idx="710">
                  <c:v>0.19056521505249599</c:v>
                </c:pt>
                <c:pt idx="711">
                  <c:v>0.19415826709877843</c:v>
                </c:pt>
                <c:pt idx="712">
                  <c:v>0.19556524981787007</c:v>
                </c:pt>
                <c:pt idx="713">
                  <c:v>0.19825568121919843</c:v>
                </c:pt>
                <c:pt idx="714">
                  <c:v>0.20128333124062567</c:v>
                </c:pt>
                <c:pt idx="715">
                  <c:v>0.2040766913970426</c:v>
                </c:pt>
                <c:pt idx="716">
                  <c:v>0.20738903691879115</c:v>
                </c:pt>
                <c:pt idx="717">
                  <c:v>0.20907554841439874</c:v>
                </c:pt>
                <c:pt idx="718">
                  <c:v>0.21435200852796238</c:v>
                </c:pt>
                <c:pt idx="719">
                  <c:v>0.21882901612384834</c:v>
                </c:pt>
                <c:pt idx="720">
                  <c:v>0.22400449837154501</c:v>
                </c:pt>
                <c:pt idx="721">
                  <c:v>0.22638898664023968</c:v>
                </c:pt>
                <c:pt idx="722">
                  <c:v>0.22780818210842063</c:v>
                </c:pt>
                <c:pt idx="723">
                  <c:v>0.22740693432611908</c:v>
                </c:pt>
                <c:pt idx="724">
                  <c:v>0.23044549851082061</c:v>
                </c:pt>
                <c:pt idx="725">
                  <c:v>0.2312784794943217</c:v>
                </c:pt>
                <c:pt idx="726">
                  <c:v>0.23426775807799438</c:v>
                </c:pt>
                <c:pt idx="727">
                  <c:v>0.23660197148060833</c:v>
                </c:pt>
                <c:pt idx="728">
                  <c:v>0.23993269000428513</c:v>
                </c:pt>
                <c:pt idx="729">
                  <c:v>0.24020432200557107</c:v>
                </c:pt>
                <c:pt idx="730">
                  <c:v>0.24149640673880449</c:v>
                </c:pt>
                <c:pt idx="731">
                  <c:v>0.24441730671737685</c:v>
                </c:pt>
                <c:pt idx="732">
                  <c:v>0.24515399046496664</c:v>
                </c:pt>
                <c:pt idx="733">
                  <c:v>0.24960697503749715</c:v>
                </c:pt>
                <c:pt idx="734">
                  <c:v>0.25156496533104772</c:v>
                </c:pt>
                <c:pt idx="735">
                  <c:v>0.25577173430469236</c:v>
                </c:pt>
                <c:pt idx="736">
                  <c:v>0.25956728068352236</c:v>
                </c:pt>
                <c:pt idx="737">
                  <c:v>0.26151045321405608</c:v>
                </c:pt>
                <c:pt idx="738">
                  <c:v>0.26211101391686287</c:v>
                </c:pt>
                <c:pt idx="739">
                  <c:v>0.2646805816905935</c:v>
                </c:pt>
                <c:pt idx="740">
                  <c:v>0.26723922033426173</c:v>
                </c:pt>
                <c:pt idx="741">
                  <c:v>0.27229732961217046</c:v>
                </c:pt>
                <c:pt idx="742">
                  <c:v>0.27453815502464113</c:v>
                </c:pt>
                <c:pt idx="743">
                  <c:v>0.2770347437968716</c:v>
                </c:pt>
                <c:pt idx="744">
                  <c:v>0.28103915457467316</c:v>
                </c:pt>
                <c:pt idx="745">
                  <c:v>0.28158112859438605</c:v>
                </c:pt>
                <c:pt idx="746">
                  <c:v>0.28223263705806734</c:v>
                </c:pt>
                <c:pt idx="747">
                  <c:v>0.28589466770944938</c:v>
                </c:pt>
                <c:pt idx="748">
                  <c:v>0.28862817181272749</c:v>
                </c:pt>
                <c:pt idx="749">
                  <c:v>0.29303125932076252</c:v>
                </c:pt>
                <c:pt idx="750">
                  <c:v>0.29715640022498346</c:v>
                </c:pt>
                <c:pt idx="751">
                  <c:v>0.2990491463359759</c:v>
                </c:pt>
                <c:pt idx="752">
                  <c:v>0.30008239419327204</c:v>
                </c:pt>
                <c:pt idx="753">
                  <c:v>0.30334121538461539</c:v>
                </c:pt>
                <c:pt idx="754">
                  <c:v>0.30500922451253482</c:v>
                </c:pt>
                <c:pt idx="755">
                  <c:v>0.31168578731519186</c:v>
                </c:pt>
                <c:pt idx="756">
                  <c:v>0.31312779944289648</c:v>
                </c:pt>
                <c:pt idx="757">
                  <c:v>0.31621600693164764</c:v>
                </c:pt>
                <c:pt idx="758">
                  <c:v>0.31890319098992925</c:v>
                </c:pt>
                <c:pt idx="759">
                  <c:v>0.32178348416541663</c:v>
                </c:pt>
                <c:pt idx="760">
                  <c:v>0.32319946416327394</c:v>
                </c:pt>
                <c:pt idx="761">
                  <c:v>0.32881610905292447</c:v>
                </c:pt>
                <c:pt idx="762">
                  <c:v>0.33147688336190279</c:v>
                </c:pt>
                <c:pt idx="763">
                  <c:v>0.33772927276623099</c:v>
                </c:pt>
                <c:pt idx="764">
                  <c:v>0.3400330659845725</c:v>
                </c:pt>
                <c:pt idx="765">
                  <c:v>0.34281388621169911</c:v>
                </c:pt>
                <c:pt idx="766">
                  <c:v>0.3440608541139914</c:v>
                </c:pt>
                <c:pt idx="767">
                  <c:v>0.34785654755731688</c:v>
                </c:pt>
                <c:pt idx="768">
                  <c:v>0.35021225643882564</c:v>
                </c:pt>
                <c:pt idx="769">
                  <c:v>0.35376789331476299</c:v>
                </c:pt>
                <c:pt idx="770">
                  <c:v>0.35706441804156847</c:v>
                </c:pt>
                <c:pt idx="771">
                  <c:v>0.35724065125348148</c:v>
                </c:pt>
                <c:pt idx="772">
                  <c:v>0.36364698369402182</c:v>
                </c:pt>
                <c:pt idx="773">
                  <c:v>0.36531329840368554</c:v>
                </c:pt>
                <c:pt idx="774">
                  <c:v>0.3679541731304905</c:v>
                </c:pt>
                <c:pt idx="775">
                  <c:v>0.37045818387615176</c:v>
                </c:pt>
                <c:pt idx="776">
                  <c:v>0.37436735244268254</c:v>
                </c:pt>
                <c:pt idx="777">
                  <c:v>0.37535259546818062</c:v>
                </c:pt>
                <c:pt idx="778">
                  <c:v>0.38249561947718019</c:v>
                </c:pt>
                <c:pt idx="779">
                  <c:v>0.38777469106492346</c:v>
                </c:pt>
                <c:pt idx="780">
                  <c:v>0.38889063979001509</c:v>
                </c:pt>
                <c:pt idx="781">
                  <c:v>0.39332676460252797</c:v>
                </c:pt>
                <c:pt idx="782">
                  <c:v>0.39767063331904817</c:v>
                </c:pt>
                <c:pt idx="783">
                  <c:v>0.40069573341547032</c:v>
                </c:pt>
                <c:pt idx="784">
                  <c:v>0.40526848755088885</c:v>
                </c:pt>
                <c:pt idx="785">
                  <c:v>0.41031117789800731</c:v>
                </c:pt>
                <c:pt idx="786">
                  <c:v>0.41092951640239944</c:v>
                </c:pt>
                <c:pt idx="787">
                  <c:v>0.41762094770730618</c:v>
                </c:pt>
                <c:pt idx="788">
                  <c:v>0.4221026209556456</c:v>
                </c:pt>
                <c:pt idx="789">
                  <c:v>0.42690730457467307</c:v>
                </c:pt>
                <c:pt idx="790">
                  <c:v>0.26125254083000016</c:v>
                </c:pt>
                <c:pt idx="791">
                  <c:v>0.26110243269000022</c:v>
                </c:pt>
                <c:pt idx="792">
                  <c:v>0.26148918388000025</c:v>
                </c:pt>
                <c:pt idx="793">
                  <c:v>0.26293396970999994</c:v>
                </c:pt>
                <c:pt idx="794">
                  <c:v>0.26401374839000025</c:v>
                </c:pt>
                <c:pt idx="795">
                  <c:v>0.26374979605000021</c:v>
                </c:pt>
                <c:pt idx="796">
                  <c:v>0.26392656063999992</c:v>
                </c:pt>
                <c:pt idx="797">
                  <c:v>0.26486341701000016</c:v>
                </c:pt>
                <c:pt idx="798">
                  <c:v>0.26491749365000034</c:v>
                </c:pt>
                <c:pt idx="799">
                  <c:v>0.26618615309000004</c:v>
                </c:pt>
                <c:pt idx="800">
                  <c:v>0.26708734821000008</c:v>
                </c:pt>
                <c:pt idx="801">
                  <c:v>0.26737505912000015</c:v>
                </c:pt>
                <c:pt idx="802">
                  <c:v>0.26698307271000032</c:v>
                </c:pt>
                <c:pt idx="803">
                  <c:v>0.26720537430000035</c:v>
                </c:pt>
                <c:pt idx="804">
                  <c:v>0.26732622666999989</c:v>
                </c:pt>
                <c:pt idx="805">
                  <c:v>0.26856644316000028</c:v>
                </c:pt>
                <c:pt idx="806">
                  <c:v>0.2682929495100001</c:v>
                </c:pt>
                <c:pt idx="807">
                  <c:v>0.2685664492699999</c:v>
                </c:pt>
                <c:pt idx="808">
                  <c:v>0.26956340575000015</c:v>
                </c:pt>
                <c:pt idx="809">
                  <c:v>0.2707120866299999</c:v>
                </c:pt>
                <c:pt idx="810">
                  <c:v>0.27114677852999991</c:v>
                </c:pt>
                <c:pt idx="811">
                  <c:v>0.27112817692000024</c:v>
                </c:pt>
                <c:pt idx="812">
                  <c:v>0.27124370193000003</c:v>
                </c:pt>
                <c:pt idx="813">
                  <c:v>0.27213855056000003</c:v>
                </c:pt>
                <c:pt idx="814">
                  <c:v>0.27198397865999996</c:v>
                </c:pt>
                <c:pt idx="815">
                  <c:v>0.27239332649000003</c:v>
                </c:pt>
                <c:pt idx="816">
                  <c:v>0.2732838751000003</c:v>
                </c:pt>
                <c:pt idx="817">
                  <c:v>0.27485386800000017</c:v>
                </c:pt>
                <c:pt idx="818">
                  <c:v>0.27522269609000033</c:v>
                </c:pt>
                <c:pt idx="819">
                  <c:v>0.2758590683099999</c:v>
                </c:pt>
                <c:pt idx="820">
                  <c:v>0.27612881216999996</c:v>
                </c:pt>
                <c:pt idx="821">
                  <c:v>0.27631584960999989</c:v>
                </c:pt>
                <c:pt idx="822">
                  <c:v>0.27715919438000014</c:v>
                </c:pt>
                <c:pt idx="823">
                  <c:v>0.27736173812000003</c:v>
                </c:pt>
                <c:pt idx="824">
                  <c:v>0.27731962447000003</c:v>
                </c:pt>
                <c:pt idx="825">
                  <c:v>0.27772111626000023</c:v>
                </c:pt>
                <c:pt idx="826">
                  <c:v>0.27860014433999991</c:v>
                </c:pt>
                <c:pt idx="827">
                  <c:v>0.27934134984000025</c:v>
                </c:pt>
                <c:pt idx="828">
                  <c:v>0.28000018532000015</c:v>
                </c:pt>
                <c:pt idx="829">
                  <c:v>0.27952096824000022</c:v>
                </c:pt>
                <c:pt idx="830">
                  <c:v>0.28156569496000033</c:v>
                </c:pt>
                <c:pt idx="831">
                  <c:v>0.28304462295999999</c:v>
                </c:pt>
                <c:pt idx="832">
                  <c:v>0.28404499170000008</c:v>
                </c:pt>
                <c:pt idx="833">
                  <c:v>0.28502611618000001</c:v>
                </c:pt>
                <c:pt idx="834">
                  <c:v>0.28706612473000009</c:v>
                </c:pt>
                <c:pt idx="835">
                  <c:v>0.28710449196000015</c:v>
                </c:pt>
                <c:pt idx="836">
                  <c:v>0.28784646159000032</c:v>
                </c:pt>
                <c:pt idx="837">
                  <c:v>0.28809330677999978</c:v>
                </c:pt>
                <c:pt idx="838">
                  <c:v>0.28829867047999985</c:v>
                </c:pt>
                <c:pt idx="839">
                  <c:v>0.28849900730999989</c:v>
                </c:pt>
                <c:pt idx="840">
                  <c:v>0.29024280638999983</c:v>
                </c:pt>
                <c:pt idx="841">
                  <c:v>0.29260666624000009</c:v>
                </c:pt>
                <c:pt idx="842">
                  <c:v>0.29303663722000012</c:v>
                </c:pt>
                <c:pt idx="843">
                  <c:v>0.29580436609999994</c:v>
                </c:pt>
                <c:pt idx="844">
                  <c:v>0.29564993426000002</c:v>
                </c:pt>
                <c:pt idx="845">
                  <c:v>0.29628721378000022</c:v>
                </c:pt>
                <c:pt idx="846">
                  <c:v>0.29598800922000007</c:v>
                </c:pt>
                <c:pt idx="847">
                  <c:v>0.29727609674000005</c:v>
                </c:pt>
                <c:pt idx="848">
                  <c:v>0.29761962095</c:v>
                </c:pt>
                <c:pt idx="849">
                  <c:v>0.29761960507000024</c:v>
                </c:pt>
                <c:pt idx="850">
                  <c:v>0.29979358359000002</c:v>
                </c:pt>
                <c:pt idx="851">
                  <c:v>0.30069366366999989</c:v>
                </c:pt>
                <c:pt idx="852">
                  <c:v>0.30318120990000014</c:v>
                </c:pt>
                <c:pt idx="853">
                  <c:v>0.30348775937000028</c:v>
                </c:pt>
                <c:pt idx="854">
                  <c:v>0.30330527384999983</c:v>
                </c:pt>
                <c:pt idx="855">
                  <c:v>0.3047624957200003</c:v>
                </c:pt>
                <c:pt idx="856">
                  <c:v>0.30707831545000031</c:v>
                </c:pt>
                <c:pt idx="857">
                  <c:v>0.30803715785999997</c:v>
                </c:pt>
                <c:pt idx="858">
                  <c:v>0.30929478625000001</c:v>
                </c:pt>
                <c:pt idx="859">
                  <c:v>0.31046922005999988</c:v>
                </c:pt>
                <c:pt idx="860">
                  <c:v>0.31042630620000011</c:v>
                </c:pt>
                <c:pt idx="861">
                  <c:v>0.3105823662800003</c:v>
                </c:pt>
                <c:pt idx="862">
                  <c:v>0.31226311380000027</c:v>
                </c:pt>
                <c:pt idx="863">
                  <c:v>0.31310970806999988</c:v>
                </c:pt>
                <c:pt idx="864">
                  <c:v>0.31326299753999992</c:v>
                </c:pt>
                <c:pt idx="865">
                  <c:v>0.31432105192999982</c:v>
                </c:pt>
                <c:pt idx="866">
                  <c:v>0.31512750522000033</c:v>
                </c:pt>
                <c:pt idx="867">
                  <c:v>0.31471524444999999</c:v>
                </c:pt>
                <c:pt idx="868">
                  <c:v>0.31574731316999988</c:v>
                </c:pt>
                <c:pt idx="869">
                  <c:v>0.31776786962000014</c:v>
                </c:pt>
                <c:pt idx="870">
                  <c:v>0.32030007328999999</c:v>
                </c:pt>
                <c:pt idx="871">
                  <c:v>0.32092263239000035</c:v>
                </c:pt>
                <c:pt idx="872">
                  <c:v>0.32156614298000025</c:v>
                </c:pt>
                <c:pt idx="873">
                  <c:v>0.32358586667999989</c:v>
                </c:pt>
                <c:pt idx="874">
                  <c:v>0.32361430160999988</c:v>
                </c:pt>
                <c:pt idx="875">
                  <c:v>0.32412469784999987</c:v>
                </c:pt>
                <c:pt idx="876">
                  <c:v>0.32466877313999987</c:v>
                </c:pt>
                <c:pt idx="877">
                  <c:v>0.32664293927000015</c:v>
                </c:pt>
                <c:pt idx="878">
                  <c:v>0.32707028202999994</c:v>
                </c:pt>
                <c:pt idx="879">
                  <c:v>0.32772997368999995</c:v>
                </c:pt>
                <c:pt idx="880">
                  <c:v>0.33021927849999999</c:v>
                </c:pt>
                <c:pt idx="881">
                  <c:v>0.33059002349000027</c:v>
                </c:pt>
                <c:pt idx="882">
                  <c:v>0.33124507687999993</c:v>
                </c:pt>
                <c:pt idx="883">
                  <c:v>0.33247850699000026</c:v>
                </c:pt>
                <c:pt idx="884">
                  <c:v>0.33300620835000017</c:v>
                </c:pt>
                <c:pt idx="885">
                  <c:v>0.33346859926000039</c:v>
                </c:pt>
                <c:pt idx="886">
                  <c:v>0.33388573834000002</c:v>
                </c:pt>
                <c:pt idx="887">
                  <c:v>0.33437694641999999</c:v>
                </c:pt>
                <c:pt idx="888">
                  <c:v>0.33425744909999994</c:v>
                </c:pt>
                <c:pt idx="889">
                  <c:v>0.33512178019000033</c:v>
                </c:pt>
                <c:pt idx="890">
                  <c:v>0.33531716233999986</c:v>
                </c:pt>
                <c:pt idx="891">
                  <c:v>0.33582919994999999</c:v>
                </c:pt>
                <c:pt idx="892">
                  <c:v>0.33674803061000036</c:v>
                </c:pt>
                <c:pt idx="893">
                  <c:v>0.33856496454000023</c:v>
                </c:pt>
                <c:pt idx="894">
                  <c:v>0.33915753283000016</c:v>
                </c:pt>
                <c:pt idx="895">
                  <c:v>0.33921410214999981</c:v>
                </c:pt>
                <c:pt idx="896">
                  <c:v>0.34101386794999994</c:v>
                </c:pt>
                <c:pt idx="897">
                  <c:v>0.34162989315000003</c:v>
                </c:pt>
                <c:pt idx="898">
                  <c:v>0.34236867160000028</c:v>
                </c:pt>
                <c:pt idx="899">
                  <c:v>0.34333336742000031</c:v>
                </c:pt>
                <c:pt idx="900">
                  <c:v>0.34412730619000004</c:v>
                </c:pt>
                <c:pt idx="901">
                  <c:v>0.34383491241999992</c:v>
                </c:pt>
                <c:pt idx="902">
                  <c:v>0.34542355979000033</c:v>
                </c:pt>
                <c:pt idx="903">
                  <c:v>0.34584704991000026</c:v>
                </c:pt>
                <c:pt idx="904">
                  <c:v>0.34682719355000019</c:v>
                </c:pt>
                <c:pt idx="905">
                  <c:v>0.34791247999999997</c:v>
                </c:pt>
                <c:pt idx="906">
                  <c:v>0.34765192649000026</c:v>
                </c:pt>
                <c:pt idx="907">
                  <c:v>0.34938788089000011</c:v>
                </c:pt>
                <c:pt idx="908">
                  <c:v>0.35012837036000005</c:v>
                </c:pt>
                <c:pt idx="909">
                  <c:v>0.35133527303999984</c:v>
                </c:pt>
                <c:pt idx="910">
                  <c:v>0.35156648785000016</c:v>
                </c:pt>
                <c:pt idx="911">
                  <c:v>0.3518666545100001</c:v>
                </c:pt>
                <c:pt idx="912">
                  <c:v>0.35225070467000025</c:v>
                </c:pt>
                <c:pt idx="913">
                  <c:v>0.35352572499000018</c:v>
                </c:pt>
                <c:pt idx="914">
                  <c:v>0.35464951944999995</c:v>
                </c:pt>
                <c:pt idx="915">
                  <c:v>0.35489018740999995</c:v>
                </c:pt>
                <c:pt idx="916">
                  <c:v>0.35574808453000001</c:v>
                </c:pt>
                <c:pt idx="917">
                  <c:v>0.35533119165000016</c:v>
                </c:pt>
                <c:pt idx="918">
                  <c:v>0.35620068307999986</c:v>
                </c:pt>
                <c:pt idx="919">
                  <c:v>0.35754254009000019</c:v>
                </c:pt>
                <c:pt idx="920">
                  <c:v>0.35728974772000016</c:v>
                </c:pt>
                <c:pt idx="921">
                  <c:v>0.35822494651999987</c:v>
                </c:pt>
                <c:pt idx="922">
                  <c:v>0.35928786488000014</c:v>
                </c:pt>
                <c:pt idx="923">
                  <c:v>0.35915023808000002</c:v>
                </c:pt>
                <c:pt idx="924">
                  <c:v>0.36090001325999993</c:v>
                </c:pt>
                <c:pt idx="925">
                  <c:v>0.36257581087999996</c:v>
                </c:pt>
                <c:pt idx="926">
                  <c:v>0.36297882896000033</c:v>
                </c:pt>
                <c:pt idx="927">
                  <c:v>0.36425682680000021</c:v>
                </c:pt>
                <c:pt idx="928">
                  <c:v>0.36422702912000032</c:v>
                </c:pt>
                <c:pt idx="929">
                  <c:v>0.36467464511000003</c:v>
                </c:pt>
                <c:pt idx="930">
                  <c:v>0.36508202068000001</c:v>
                </c:pt>
                <c:pt idx="931">
                  <c:v>0.3648836749399999</c:v>
                </c:pt>
                <c:pt idx="932">
                  <c:v>0.36615392649</c:v>
                </c:pt>
                <c:pt idx="933">
                  <c:v>0.36717714236000004</c:v>
                </c:pt>
                <c:pt idx="934">
                  <c:v>0.36770759219000015</c:v>
                </c:pt>
                <c:pt idx="935">
                  <c:v>0.3678926013099999</c:v>
                </c:pt>
                <c:pt idx="936">
                  <c:v>0.36892951845000027</c:v>
                </c:pt>
                <c:pt idx="937">
                  <c:v>0.36914725879000004</c:v>
                </c:pt>
                <c:pt idx="938">
                  <c:v>0.36944505287000029</c:v>
                </c:pt>
                <c:pt idx="939">
                  <c:v>0.37051900461000004</c:v>
                </c:pt>
                <c:pt idx="940">
                  <c:v>0.37085900035000008</c:v>
                </c:pt>
                <c:pt idx="941">
                  <c:v>0.37151150636000013</c:v>
                </c:pt>
                <c:pt idx="942">
                  <c:v>0.37193577282000034</c:v>
                </c:pt>
                <c:pt idx="943">
                  <c:v>0.37227391039999985</c:v>
                </c:pt>
                <c:pt idx="944">
                  <c:v>0.37298849581000015</c:v>
                </c:pt>
                <c:pt idx="945">
                  <c:v>0.37455779707000031</c:v>
                </c:pt>
                <c:pt idx="946">
                  <c:v>0.37423729079999984</c:v>
                </c:pt>
                <c:pt idx="947">
                  <c:v>0.3755050862799999</c:v>
                </c:pt>
                <c:pt idx="948">
                  <c:v>0.37680557368999984</c:v>
                </c:pt>
                <c:pt idx="949">
                  <c:v>0.37653525382999986</c:v>
                </c:pt>
                <c:pt idx="950">
                  <c:v>0.37638512969000032</c:v>
                </c:pt>
                <c:pt idx="951">
                  <c:v>0.37656115919999988</c:v>
                </c:pt>
                <c:pt idx="952">
                  <c:v>0.37650293606999979</c:v>
                </c:pt>
                <c:pt idx="953">
                  <c:v>0.37709786738999979</c:v>
                </c:pt>
                <c:pt idx="954">
                  <c:v>0.37623412213999985</c:v>
                </c:pt>
                <c:pt idx="955">
                  <c:v>0.37717047128999981</c:v>
                </c:pt>
                <c:pt idx="956">
                  <c:v>0.37753538399000036</c:v>
                </c:pt>
                <c:pt idx="957">
                  <c:v>0.37763079640999991</c:v>
                </c:pt>
                <c:pt idx="958">
                  <c:v>-0.4802544340099999</c:v>
                </c:pt>
                <c:pt idx="959">
                  <c:v>-0.48036022871</c:v>
                </c:pt>
                <c:pt idx="960">
                  <c:v>-0.4815788374899998</c:v>
                </c:pt>
                <c:pt idx="961">
                  <c:v>-0.48243988083999995</c:v>
                </c:pt>
                <c:pt idx="962">
                  <c:v>-0.48354176702999979</c:v>
                </c:pt>
                <c:pt idx="963">
                  <c:v>-0.48260070587999992</c:v>
                </c:pt>
                <c:pt idx="964">
                  <c:v>-0.48280103373999994</c:v>
                </c:pt>
                <c:pt idx="965">
                  <c:v>-0.48385643088999986</c:v>
                </c:pt>
                <c:pt idx="966">
                  <c:v>-0.48445867859000002</c:v>
                </c:pt>
                <c:pt idx="967">
                  <c:v>-0.48516565217999985</c:v>
                </c:pt>
                <c:pt idx="968">
                  <c:v>-0.48612279037999995</c:v>
                </c:pt>
                <c:pt idx="969">
                  <c:v>-0.48619416151999983</c:v>
                </c:pt>
                <c:pt idx="970">
                  <c:v>-0.48666730667999986</c:v>
                </c:pt>
                <c:pt idx="971">
                  <c:v>-0.48727172680999986</c:v>
                </c:pt>
                <c:pt idx="972">
                  <c:v>-0.48747288225000007</c:v>
                </c:pt>
                <c:pt idx="973">
                  <c:v>-0.48848998045000003</c:v>
                </c:pt>
                <c:pt idx="974">
                  <c:v>-0.48992987494999996</c:v>
                </c:pt>
                <c:pt idx="975">
                  <c:v>-0.49184200262999977</c:v>
                </c:pt>
                <c:pt idx="976">
                  <c:v>-0.49187696501999995</c:v>
                </c:pt>
                <c:pt idx="977">
                  <c:v>-0.49219141162999991</c:v>
                </c:pt>
                <c:pt idx="978">
                  <c:v>-0.49311978976999993</c:v>
                </c:pt>
                <c:pt idx="979">
                  <c:v>-0.49311974999999991</c:v>
                </c:pt>
                <c:pt idx="980">
                  <c:v>-0.49336634016999992</c:v>
                </c:pt>
                <c:pt idx="981">
                  <c:v>-0.49417515684999985</c:v>
                </c:pt>
                <c:pt idx="982">
                  <c:v>-0.4944093895199998</c:v>
                </c:pt>
                <c:pt idx="983">
                  <c:v>-0.49471441532999988</c:v>
                </c:pt>
                <c:pt idx="984">
                  <c:v>-0.49593769439999991</c:v>
                </c:pt>
                <c:pt idx="985">
                  <c:v>-0.49589809107999999</c:v>
                </c:pt>
                <c:pt idx="986">
                  <c:v>-0.49646292402999992</c:v>
                </c:pt>
                <c:pt idx="987">
                  <c:v>-0.49718380596</c:v>
                </c:pt>
                <c:pt idx="988">
                  <c:v>-0.49769193898999986</c:v>
                </c:pt>
                <c:pt idx="989">
                  <c:v>-0.4983037188199998</c:v>
                </c:pt>
                <c:pt idx="990">
                  <c:v>-0.49956185274000009</c:v>
                </c:pt>
                <c:pt idx="991">
                  <c:v>-0.49962841916999989</c:v>
                </c:pt>
                <c:pt idx="992">
                  <c:v>-0.50020274110000007</c:v>
                </c:pt>
                <c:pt idx="993">
                  <c:v>-0.5004340948999999</c:v>
                </c:pt>
                <c:pt idx="994">
                  <c:v>-0.50111701683999998</c:v>
                </c:pt>
                <c:pt idx="995">
                  <c:v>-0.50212221930000001</c:v>
                </c:pt>
                <c:pt idx="996">
                  <c:v>-0.50350983262000004</c:v>
                </c:pt>
                <c:pt idx="997">
                  <c:v>-0.5046473952399998</c:v>
                </c:pt>
                <c:pt idx="998">
                  <c:v>-0.50629311382999986</c:v>
                </c:pt>
                <c:pt idx="999">
                  <c:v>-0.50748480114999983</c:v>
                </c:pt>
                <c:pt idx="1000">
                  <c:v>-0.50796608759999995</c:v>
                </c:pt>
                <c:pt idx="1001">
                  <c:v>-0.5092015688399999</c:v>
                </c:pt>
                <c:pt idx="1002">
                  <c:v>-0.50957249507000002</c:v>
                </c:pt>
                <c:pt idx="1003">
                  <c:v>-0.5095725071299998</c:v>
                </c:pt>
                <c:pt idx="1004">
                  <c:v>-0.51034008256999985</c:v>
                </c:pt>
                <c:pt idx="1005">
                  <c:v>-0.5118282141999998</c:v>
                </c:pt>
                <c:pt idx="1006">
                  <c:v>-0.51349948966999992</c:v>
                </c:pt>
                <c:pt idx="1007">
                  <c:v>-0.51280992746999998</c:v>
                </c:pt>
                <c:pt idx="1008">
                  <c:v>-0.51280994605999974</c:v>
                </c:pt>
                <c:pt idx="1009">
                  <c:v>-0.51440332261999999</c:v>
                </c:pt>
                <c:pt idx="1010">
                  <c:v>-0.51440330641999987</c:v>
                </c:pt>
                <c:pt idx="1011">
                  <c:v>-0.51468302860999982</c:v>
                </c:pt>
                <c:pt idx="1012">
                  <c:v>-0.51594106329</c:v>
                </c:pt>
                <c:pt idx="1013">
                  <c:v>-0.51594103864999996</c:v>
                </c:pt>
                <c:pt idx="1014">
                  <c:v>-0.5181284357799999</c:v>
                </c:pt>
                <c:pt idx="1015">
                  <c:v>-0.51681132829999998</c:v>
                </c:pt>
                <c:pt idx="1016">
                  <c:v>-0.51943765779999973</c:v>
                </c:pt>
                <c:pt idx="1017">
                  <c:v>-0.52129818445999998</c:v>
                </c:pt>
                <c:pt idx="1018">
                  <c:v>-0.52103411816999989</c:v>
                </c:pt>
                <c:pt idx="1019">
                  <c:v>-0.52223084441000001</c:v>
                </c:pt>
                <c:pt idx="1020">
                  <c:v>-0.52182947632999999</c:v>
                </c:pt>
                <c:pt idx="1021">
                  <c:v>-0.52317239123999992</c:v>
                </c:pt>
                <c:pt idx="1022">
                  <c:v>-0.52307901869000006</c:v>
                </c:pt>
                <c:pt idx="1023">
                  <c:v>-0.52380068992999984</c:v>
                </c:pt>
                <c:pt idx="1024">
                  <c:v>-0.5254194797099998</c:v>
                </c:pt>
                <c:pt idx="1025">
                  <c:v>-0.5257995004899999</c:v>
                </c:pt>
                <c:pt idx="1026">
                  <c:v>-0.52584002338999991</c:v>
                </c:pt>
                <c:pt idx="1027">
                  <c:v>-0.52706409927999998</c:v>
                </c:pt>
                <c:pt idx="1028">
                  <c:v>-0.52660938713999994</c:v>
                </c:pt>
                <c:pt idx="1029">
                  <c:v>-0.52862502963999991</c:v>
                </c:pt>
                <c:pt idx="1030">
                  <c:v>-0.52853773050999986</c:v>
                </c:pt>
                <c:pt idx="1031">
                  <c:v>-0.5306166524899999</c:v>
                </c:pt>
                <c:pt idx="1032">
                  <c:v>-0.53103472280000008</c:v>
                </c:pt>
                <c:pt idx="1033">
                  <c:v>-0.53165848162000007</c:v>
                </c:pt>
                <c:pt idx="1034">
                  <c:v>-0.53288287927999989</c:v>
                </c:pt>
                <c:pt idx="1035">
                  <c:v>-0.53464431731999984</c:v>
                </c:pt>
                <c:pt idx="1036">
                  <c:v>-0.53484582236999989</c:v>
                </c:pt>
                <c:pt idx="1037">
                  <c:v>-0.53632628249999981</c:v>
                </c:pt>
                <c:pt idx="1038">
                  <c:v>-0.53625649687999977</c:v>
                </c:pt>
                <c:pt idx="1039">
                  <c:v>-0.53709167925000001</c:v>
                </c:pt>
                <c:pt idx="1040">
                  <c:v>-0.54059373209999995</c:v>
                </c:pt>
                <c:pt idx="1041">
                  <c:v>-0.54140528956</c:v>
                </c:pt>
                <c:pt idx="1042">
                  <c:v>-0.5412182984199998</c:v>
                </c:pt>
                <c:pt idx="1043">
                  <c:v>-0.5409031381399998</c:v>
                </c:pt>
                <c:pt idx="1044">
                  <c:v>-0.54240298397000009</c:v>
                </c:pt>
                <c:pt idx="1045">
                  <c:v>-0.54306646058999997</c:v>
                </c:pt>
                <c:pt idx="1046">
                  <c:v>-0.54283196812000001</c:v>
                </c:pt>
                <c:pt idx="1047">
                  <c:v>-0.54349789112999991</c:v>
                </c:pt>
                <c:pt idx="1048">
                  <c:v>-0.54495752280000009</c:v>
                </c:pt>
                <c:pt idx="1049">
                  <c:v>-0.54614765594999992</c:v>
                </c:pt>
                <c:pt idx="1050">
                  <c:v>-0.54651377332999995</c:v>
                </c:pt>
                <c:pt idx="1051">
                  <c:v>-0.54621123320999998</c:v>
                </c:pt>
                <c:pt idx="1052">
                  <c:v>-0.54522286742999992</c:v>
                </c:pt>
                <c:pt idx="1053">
                  <c:v>-0.5457014619999998</c:v>
                </c:pt>
                <c:pt idx="1054">
                  <c:v>-0.54785066187999998</c:v>
                </c:pt>
                <c:pt idx="1055">
                  <c:v>-0.54930587290999999</c:v>
                </c:pt>
                <c:pt idx="1056">
                  <c:v>-0.5499300038499999</c:v>
                </c:pt>
                <c:pt idx="1057">
                  <c:v>-0.55163676480999979</c:v>
                </c:pt>
                <c:pt idx="1058">
                  <c:v>-0.55061096504000007</c:v>
                </c:pt>
                <c:pt idx="1059">
                  <c:v>-0.55333785470999997</c:v>
                </c:pt>
                <c:pt idx="1060">
                  <c:v>-0.55227900667999985</c:v>
                </c:pt>
                <c:pt idx="1061">
                  <c:v>-0.55566421330999982</c:v>
                </c:pt>
                <c:pt idx="1062">
                  <c:v>-0.55487503352999989</c:v>
                </c:pt>
                <c:pt idx="1063">
                  <c:v>-0.55706668446999996</c:v>
                </c:pt>
                <c:pt idx="1064">
                  <c:v>-0.55693185796</c:v>
                </c:pt>
                <c:pt idx="1065">
                  <c:v>-0.55865540386999979</c:v>
                </c:pt>
                <c:pt idx="1066">
                  <c:v>-0.55955229863999989</c:v>
                </c:pt>
                <c:pt idx="1067">
                  <c:v>-0.55946097176999987</c:v>
                </c:pt>
                <c:pt idx="1068">
                  <c:v>-0.56147772974999977</c:v>
                </c:pt>
                <c:pt idx="1069">
                  <c:v>-0.56143127026000006</c:v>
                </c:pt>
                <c:pt idx="1070">
                  <c:v>-0.56297714488999984</c:v>
                </c:pt>
                <c:pt idx="1071">
                  <c:v>-0.56290730583999993</c:v>
                </c:pt>
                <c:pt idx="1072">
                  <c:v>-0.56317288878000005</c:v>
                </c:pt>
                <c:pt idx="1073">
                  <c:v>-0.56406947963999987</c:v>
                </c:pt>
                <c:pt idx="1074">
                  <c:v>-0.56506227108999985</c:v>
                </c:pt>
                <c:pt idx="1075">
                  <c:v>-0.56609889708999983</c:v>
                </c:pt>
                <c:pt idx="1076">
                  <c:v>-0.56520335859999993</c:v>
                </c:pt>
                <c:pt idx="1077">
                  <c:v>-0.5657360751899998</c:v>
                </c:pt>
                <c:pt idx="1078">
                  <c:v>-0.56763729132999996</c:v>
                </c:pt>
                <c:pt idx="1079">
                  <c:v>-0.56740508594999994</c:v>
                </c:pt>
                <c:pt idx="1080">
                  <c:v>-0.56997935584000003</c:v>
                </c:pt>
                <c:pt idx="1081">
                  <c:v>-0.57167621717999995</c:v>
                </c:pt>
                <c:pt idx="1082">
                  <c:v>-0.57232257003999987</c:v>
                </c:pt>
                <c:pt idx="1083">
                  <c:v>-0.57325963581999984</c:v>
                </c:pt>
                <c:pt idx="1084">
                  <c:v>-0.57250351201000005</c:v>
                </c:pt>
                <c:pt idx="1085">
                  <c:v>-0.57384286835999998</c:v>
                </c:pt>
                <c:pt idx="1086">
                  <c:v>-0.57364476987999979</c:v>
                </c:pt>
                <c:pt idx="1087">
                  <c:v>-0.57357763821999985</c:v>
                </c:pt>
                <c:pt idx="1088">
                  <c:v>-0.57425361574999978</c:v>
                </c:pt>
                <c:pt idx="1089">
                  <c:v>-0.57606679883999989</c:v>
                </c:pt>
                <c:pt idx="1090">
                  <c:v>-0.57640804724999983</c:v>
                </c:pt>
                <c:pt idx="1091">
                  <c:v>-0.57875071370999986</c:v>
                </c:pt>
                <c:pt idx="1092">
                  <c:v>-0.57936633046999986</c:v>
                </c:pt>
                <c:pt idx="1093">
                  <c:v>-0.5796997024799998</c:v>
                </c:pt>
                <c:pt idx="1094">
                  <c:v>-0.57963359865999986</c:v>
                </c:pt>
                <c:pt idx="1095">
                  <c:v>-0.58056826373999992</c:v>
                </c:pt>
                <c:pt idx="1096">
                  <c:v>-0.58316591138999996</c:v>
                </c:pt>
                <c:pt idx="1097">
                  <c:v>-0.58361758468999991</c:v>
                </c:pt>
                <c:pt idx="1098">
                  <c:v>-0.58533305972999983</c:v>
                </c:pt>
                <c:pt idx="1099">
                  <c:v>-0.58614033405999999</c:v>
                </c:pt>
                <c:pt idx="1100">
                  <c:v>-0.58818035839000005</c:v>
                </c:pt>
                <c:pt idx="1101">
                  <c:v>-0.58992104772999998</c:v>
                </c:pt>
                <c:pt idx="1102">
                  <c:v>-0.58973437865999978</c:v>
                </c:pt>
                <c:pt idx="1103">
                  <c:v>-0.59099153672000004</c:v>
                </c:pt>
                <c:pt idx="1104">
                  <c:v>-0.59278193607999985</c:v>
                </c:pt>
                <c:pt idx="1105">
                  <c:v>-0.59427295879999997</c:v>
                </c:pt>
                <c:pt idx="1106">
                  <c:v>-0.59516834071999991</c:v>
                </c:pt>
                <c:pt idx="1107">
                  <c:v>-0.59675443582999999</c:v>
                </c:pt>
                <c:pt idx="1108">
                  <c:v>-0.59692200598</c:v>
                </c:pt>
                <c:pt idx="1109">
                  <c:v>-0.59870114709000011</c:v>
                </c:pt>
                <c:pt idx="1110">
                  <c:v>-0.59821929042999988</c:v>
                </c:pt>
                <c:pt idx="1111">
                  <c:v>-0.59847207661000001</c:v>
                </c:pt>
                <c:pt idx="1112">
                  <c:v>-0.59949836215000007</c:v>
                </c:pt>
                <c:pt idx="1113">
                  <c:v>-0.59964065267999989</c:v>
                </c:pt>
                <c:pt idx="1114">
                  <c:v>-0.60197100586999996</c:v>
                </c:pt>
                <c:pt idx="1115">
                  <c:v>-0.60310165533999993</c:v>
                </c:pt>
                <c:pt idx="1116">
                  <c:v>-0.60552072741999974</c:v>
                </c:pt>
                <c:pt idx="1117">
                  <c:v>-0.60721144676999983</c:v>
                </c:pt>
                <c:pt idx="1118">
                  <c:v>-0.60587271028</c:v>
                </c:pt>
                <c:pt idx="1119">
                  <c:v>-0.60646239060999985</c:v>
                </c:pt>
                <c:pt idx="1120">
                  <c:v>-0.60608853678000008</c:v>
                </c:pt>
                <c:pt idx="1121">
                  <c:v>-0.61015867388</c:v>
                </c:pt>
                <c:pt idx="1122">
                  <c:v>-0.61203353355999979</c:v>
                </c:pt>
                <c:pt idx="1123">
                  <c:v>-0.61344675405999993</c:v>
                </c:pt>
                <c:pt idx="1124">
                  <c:v>-0.61551119078999994</c:v>
                </c:pt>
                <c:pt idx="1125">
                  <c:v>-0.61545281838999988</c:v>
                </c:pt>
                <c:pt idx="1126">
                  <c:v>0.14702410232000035</c:v>
                </c:pt>
                <c:pt idx="1127">
                  <c:v>0.14299875294999992</c:v>
                </c:pt>
                <c:pt idx="1128">
                  <c:v>0.13860280376999981</c:v>
                </c:pt>
                <c:pt idx="1129">
                  <c:v>0.13608800953000014</c:v>
                </c:pt>
                <c:pt idx="1130">
                  <c:v>0.13392994185000021</c:v>
                </c:pt>
                <c:pt idx="1131">
                  <c:v>0.13154923537000002</c:v>
                </c:pt>
                <c:pt idx="1132">
                  <c:v>0.12446936445999995</c:v>
                </c:pt>
                <c:pt idx="1133">
                  <c:v>0.12104954386000032</c:v>
                </c:pt>
                <c:pt idx="1134">
                  <c:v>0.11693461559000014</c:v>
                </c:pt>
                <c:pt idx="1135">
                  <c:v>0.11209807143000035</c:v>
                </c:pt>
                <c:pt idx="1136">
                  <c:v>0.10987582293999992</c:v>
                </c:pt>
                <c:pt idx="1137">
                  <c:v>0.10604895972000009</c:v>
                </c:pt>
                <c:pt idx="1138">
                  <c:v>0.10552204986999981</c:v>
                </c:pt>
                <c:pt idx="1139">
                  <c:v>9.90544484000003E-2</c:v>
                </c:pt>
                <c:pt idx="1140">
                  <c:v>9.42912587699999E-2</c:v>
                </c:pt>
                <c:pt idx="1141">
                  <c:v>9.0487900790000145E-2</c:v>
                </c:pt>
                <c:pt idx="1142">
                  <c:v>8.507355733999987E-2</c:v>
                </c:pt>
                <c:pt idx="1143">
                  <c:v>8.4063949920000033E-2</c:v>
                </c:pt>
                <c:pt idx="1144">
                  <c:v>7.6846931919999972E-2</c:v>
                </c:pt>
                <c:pt idx="1145">
                  <c:v>7.3103371390000116E-2</c:v>
                </c:pt>
                <c:pt idx="1146">
                  <c:v>6.7208407169999873E-2</c:v>
                </c:pt>
                <c:pt idx="1147">
                  <c:v>6.3451510630000027E-2</c:v>
                </c:pt>
                <c:pt idx="1148">
                  <c:v>6.1760843000000135E-2</c:v>
                </c:pt>
                <c:pt idx="1149">
                  <c:v>5.7597306449999906E-2</c:v>
                </c:pt>
                <c:pt idx="1150">
                  <c:v>5.509209091999992E-2</c:v>
                </c:pt>
                <c:pt idx="1151">
                  <c:v>5.0892194180000273E-2</c:v>
                </c:pt>
                <c:pt idx="1152">
                  <c:v>4.9420484390000186E-2</c:v>
                </c:pt>
                <c:pt idx="1153">
                  <c:v>4.3871110069999872E-2</c:v>
                </c:pt>
                <c:pt idx="1154">
                  <c:v>3.9138718039999958E-2</c:v>
                </c:pt>
                <c:pt idx="1155">
                  <c:v>3.1776708840000084E-2</c:v>
                </c:pt>
                <c:pt idx="1156">
                  <c:v>2.9897308999999837E-2</c:v>
                </c:pt>
                <c:pt idx="1157">
                  <c:v>2.6271511410000128E-2</c:v>
                </c:pt>
                <c:pt idx="1158">
                  <c:v>2.2251092719999973E-2</c:v>
                </c:pt>
                <c:pt idx="1159">
                  <c:v>1.7751331270000038E-2</c:v>
                </c:pt>
                <c:pt idx="1160">
                  <c:v>1.5613295429999993E-2</c:v>
                </c:pt>
                <c:pt idx="1161">
                  <c:v>1.2270729150000079E-2</c:v>
                </c:pt>
                <c:pt idx="1162">
                  <c:v>1.1537416219999841E-2</c:v>
                </c:pt>
                <c:pt idx="1163">
                  <c:v>7.003702640000142E-3</c:v>
                </c:pt>
                <c:pt idx="1164">
                  <c:v>4.7364644700002142E-3</c:v>
                </c:pt>
                <c:pt idx="1165">
                  <c:v>1.4979930800001285E-3</c:v>
                </c:pt>
                <c:pt idx="1166">
                  <c:v>-4.308835699998781E-4</c:v>
                </c:pt>
                <c:pt idx="1167">
                  <c:v>-4.8933346600000503E-3</c:v>
                </c:pt>
                <c:pt idx="1168">
                  <c:v>-6.1727220400001667E-3</c:v>
                </c:pt>
                <c:pt idx="1169">
                  <c:v>-1.1791770229999657E-2</c:v>
                </c:pt>
                <c:pt idx="1170">
                  <c:v>-1.4734618019999743E-2</c:v>
                </c:pt>
                <c:pt idx="1171">
                  <c:v>-1.8434182930000133E-2</c:v>
                </c:pt>
                <c:pt idx="1172">
                  <c:v>-1.9807897729999694E-2</c:v>
                </c:pt>
                <c:pt idx="1173">
                  <c:v>-2.4955971640000029E-2</c:v>
                </c:pt>
                <c:pt idx="1174">
                  <c:v>-2.8224630130000036E-2</c:v>
                </c:pt>
                <c:pt idx="1175">
                  <c:v>-2.9563147549999939E-2</c:v>
                </c:pt>
                <c:pt idx="1176">
                  <c:v>-3.1070177980000155E-2</c:v>
                </c:pt>
                <c:pt idx="1177">
                  <c:v>-3.5990081109999891E-2</c:v>
                </c:pt>
                <c:pt idx="1178">
                  <c:v>-3.7389443939999864E-2</c:v>
                </c:pt>
                <c:pt idx="1179">
                  <c:v>-4.1736710189999825E-2</c:v>
                </c:pt>
                <c:pt idx="1180">
                  <c:v>-4.5892193349999957E-2</c:v>
                </c:pt>
                <c:pt idx="1181">
                  <c:v>-4.975712234000014E-2</c:v>
                </c:pt>
                <c:pt idx="1182">
                  <c:v>-5.4573262060000044E-2</c:v>
                </c:pt>
                <c:pt idx="1183">
                  <c:v>-5.5082268670000191E-2</c:v>
                </c:pt>
                <c:pt idx="1184">
                  <c:v>-6.0207341619999966E-2</c:v>
                </c:pt>
                <c:pt idx="1185">
                  <c:v>-6.3594088309999963E-2</c:v>
                </c:pt>
                <c:pt idx="1186">
                  <c:v>-6.5798484640000085E-2</c:v>
                </c:pt>
                <c:pt idx="1187">
                  <c:v>-7.09474210999997E-2</c:v>
                </c:pt>
                <c:pt idx="1188">
                  <c:v>-7.6041091569999816E-2</c:v>
                </c:pt>
                <c:pt idx="1189">
                  <c:v>-7.8324985890000101E-2</c:v>
                </c:pt>
                <c:pt idx="1190">
                  <c:v>-8.2731874489999774E-2</c:v>
                </c:pt>
                <c:pt idx="1191">
                  <c:v>-8.5147446999999946E-2</c:v>
                </c:pt>
                <c:pt idx="1192">
                  <c:v>-9.0585606039999794E-2</c:v>
                </c:pt>
                <c:pt idx="1193">
                  <c:v>-9.6597488950000074E-2</c:v>
                </c:pt>
                <c:pt idx="1194">
                  <c:v>-9.7151862320000074E-2</c:v>
                </c:pt>
                <c:pt idx="1195">
                  <c:v>-0.10059558035000009</c:v>
                </c:pt>
                <c:pt idx="1196">
                  <c:v>-0.10369136202999982</c:v>
                </c:pt>
                <c:pt idx="1197">
                  <c:v>-0.1069629893299998</c:v>
                </c:pt>
                <c:pt idx="1198">
                  <c:v>-0.11250817175000009</c:v>
                </c:pt>
                <c:pt idx="1199">
                  <c:v>-0.11580895596999995</c:v>
                </c:pt>
                <c:pt idx="1200">
                  <c:v>-0.1176053471299997</c:v>
                </c:pt>
                <c:pt idx="1201">
                  <c:v>-0.12029580899999985</c:v>
                </c:pt>
                <c:pt idx="1202">
                  <c:v>-0.12333471595999981</c:v>
                </c:pt>
                <c:pt idx="1203">
                  <c:v>-0.12808858255000019</c:v>
                </c:pt>
                <c:pt idx="1204">
                  <c:v>-0.12786840408999978</c:v>
                </c:pt>
                <c:pt idx="1205">
                  <c:v>-0.1328286177199999</c:v>
                </c:pt>
                <c:pt idx="1206">
                  <c:v>-0.13520958398999994</c:v>
                </c:pt>
                <c:pt idx="1207">
                  <c:v>-0.1391243476599999</c:v>
                </c:pt>
                <c:pt idx="1208">
                  <c:v>-0.14162314820999997</c:v>
                </c:pt>
                <c:pt idx="1209">
                  <c:v>-0.14494392814999968</c:v>
                </c:pt>
                <c:pt idx="1210">
                  <c:v>-0.14556633827999974</c:v>
                </c:pt>
                <c:pt idx="1211">
                  <c:v>-0.15266899773999967</c:v>
                </c:pt>
                <c:pt idx="1212">
                  <c:v>-0.15463388199999997</c:v>
                </c:pt>
                <c:pt idx="1213">
                  <c:v>-0.16023724442000004</c:v>
                </c:pt>
                <c:pt idx="1214">
                  <c:v>-0.16364513829999963</c:v>
                </c:pt>
                <c:pt idx="1215">
                  <c:v>-0.16639789005000011</c:v>
                </c:pt>
                <c:pt idx="1216">
                  <c:v>-0.17020111703999988</c:v>
                </c:pt>
                <c:pt idx="1217">
                  <c:v>-0.1714126651099997</c:v>
                </c:pt>
                <c:pt idx="1218">
                  <c:v>-0.17613510959999984</c:v>
                </c:pt>
                <c:pt idx="1219">
                  <c:v>-0.17883314273999987</c:v>
                </c:pt>
                <c:pt idx="1220">
                  <c:v>-0.18194341857999974</c:v>
                </c:pt>
                <c:pt idx="1221">
                  <c:v>-0.1864381595399999</c:v>
                </c:pt>
                <c:pt idx="1222">
                  <c:v>-0.18754862884999965</c:v>
                </c:pt>
                <c:pt idx="1223">
                  <c:v>-0.19055920974999993</c:v>
                </c:pt>
                <c:pt idx="1224">
                  <c:v>-0.19418165791999967</c:v>
                </c:pt>
                <c:pt idx="1225">
                  <c:v>-0.19890814847000002</c:v>
                </c:pt>
                <c:pt idx="1226">
                  <c:v>-0.19968883137999968</c:v>
                </c:pt>
                <c:pt idx="1227">
                  <c:v>-0.20359716231999983</c:v>
                </c:pt>
                <c:pt idx="1228">
                  <c:v>-0.20495859550999967</c:v>
                </c:pt>
                <c:pt idx="1229">
                  <c:v>-0.20976619907999974</c:v>
                </c:pt>
                <c:pt idx="1230">
                  <c:v>-0.21284661937999999</c:v>
                </c:pt>
                <c:pt idx="1231">
                  <c:v>-0.21464300445999981</c:v>
                </c:pt>
                <c:pt idx="1232">
                  <c:v>-0.21780039289</c:v>
                </c:pt>
                <c:pt idx="1233">
                  <c:v>-0.22326437916999992</c:v>
                </c:pt>
                <c:pt idx="1234">
                  <c:v>-0.22818877295999981</c:v>
                </c:pt>
                <c:pt idx="1235">
                  <c:v>-0.22960813752999998</c:v>
                </c:pt>
                <c:pt idx="1236">
                  <c:v>-0.23079718929999984</c:v>
                </c:pt>
                <c:pt idx="1237">
                  <c:v>-0.23306124179999985</c:v>
                </c:pt>
                <c:pt idx="1238">
                  <c:v>-0.23665346099999993</c:v>
                </c:pt>
                <c:pt idx="1239">
                  <c:v>-0.24234496644999978</c:v>
                </c:pt>
                <c:pt idx="1240">
                  <c:v>-0.24337949286999985</c:v>
                </c:pt>
                <c:pt idx="1241">
                  <c:v>-0.24480397593999981</c:v>
                </c:pt>
                <c:pt idx="1242">
                  <c:v>-0.24777382932999983</c:v>
                </c:pt>
                <c:pt idx="1243">
                  <c:v>-0.25140696118999983</c:v>
                </c:pt>
                <c:pt idx="1244">
                  <c:v>-0.25242946072999983</c:v>
                </c:pt>
                <c:pt idx="1245">
                  <c:v>-0.25733449590999979</c:v>
                </c:pt>
                <c:pt idx="1246">
                  <c:v>-0.26247735657999982</c:v>
                </c:pt>
                <c:pt idx="1247">
                  <c:v>-0.26619298998000007</c:v>
                </c:pt>
                <c:pt idx="1248">
                  <c:v>-0.26898597110999989</c:v>
                </c:pt>
                <c:pt idx="1249">
                  <c:v>-0.27277030613999981</c:v>
                </c:pt>
                <c:pt idx="1250">
                  <c:v>-0.27979072287999995</c:v>
                </c:pt>
                <c:pt idx="1251">
                  <c:v>-0.28347810469999984</c:v>
                </c:pt>
                <c:pt idx="1252">
                  <c:v>-0.28758370306999981</c:v>
                </c:pt>
                <c:pt idx="1253">
                  <c:v>-0.29375867725000004</c:v>
                </c:pt>
                <c:pt idx="1254">
                  <c:v>-0.29709334756999994</c:v>
                </c:pt>
                <c:pt idx="1255">
                  <c:v>-0.29916690934000001</c:v>
                </c:pt>
                <c:pt idx="1256">
                  <c:v>-0.31098223168000005</c:v>
                </c:pt>
                <c:pt idx="1257">
                  <c:v>-0.31441826918999993</c:v>
                </c:pt>
                <c:pt idx="1258">
                  <c:v>-0.31932081417999997</c:v>
                </c:pt>
                <c:pt idx="1259">
                  <c:v>-0.31852536966</c:v>
                </c:pt>
                <c:pt idx="1260">
                  <c:v>-0.32456589116999995</c:v>
                </c:pt>
                <c:pt idx="1261">
                  <c:v>-0.32974833241000001</c:v>
                </c:pt>
                <c:pt idx="1262">
                  <c:v>-0.33292894026999986</c:v>
                </c:pt>
                <c:pt idx="1263">
                  <c:v>-0.33669396578999994</c:v>
                </c:pt>
                <c:pt idx="1264">
                  <c:v>-0.34324070844000004</c:v>
                </c:pt>
                <c:pt idx="1265">
                  <c:v>-0.35311040168000007</c:v>
                </c:pt>
                <c:pt idx="1266">
                  <c:v>-0.35443281861000003</c:v>
                </c:pt>
                <c:pt idx="1267">
                  <c:v>-0.35843900526</c:v>
                </c:pt>
                <c:pt idx="1268">
                  <c:v>-0.36396433112999999</c:v>
                </c:pt>
                <c:pt idx="1269">
                  <c:v>-0.36672013422999983</c:v>
                </c:pt>
                <c:pt idx="1270">
                  <c:v>-0.37107101922999985</c:v>
                </c:pt>
                <c:pt idx="1271">
                  <c:v>-0.37437235402999991</c:v>
                </c:pt>
                <c:pt idx="1272">
                  <c:v>-0.37994545130999996</c:v>
                </c:pt>
                <c:pt idx="1273">
                  <c:v>-0.38460076092999995</c:v>
                </c:pt>
                <c:pt idx="1274">
                  <c:v>-0.39017878448999993</c:v>
                </c:pt>
                <c:pt idx="1275">
                  <c:v>-0.39448572420000005</c:v>
                </c:pt>
                <c:pt idx="1276">
                  <c:v>-0.39953506035000003</c:v>
                </c:pt>
                <c:pt idx="1277">
                  <c:v>-0.40352727206999989</c:v>
                </c:pt>
                <c:pt idx="1278">
                  <c:v>-0.40805912480999978</c:v>
                </c:pt>
                <c:pt idx="1279">
                  <c:v>-0.41344700859999989</c:v>
                </c:pt>
                <c:pt idx="1280">
                  <c:v>-0.41805912465999995</c:v>
                </c:pt>
                <c:pt idx="1281">
                  <c:v>-0.41935213594999993</c:v>
                </c:pt>
                <c:pt idx="1282">
                  <c:v>-0.42357024115000003</c:v>
                </c:pt>
                <c:pt idx="1283">
                  <c:v>-0.42733195341999985</c:v>
                </c:pt>
                <c:pt idx="1284">
                  <c:v>-0.42807059495999994</c:v>
                </c:pt>
                <c:pt idx="1285">
                  <c:v>-0.43527019381000004</c:v>
                </c:pt>
                <c:pt idx="1286">
                  <c:v>-0.43831086721999979</c:v>
                </c:pt>
                <c:pt idx="1287">
                  <c:v>-0.44223862102999989</c:v>
                </c:pt>
                <c:pt idx="1288">
                  <c:v>-0.44705978843999988</c:v>
                </c:pt>
                <c:pt idx="1289">
                  <c:v>-0.4492624712699998</c:v>
                </c:pt>
                <c:pt idx="1290">
                  <c:v>-0.45256560901999987</c:v>
                </c:pt>
                <c:pt idx="1291">
                  <c:v>-0.45805865366999998</c:v>
                </c:pt>
                <c:pt idx="1292">
                  <c:v>-0.46262477085999992</c:v>
                </c:pt>
                <c:pt idx="1293">
                  <c:v>-0.46574949622999978</c:v>
                </c:pt>
                <c:pt idx="1294">
                  <c:v>-0.32761261484000015</c:v>
                </c:pt>
                <c:pt idx="1295">
                  <c:v>-0.32631269884999997</c:v>
                </c:pt>
                <c:pt idx="1296">
                  <c:v>-0.32417791165000009</c:v>
                </c:pt>
                <c:pt idx="1297">
                  <c:v>-0.32041769004000004</c:v>
                </c:pt>
                <c:pt idx="1298">
                  <c:v>-0.31832457486999999</c:v>
                </c:pt>
                <c:pt idx="1299">
                  <c:v>-0.31359301380000004</c:v>
                </c:pt>
                <c:pt idx="1300">
                  <c:v>-0.30692526345999993</c:v>
                </c:pt>
                <c:pt idx="1301">
                  <c:v>-0.30693925221000001</c:v>
                </c:pt>
                <c:pt idx="1302">
                  <c:v>-0.30235699301000013</c:v>
                </c:pt>
                <c:pt idx="1303">
                  <c:v>-0.29796148625000002</c:v>
                </c:pt>
                <c:pt idx="1304">
                  <c:v>-0.29274848643000012</c:v>
                </c:pt>
                <c:pt idx="1305">
                  <c:v>-0.28898662430999988</c:v>
                </c:pt>
                <c:pt idx="1306">
                  <c:v>-0.28661347615999999</c:v>
                </c:pt>
                <c:pt idx="1307">
                  <c:v>-0.28410018887000005</c:v>
                </c:pt>
                <c:pt idx="1308">
                  <c:v>-0.27967702868000005</c:v>
                </c:pt>
                <c:pt idx="1309">
                  <c:v>-0.27711316153000015</c:v>
                </c:pt>
                <c:pt idx="1310">
                  <c:v>-0.27530308792999991</c:v>
                </c:pt>
                <c:pt idx="1311">
                  <c:v>-0.27039325466999997</c:v>
                </c:pt>
                <c:pt idx="1312">
                  <c:v>-0.26540321344999995</c:v>
                </c:pt>
                <c:pt idx="1313">
                  <c:v>-0.26135182963999992</c:v>
                </c:pt>
                <c:pt idx="1314">
                  <c:v>-0.25951713167000007</c:v>
                </c:pt>
                <c:pt idx="1315">
                  <c:v>-0.25468655643999993</c:v>
                </c:pt>
                <c:pt idx="1316">
                  <c:v>-0.25193863034999991</c:v>
                </c:pt>
                <c:pt idx="1317">
                  <c:v>-0.24718823403000015</c:v>
                </c:pt>
                <c:pt idx="1318">
                  <c:v>-0.24462155177999989</c:v>
                </c:pt>
                <c:pt idx="1319">
                  <c:v>-0.24005289957999992</c:v>
                </c:pt>
                <c:pt idx="1320">
                  <c:v>-0.23632906332000003</c:v>
                </c:pt>
                <c:pt idx="1321">
                  <c:v>-0.23501082676999999</c:v>
                </c:pt>
                <c:pt idx="1322">
                  <c:v>-0.23115051934000008</c:v>
                </c:pt>
                <c:pt idx="1323">
                  <c:v>-0.22749310629999997</c:v>
                </c:pt>
                <c:pt idx="1324">
                  <c:v>-0.22722255506000011</c:v>
                </c:pt>
                <c:pt idx="1325">
                  <c:v>-0.22212116409999993</c:v>
                </c:pt>
                <c:pt idx="1326">
                  <c:v>-0.21820498823999998</c:v>
                </c:pt>
                <c:pt idx="1327">
                  <c:v>-0.21716209883999993</c:v>
                </c:pt>
                <c:pt idx="1328">
                  <c:v>-0.21232432949000013</c:v>
                </c:pt>
                <c:pt idx="1329">
                  <c:v>-0.20798952622000003</c:v>
                </c:pt>
                <c:pt idx="1330">
                  <c:v>-0.20332345766999993</c:v>
                </c:pt>
                <c:pt idx="1331">
                  <c:v>-0.2027883508100001</c:v>
                </c:pt>
                <c:pt idx="1332">
                  <c:v>-0.20071526231999998</c:v>
                </c:pt>
                <c:pt idx="1333">
                  <c:v>-0.19666652693999992</c:v>
                </c:pt>
                <c:pt idx="1334">
                  <c:v>-0.19366971895999996</c:v>
                </c:pt>
                <c:pt idx="1335">
                  <c:v>-0.18979606887999978</c:v>
                </c:pt>
                <c:pt idx="1336">
                  <c:v>-0.18651041873999985</c:v>
                </c:pt>
                <c:pt idx="1337">
                  <c:v>-0.18529484642999988</c:v>
                </c:pt>
                <c:pt idx="1338">
                  <c:v>-0.18197906844999978</c:v>
                </c:pt>
                <c:pt idx="1339">
                  <c:v>-0.18008301416999983</c:v>
                </c:pt>
                <c:pt idx="1340">
                  <c:v>-0.17521937431000026</c:v>
                </c:pt>
                <c:pt idx="1341">
                  <c:v>-0.17004768163999984</c:v>
                </c:pt>
                <c:pt idx="1342">
                  <c:v>-0.16722813378000012</c:v>
                </c:pt>
                <c:pt idx="1343">
                  <c:v>-0.16333065142000008</c:v>
                </c:pt>
                <c:pt idx="1344">
                  <c:v>-0.16124770953999984</c:v>
                </c:pt>
                <c:pt idx="1345">
                  <c:v>-0.15585763460999999</c:v>
                </c:pt>
                <c:pt idx="1346">
                  <c:v>-0.15422565357999984</c:v>
                </c:pt>
                <c:pt idx="1347">
                  <c:v>-0.15353422599</c:v>
                </c:pt>
                <c:pt idx="1348">
                  <c:v>-0.15185667018999993</c:v>
                </c:pt>
                <c:pt idx="1349">
                  <c:v>-0.1426993164999999</c:v>
                </c:pt>
                <c:pt idx="1350">
                  <c:v>-0.13902963902999999</c:v>
                </c:pt>
                <c:pt idx="1351">
                  <c:v>-0.13924577721999981</c:v>
                </c:pt>
                <c:pt idx="1352">
                  <c:v>-0.13330513231999988</c:v>
                </c:pt>
                <c:pt idx="1353">
                  <c:v>-0.1307502038299998</c:v>
                </c:pt>
                <c:pt idx="1354">
                  <c:v>-0.12829418276000012</c:v>
                </c:pt>
                <c:pt idx="1355">
                  <c:v>-0.12484568351000007</c:v>
                </c:pt>
                <c:pt idx="1356">
                  <c:v>-0.1198758406799999</c:v>
                </c:pt>
                <c:pt idx="1357">
                  <c:v>-0.11947525187999986</c:v>
                </c:pt>
                <c:pt idx="1358">
                  <c:v>-0.11680142672999977</c:v>
                </c:pt>
                <c:pt idx="1359">
                  <c:v>-0.1142862051200001</c:v>
                </c:pt>
                <c:pt idx="1360">
                  <c:v>-0.11015533851999976</c:v>
                </c:pt>
                <c:pt idx="1361">
                  <c:v>-0.10698505652999984</c:v>
                </c:pt>
                <c:pt idx="1362">
                  <c:v>-0.10514744410999981</c:v>
                </c:pt>
                <c:pt idx="1363">
                  <c:v>-9.8936473499999802E-2</c:v>
                </c:pt>
                <c:pt idx="1364">
                  <c:v>-9.6225487560000142E-2</c:v>
                </c:pt>
                <c:pt idx="1365">
                  <c:v>-9.4801101470000051E-2</c:v>
                </c:pt>
                <c:pt idx="1366">
                  <c:v>-9.0227625269999973E-2</c:v>
                </c:pt>
                <c:pt idx="1367">
                  <c:v>-8.8645519240000109E-2</c:v>
                </c:pt>
                <c:pt idx="1368">
                  <c:v>-8.6812376830000065E-2</c:v>
                </c:pt>
                <c:pt idx="1369">
                  <c:v>-8.3558851739999801E-2</c:v>
                </c:pt>
                <c:pt idx="1370">
                  <c:v>-8.0340231239999865E-2</c:v>
                </c:pt>
                <c:pt idx="1371">
                  <c:v>-7.7288328739999773E-2</c:v>
                </c:pt>
                <c:pt idx="1372">
                  <c:v>-7.5235654709999836E-2</c:v>
                </c:pt>
                <c:pt idx="1373">
                  <c:v>-7.2767111430000003E-2</c:v>
                </c:pt>
                <c:pt idx="1374">
                  <c:v>-7.095713670000009E-2</c:v>
                </c:pt>
                <c:pt idx="1375">
                  <c:v>-6.7846881059999753E-2</c:v>
                </c:pt>
                <c:pt idx="1376">
                  <c:v>-6.5916977400000298E-2</c:v>
                </c:pt>
                <c:pt idx="1377">
                  <c:v>-6.3600650569999861E-2</c:v>
                </c:pt>
                <c:pt idx="1378">
                  <c:v>-6.2083158529999877E-2</c:v>
                </c:pt>
                <c:pt idx="1379">
                  <c:v>-6.0912911920000284E-2</c:v>
                </c:pt>
                <c:pt idx="1380">
                  <c:v>-5.8375441109999995E-2</c:v>
                </c:pt>
                <c:pt idx="1381">
                  <c:v>-5.4979446250000022E-2</c:v>
                </c:pt>
                <c:pt idx="1382">
                  <c:v>-5.358464500000025E-2</c:v>
                </c:pt>
                <c:pt idx="1383">
                  <c:v>-5.371832471000005E-2</c:v>
                </c:pt>
                <c:pt idx="1384">
                  <c:v>-5.297866861999978E-2</c:v>
                </c:pt>
                <c:pt idx="1385">
                  <c:v>-4.9716379000000185E-2</c:v>
                </c:pt>
                <c:pt idx="1386">
                  <c:v>-4.8815938729999855E-2</c:v>
                </c:pt>
                <c:pt idx="1387">
                  <c:v>-4.8167042960000114E-2</c:v>
                </c:pt>
                <c:pt idx="1388">
                  <c:v>-4.5853657119999981E-2</c:v>
                </c:pt>
                <c:pt idx="1389">
                  <c:v>-4.5061628739999832E-2</c:v>
                </c:pt>
                <c:pt idx="1390">
                  <c:v>-4.4658143710000216E-2</c:v>
                </c:pt>
                <c:pt idx="1391">
                  <c:v>-4.2032427350000033E-2</c:v>
                </c:pt>
                <c:pt idx="1392">
                  <c:v>-4.1573769049999786E-2</c:v>
                </c:pt>
                <c:pt idx="1393">
                  <c:v>-4.2501800860000001E-2</c:v>
                </c:pt>
                <c:pt idx="1394">
                  <c:v>-4.13076943599998E-2</c:v>
                </c:pt>
                <c:pt idx="1395">
                  <c:v>-4.2556843919999782E-2</c:v>
                </c:pt>
                <c:pt idx="1396">
                  <c:v>-4.1183989500000281E-2</c:v>
                </c:pt>
                <c:pt idx="1397">
                  <c:v>-3.9361875349999881E-2</c:v>
                </c:pt>
                <c:pt idx="1398">
                  <c:v>-3.8356453950000285E-2</c:v>
                </c:pt>
                <c:pt idx="1399">
                  <c:v>-3.7529324170000107E-2</c:v>
                </c:pt>
                <c:pt idx="1400">
                  <c:v>-3.6871278460000101E-2</c:v>
                </c:pt>
                <c:pt idx="1401">
                  <c:v>-3.5856773670000168E-2</c:v>
                </c:pt>
                <c:pt idx="1402">
                  <c:v>-3.7148649019999883E-2</c:v>
                </c:pt>
                <c:pt idx="1403">
                  <c:v>-3.5599098740000272E-2</c:v>
                </c:pt>
                <c:pt idx="1404">
                  <c:v>-3.663574873000016E-2</c:v>
                </c:pt>
                <c:pt idx="1405">
                  <c:v>-3.582705841999996E-2</c:v>
                </c:pt>
                <c:pt idx="1406">
                  <c:v>-3.3108090489999992E-2</c:v>
                </c:pt>
                <c:pt idx="1407">
                  <c:v>-3.3108088260000272E-2</c:v>
                </c:pt>
                <c:pt idx="1408">
                  <c:v>-3.2167047330000288E-2</c:v>
                </c:pt>
                <c:pt idx="1409">
                  <c:v>-3.0883169969999926E-2</c:v>
                </c:pt>
                <c:pt idx="1410">
                  <c:v>-2.9687075400000252E-2</c:v>
                </c:pt>
                <c:pt idx="1411">
                  <c:v>-2.5926970759999789E-2</c:v>
                </c:pt>
                <c:pt idx="1412">
                  <c:v>-2.4805762839999943E-2</c:v>
                </c:pt>
                <c:pt idx="1413">
                  <c:v>-2.2539297050000188E-2</c:v>
                </c:pt>
                <c:pt idx="1414">
                  <c:v>-2.0102239519999898E-2</c:v>
                </c:pt>
                <c:pt idx="1415">
                  <c:v>-1.6461003430000006E-2</c:v>
                </c:pt>
                <c:pt idx="1416">
                  <c:v>-1.5310102569999913E-2</c:v>
                </c:pt>
                <c:pt idx="1417">
                  <c:v>-1.2533713799999759E-2</c:v>
                </c:pt>
                <c:pt idx="1418">
                  <c:v>-1.1902810029999955E-2</c:v>
                </c:pt>
                <c:pt idx="1419">
                  <c:v>-9.1386127200001957E-3</c:v>
                </c:pt>
                <c:pt idx="1420">
                  <c:v>-3.5026202400001692E-3</c:v>
                </c:pt>
                <c:pt idx="1421">
                  <c:v>-1.6880742099999678E-3</c:v>
                </c:pt>
                <c:pt idx="1422">
                  <c:v>1.9436946600001192E-3</c:v>
                </c:pt>
                <c:pt idx="1423">
                  <c:v>5.3094043599998027E-3</c:v>
                </c:pt>
                <c:pt idx="1424">
                  <c:v>5.9592680999998038E-3</c:v>
                </c:pt>
                <c:pt idx="1425">
                  <c:v>6.472509000000173E-3</c:v>
                </c:pt>
                <c:pt idx="1426">
                  <c:v>9.3956737199999904E-3</c:v>
                </c:pt>
                <c:pt idx="1427">
                  <c:v>9.5068546699997106E-3</c:v>
                </c:pt>
                <c:pt idx="1428">
                  <c:v>1.1222275139999738E-2</c:v>
                </c:pt>
                <c:pt idx="1429">
                  <c:v>1.5143991940000205E-2</c:v>
                </c:pt>
                <c:pt idx="1430">
                  <c:v>1.6531173000000194E-2</c:v>
                </c:pt>
                <c:pt idx="1431">
                  <c:v>1.8614990340000189E-2</c:v>
                </c:pt>
                <c:pt idx="1432">
                  <c:v>1.8626516179999726E-2</c:v>
                </c:pt>
                <c:pt idx="1433">
                  <c:v>2.0077810639999711E-2</c:v>
                </c:pt>
                <c:pt idx="1434">
                  <c:v>2.2391420199999745E-2</c:v>
                </c:pt>
                <c:pt idx="1435">
                  <c:v>2.7951724810000089E-2</c:v>
                </c:pt>
                <c:pt idx="1436">
                  <c:v>2.9875392619999844E-2</c:v>
                </c:pt>
                <c:pt idx="1437">
                  <c:v>3.0263743790000033E-2</c:v>
                </c:pt>
                <c:pt idx="1438">
                  <c:v>3.2861711130000228E-2</c:v>
                </c:pt>
                <c:pt idx="1439">
                  <c:v>3.4139008810000177E-2</c:v>
                </c:pt>
                <c:pt idx="1440">
                  <c:v>3.7494442770000094E-2</c:v>
                </c:pt>
                <c:pt idx="1441">
                  <c:v>3.9801488749999975E-2</c:v>
                </c:pt>
                <c:pt idx="1442">
                  <c:v>3.98481394800001E-2</c:v>
                </c:pt>
                <c:pt idx="1443">
                  <c:v>4.5007534630000234E-2</c:v>
                </c:pt>
                <c:pt idx="1444">
                  <c:v>4.8371293039999728E-2</c:v>
                </c:pt>
                <c:pt idx="1445">
                  <c:v>5.0305119039999797E-2</c:v>
                </c:pt>
                <c:pt idx="1446">
                  <c:v>5.0254849259999901E-2</c:v>
                </c:pt>
                <c:pt idx="1447">
                  <c:v>5.2509670389999881E-2</c:v>
                </c:pt>
                <c:pt idx="1448">
                  <c:v>5.6437261919999739E-2</c:v>
                </c:pt>
                <c:pt idx="1449">
                  <c:v>6.0302093660000083E-2</c:v>
                </c:pt>
                <c:pt idx="1450">
                  <c:v>6.0314770740000086E-2</c:v>
                </c:pt>
                <c:pt idx="1451">
                  <c:v>6.195915486999979E-2</c:v>
                </c:pt>
                <c:pt idx="1452">
                  <c:v>6.3796574599999753E-2</c:v>
                </c:pt>
                <c:pt idx="1453">
                  <c:v>6.7798078920000074E-2</c:v>
                </c:pt>
                <c:pt idx="1454">
                  <c:v>6.9363402129999946E-2</c:v>
                </c:pt>
                <c:pt idx="1455">
                  <c:v>6.9058174969999872E-2</c:v>
                </c:pt>
                <c:pt idx="1456">
                  <c:v>6.9035215949999729E-2</c:v>
                </c:pt>
                <c:pt idx="1457">
                  <c:v>7.0088156549999781E-2</c:v>
                </c:pt>
                <c:pt idx="1458">
                  <c:v>7.2622839219999943E-2</c:v>
                </c:pt>
                <c:pt idx="1459">
                  <c:v>7.4422949759999704E-2</c:v>
                </c:pt>
                <c:pt idx="1460">
                  <c:v>7.762853362999976E-2</c:v>
                </c:pt>
                <c:pt idx="1461">
                  <c:v>7.8985584079999852E-2</c:v>
                </c:pt>
                <c:pt idx="1462">
                  <c:v>-0.30680816090999996</c:v>
                </c:pt>
                <c:pt idx="1463">
                  <c:v>-0.30467192138999993</c:v>
                </c:pt>
                <c:pt idx="1464">
                  <c:v>-0.30561666609000016</c:v>
                </c:pt>
                <c:pt idx="1465">
                  <c:v>-0.30257569082000002</c:v>
                </c:pt>
                <c:pt idx="1466">
                  <c:v>-0.30258788960000005</c:v>
                </c:pt>
                <c:pt idx="1467">
                  <c:v>-0.30358644521999989</c:v>
                </c:pt>
                <c:pt idx="1468">
                  <c:v>-0.30150693509000009</c:v>
                </c:pt>
                <c:pt idx="1469">
                  <c:v>-0.30027391399000009</c:v>
                </c:pt>
                <c:pt idx="1470">
                  <c:v>-0.29780338093000014</c:v>
                </c:pt>
                <c:pt idx="1471">
                  <c:v>-0.30144816450999995</c:v>
                </c:pt>
                <c:pt idx="1472">
                  <c:v>-0.29860503383999998</c:v>
                </c:pt>
                <c:pt idx="1473">
                  <c:v>-0.29362538292000012</c:v>
                </c:pt>
                <c:pt idx="1474">
                  <c:v>-0.29252335266000018</c:v>
                </c:pt>
                <c:pt idx="1475">
                  <c:v>-0.28801708382000013</c:v>
                </c:pt>
                <c:pt idx="1476">
                  <c:v>-0.28762554856000011</c:v>
                </c:pt>
                <c:pt idx="1477">
                  <c:v>-0.28481791391999989</c:v>
                </c:pt>
                <c:pt idx="1478">
                  <c:v>-0.28100766617999995</c:v>
                </c:pt>
                <c:pt idx="1479">
                  <c:v>-0.27774267680000009</c:v>
                </c:pt>
                <c:pt idx="1480">
                  <c:v>-0.27332262387000017</c:v>
                </c:pt>
                <c:pt idx="1481">
                  <c:v>-0.27245861764000012</c:v>
                </c:pt>
                <c:pt idx="1482">
                  <c:v>-0.27125888468999987</c:v>
                </c:pt>
                <c:pt idx="1483">
                  <c:v>-0.26719155077000012</c:v>
                </c:pt>
                <c:pt idx="1484">
                  <c:v>-0.26433287722000015</c:v>
                </c:pt>
                <c:pt idx="1485">
                  <c:v>-0.26148922435999994</c:v>
                </c:pt>
                <c:pt idx="1486">
                  <c:v>-0.25435399552999999</c:v>
                </c:pt>
                <c:pt idx="1487">
                  <c:v>-0.25337653891</c:v>
                </c:pt>
                <c:pt idx="1488">
                  <c:v>-0.25120453544000015</c:v>
                </c:pt>
                <c:pt idx="1489">
                  <c:v>-0.24710379393000012</c:v>
                </c:pt>
                <c:pt idx="1490">
                  <c:v>-0.24243763325000003</c:v>
                </c:pt>
                <c:pt idx="1491">
                  <c:v>-0.23914408097999995</c:v>
                </c:pt>
                <c:pt idx="1492">
                  <c:v>-0.23813770481000007</c:v>
                </c:pt>
                <c:pt idx="1493">
                  <c:v>-0.23487005946000011</c:v>
                </c:pt>
                <c:pt idx="1494">
                  <c:v>-0.23000631751000014</c:v>
                </c:pt>
                <c:pt idx="1495">
                  <c:v>-0.22846737359000002</c:v>
                </c:pt>
                <c:pt idx="1496">
                  <c:v>-0.22389551420999992</c:v>
                </c:pt>
                <c:pt idx="1497">
                  <c:v>-0.22358801408999995</c:v>
                </c:pt>
                <c:pt idx="1498">
                  <c:v>-0.21892939505000014</c:v>
                </c:pt>
                <c:pt idx="1499">
                  <c:v>-0.21724894914000004</c:v>
                </c:pt>
                <c:pt idx="1500">
                  <c:v>-0.21058014030000011</c:v>
                </c:pt>
                <c:pt idx="1501">
                  <c:v>-0.20991660101999998</c:v>
                </c:pt>
                <c:pt idx="1502">
                  <c:v>-0.2064097947900001</c:v>
                </c:pt>
                <c:pt idx="1503">
                  <c:v>-0.19999075747999995</c:v>
                </c:pt>
                <c:pt idx="1504">
                  <c:v>-0.19681649890000016</c:v>
                </c:pt>
                <c:pt idx="1505">
                  <c:v>-0.19493610406000017</c:v>
                </c:pt>
                <c:pt idx="1506">
                  <c:v>-0.19084870486999989</c:v>
                </c:pt>
                <c:pt idx="1507">
                  <c:v>-0.18977346787999977</c:v>
                </c:pt>
                <c:pt idx="1508">
                  <c:v>-0.19030795281999985</c:v>
                </c:pt>
                <c:pt idx="1509">
                  <c:v>-0.18647374243000001</c:v>
                </c:pt>
                <c:pt idx="1510">
                  <c:v>-0.18283847275000029</c:v>
                </c:pt>
                <c:pt idx="1511">
                  <c:v>-0.18274019192000027</c:v>
                </c:pt>
                <c:pt idx="1512">
                  <c:v>-0.17976933325000005</c:v>
                </c:pt>
                <c:pt idx="1513">
                  <c:v>-0.17824013619000026</c:v>
                </c:pt>
                <c:pt idx="1514">
                  <c:v>-0.17790652897000028</c:v>
                </c:pt>
                <c:pt idx="1515">
                  <c:v>-0.17566591001999995</c:v>
                </c:pt>
                <c:pt idx="1516">
                  <c:v>-0.16926144179000005</c:v>
                </c:pt>
                <c:pt idx="1517">
                  <c:v>-0.17030252345000008</c:v>
                </c:pt>
                <c:pt idx="1518">
                  <c:v>-0.16645020455999998</c:v>
                </c:pt>
                <c:pt idx="1519">
                  <c:v>-0.16602462290000006</c:v>
                </c:pt>
                <c:pt idx="1520">
                  <c:v>-0.1646212608799999</c:v>
                </c:pt>
                <c:pt idx="1521">
                  <c:v>-0.16161956540000005</c:v>
                </c:pt>
                <c:pt idx="1522">
                  <c:v>-0.16002664756000001</c:v>
                </c:pt>
                <c:pt idx="1523">
                  <c:v>-0.15487342857999978</c:v>
                </c:pt>
                <c:pt idx="1524">
                  <c:v>-0.14859858239000004</c:v>
                </c:pt>
                <c:pt idx="1525">
                  <c:v>-0.14727192726999988</c:v>
                </c:pt>
                <c:pt idx="1526">
                  <c:v>0.52065805428981082</c:v>
                </c:pt>
                <c:pt idx="1527">
                  <c:v>0.52215412713939147</c:v>
                </c:pt>
                <c:pt idx="1528">
                  <c:v>0.52320451519629496</c:v>
                </c:pt>
                <c:pt idx="1529">
                  <c:v>0.52484529542346725</c:v>
                </c:pt>
                <c:pt idx="1530">
                  <c:v>0.52685287799955882</c:v>
                </c:pt>
                <c:pt idx="1531">
                  <c:v>0.52728699831274806</c:v>
                </c:pt>
                <c:pt idx="1532">
                  <c:v>0.5265549698941332</c:v>
                </c:pt>
                <c:pt idx="1533">
                  <c:v>0.524013148742832</c:v>
                </c:pt>
                <c:pt idx="1534">
                  <c:v>0.52452735898764902</c:v>
                </c:pt>
                <c:pt idx="1535">
                  <c:v>0.52549635111380688</c:v>
                </c:pt>
                <c:pt idx="1536">
                  <c:v>0.52667129022937798</c:v>
                </c:pt>
                <c:pt idx="1537">
                  <c:v>0.52764768563079001</c:v>
                </c:pt>
                <c:pt idx="1538">
                  <c:v>0.52543164658138541</c:v>
                </c:pt>
                <c:pt idx="1539">
                  <c:v>0.52298382601455673</c:v>
                </c:pt>
                <c:pt idx="1540">
                  <c:v>0.52298381294662577</c:v>
                </c:pt>
                <c:pt idx="1541">
                  <c:v>0.52229738522276181</c:v>
                </c:pt>
                <c:pt idx="1542">
                  <c:v>0.52340820020952794</c:v>
                </c:pt>
                <c:pt idx="1543">
                  <c:v>0.52200323612704025</c:v>
                </c:pt>
                <c:pt idx="1544">
                  <c:v>0.52206054602999563</c:v>
                </c:pt>
                <c:pt idx="1545">
                  <c:v>0.52218724059329547</c:v>
                </c:pt>
                <c:pt idx="1546">
                  <c:v>0.52211531836127045</c:v>
                </c:pt>
                <c:pt idx="1547">
                  <c:v>0.52389248250992548</c:v>
                </c:pt>
                <c:pt idx="1548">
                  <c:v>0.52389248457212167</c:v>
                </c:pt>
                <c:pt idx="1549">
                  <c:v>0.52505880994706711</c:v>
                </c:pt>
                <c:pt idx="1550">
                  <c:v>0.52506513171592428</c:v>
                </c:pt>
                <c:pt idx="1551">
                  <c:v>0.52544743185928533</c:v>
                </c:pt>
                <c:pt idx="1552">
                  <c:v>0.52447863377812098</c:v>
                </c:pt>
                <c:pt idx="1553">
                  <c:v>0.52231596919938283</c:v>
                </c:pt>
                <c:pt idx="1554">
                  <c:v>0.52176550864578775</c:v>
                </c:pt>
                <c:pt idx="1555">
                  <c:v>0.52152170057344538</c:v>
                </c:pt>
                <c:pt idx="1556">
                  <c:v>0.5224243731804149</c:v>
                </c:pt>
                <c:pt idx="1557">
                  <c:v>0.52062681377370978</c:v>
                </c:pt>
                <c:pt idx="1558">
                  <c:v>0.51957112141596828</c:v>
                </c:pt>
                <c:pt idx="1559">
                  <c:v>0.51979515957212219</c:v>
                </c:pt>
                <c:pt idx="1560">
                  <c:v>0.51861659073665645</c:v>
                </c:pt>
                <c:pt idx="1561">
                  <c:v>0.51883256357521002</c:v>
                </c:pt>
                <c:pt idx="1562">
                  <c:v>0.51798458722981922</c:v>
                </c:pt>
                <c:pt idx="1563">
                  <c:v>0.51896995873401008</c:v>
                </c:pt>
                <c:pt idx="1564">
                  <c:v>0.51807858907146032</c:v>
                </c:pt>
                <c:pt idx="1565">
                  <c:v>0.51807020723423036</c:v>
                </c:pt>
                <c:pt idx="1566">
                  <c:v>0.51632782893692142</c:v>
                </c:pt>
                <c:pt idx="1567">
                  <c:v>0.51670624480591076</c:v>
                </c:pt>
                <c:pt idx="1568">
                  <c:v>0.51633859883105426</c:v>
                </c:pt>
                <c:pt idx="1569">
                  <c:v>0.51461121280326438</c:v>
                </c:pt>
                <c:pt idx="1570">
                  <c:v>0.51532532627922389</c:v>
                </c:pt>
                <c:pt idx="1571">
                  <c:v>0.51283073045875616</c:v>
                </c:pt>
                <c:pt idx="1572">
                  <c:v>0.51254329984561131</c:v>
                </c:pt>
                <c:pt idx="1573">
                  <c:v>0.51304887707322455</c:v>
                </c:pt>
                <c:pt idx="1574">
                  <c:v>0.51170112619100172</c:v>
                </c:pt>
                <c:pt idx="1575">
                  <c:v>0.51218083438464923</c:v>
                </c:pt>
                <c:pt idx="1576">
                  <c:v>0.51001264510366173</c:v>
                </c:pt>
                <c:pt idx="1577">
                  <c:v>0.50923830606528475</c:v>
                </c:pt>
                <c:pt idx="1578">
                  <c:v>0.50693436796427038</c:v>
                </c:pt>
                <c:pt idx="1579">
                  <c:v>0.50763919798191481</c:v>
                </c:pt>
                <c:pt idx="1580">
                  <c:v>0.50600601151301305</c:v>
                </c:pt>
                <c:pt idx="1581">
                  <c:v>0.50711492883767106</c:v>
                </c:pt>
                <c:pt idx="1582">
                  <c:v>0.5064953777238641</c:v>
                </c:pt>
                <c:pt idx="1583">
                  <c:v>0.50418145104764045</c:v>
                </c:pt>
                <c:pt idx="1584">
                  <c:v>0.50399322841861482</c:v>
                </c:pt>
                <c:pt idx="1585">
                  <c:v>0.50260833790251436</c:v>
                </c:pt>
                <c:pt idx="1586">
                  <c:v>0.50194157361049851</c:v>
                </c:pt>
                <c:pt idx="1587">
                  <c:v>0.50320731389501538</c:v>
                </c:pt>
                <c:pt idx="1588">
                  <c:v>0.50204217695191922</c:v>
                </c:pt>
                <c:pt idx="1589">
                  <c:v>0.50108601347595938</c:v>
                </c:pt>
                <c:pt idx="1590">
                  <c:v>0.49942193269739765</c:v>
                </c:pt>
                <c:pt idx="1591">
                  <c:v>0.49993118977723855</c:v>
                </c:pt>
                <c:pt idx="1592">
                  <c:v>0.49833458032642247</c:v>
                </c:pt>
                <c:pt idx="1593">
                  <c:v>0.49977260015438929</c:v>
                </c:pt>
                <c:pt idx="1594">
                  <c:v>0.50078284209307455</c:v>
                </c:pt>
                <c:pt idx="1595">
                  <c:v>0.49923234286501988</c:v>
                </c:pt>
                <c:pt idx="1596">
                  <c:v>0.498585799261138</c:v>
                </c:pt>
                <c:pt idx="1597">
                  <c:v>0.49851398700926336</c:v>
                </c:pt>
                <c:pt idx="1598">
                  <c:v>0.49829547550727832</c:v>
                </c:pt>
                <c:pt idx="1599">
                  <c:v>0.49869399376929902</c:v>
                </c:pt>
                <c:pt idx="1600">
                  <c:v>0.49831467040141181</c:v>
                </c:pt>
                <c:pt idx="1601">
                  <c:v>0.49924518794662548</c:v>
                </c:pt>
                <c:pt idx="1602">
                  <c:v>0.49823328448389947</c:v>
                </c:pt>
                <c:pt idx="1603">
                  <c:v>0.49836836254962541</c:v>
                </c:pt>
                <c:pt idx="1604">
                  <c:v>0.49818771002426138</c:v>
                </c:pt>
                <c:pt idx="1605">
                  <c:v>0.49761624403396604</c:v>
                </c:pt>
                <c:pt idx="1606">
                  <c:v>0.49677301122629042</c:v>
                </c:pt>
                <c:pt idx="1607">
                  <c:v>0.49600954483899412</c:v>
                </c:pt>
                <c:pt idx="1608">
                  <c:v>0.49770188376709307</c:v>
                </c:pt>
                <c:pt idx="1609">
                  <c:v>0.49799684496029989</c:v>
                </c:pt>
                <c:pt idx="1610">
                  <c:v>0.49793955390383776</c:v>
                </c:pt>
                <c:pt idx="1611">
                  <c:v>0.49778703207984165</c:v>
                </c:pt>
                <c:pt idx="1612">
                  <c:v>0.4977354114358184</c:v>
                </c:pt>
                <c:pt idx="1613">
                  <c:v>0.49659319760696974</c:v>
                </c:pt>
                <c:pt idx="1614">
                  <c:v>0.49779058354653771</c:v>
                </c:pt>
                <c:pt idx="1615">
                  <c:v>0.49753879319585398</c:v>
                </c:pt>
                <c:pt idx="1616">
                  <c:v>0.49836148763784727</c:v>
                </c:pt>
                <c:pt idx="1617">
                  <c:v>0.49882899135421249</c:v>
                </c:pt>
                <c:pt idx="1618">
                  <c:v>0.49789584874283216</c:v>
                </c:pt>
                <c:pt idx="1619">
                  <c:v>0.49735257785619763</c:v>
                </c:pt>
                <c:pt idx="1620">
                  <c:v>0.49861431726951955</c:v>
                </c:pt>
                <c:pt idx="1621">
                  <c:v>0.49956632845169868</c:v>
                </c:pt>
                <c:pt idx="1622">
                  <c:v>0.500496892071019</c:v>
                </c:pt>
                <c:pt idx="1623">
                  <c:v>0.50194863120864563</c:v>
                </c:pt>
                <c:pt idx="1624">
                  <c:v>0.50350982093074592</c:v>
                </c:pt>
                <c:pt idx="1625">
                  <c:v>0.50209601505293378</c:v>
                </c:pt>
                <c:pt idx="1626">
                  <c:v>0.50124480056241738</c:v>
                </c:pt>
                <c:pt idx="1627">
                  <c:v>0.5013019558888403</c:v>
                </c:pt>
                <c:pt idx="1628">
                  <c:v>0.50209600678209088</c:v>
                </c:pt>
                <c:pt idx="1629">
                  <c:v>0.50288131103881817</c:v>
                </c:pt>
                <c:pt idx="1630">
                  <c:v>0.50374747544111187</c:v>
                </c:pt>
                <c:pt idx="1631">
                  <c:v>0.50334831179973571</c:v>
                </c:pt>
                <c:pt idx="1632">
                  <c:v>0.50210217329069251</c:v>
                </c:pt>
                <c:pt idx="1633">
                  <c:v>0.5002814374503749</c:v>
                </c:pt>
                <c:pt idx="1634">
                  <c:v>0.50024772545213958</c:v>
                </c:pt>
                <c:pt idx="1635">
                  <c:v>0.50027808785840333</c:v>
                </c:pt>
                <c:pt idx="1636">
                  <c:v>0.50210741816277038</c:v>
                </c:pt>
                <c:pt idx="1637">
                  <c:v>0.50089841731363061</c:v>
                </c:pt>
                <c:pt idx="1638">
                  <c:v>0.50093343912659938</c:v>
                </c:pt>
                <c:pt idx="1639">
                  <c:v>0.50102201546096148</c:v>
                </c:pt>
                <c:pt idx="1640">
                  <c:v>0.5029419297198946</c:v>
                </c:pt>
                <c:pt idx="1641">
                  <c:v>0.50166776268195878</c:v>
                </c:pt>
                <c:pt idx="1642">
                  <c:v>0.50299486059770615</c:v>
                </c:pt>
                <c:pt idx="1643">
                  <c:v>0.50257993989854477</c:v>
                </c:pt>
                <c:pt idx="1644">
                  <c:v>0.50207109930524918</c:v>
                </c:pt>
                <c:pt idx="1645">
                  <c:v>0.50390108410895473</c:v>
                </c:pt>
                <c:pt idx="1646">
                  <c:v>0.50452723062417337</c:v>
                </c:pt>
                <c:pt idx="1647">
                  <c:v>0.50334469964711104</c:v>
                </c:pt>
                <c:pt idx="1648">
                  <c:v>0.50223372580502879</c:v>
                </c:pt>
                <c:pt idx="1649">
                  <c:v>0.50275102420599949</c:v>
                </c:pt>
                <c:pt idx="1650">
                  <c:v>0.50233449905161032</c:v>
                </c:pt>
                <c:pt idx="1651">
                  <c:v>0.50282257425011034</c:v>
                </c:pt>
                <c:pt idx="1652">
                  <c:v>0.5047975078517869</c:v>
                </c:pt>
                <c:pt idx="1653">
                  <c:v>0.50472373307234264</c:v>
                </c:pt>
                <c:pt idx="1654">
                  <c:v>0.50481047751433605</c:v>
                </c:pt>
                <c:pt idx="1655">
                  <c:v>0.50497885350683747</c:v>
                </c:pt>
                <c:pt idx="1656">
                  <c:v>0.50403148012792254</c:v>
                </c:pt>
                <c:pt idx="1657">
                  <c:v>0.50366309528010622</c:v>
                </c:pt>
                <c:pt idx="1658">
                  <c:v>0.50557304717688611</c:v>
                </c:pt>
                <c:pt idx="1659">
                  <c:v>0.50554662676444662</c:v>
                </c:pt>
                <c:pt idx="1660">
                  <c:v>0.50549551213056909</c:v>
                </c:pt>
                <c:pt idx="1661">
                  <c:v>0.5042174766982801</c:v>
                </c:pt>
                <c:pt idx="1662">
                  <c:v>0.50371332423908288</c:v>
                </c:pt>
                <c:pt idx="1663">
                  <c:v>0.50337427448169392</c:v>
                </c:pt>
                <c:pt idx="1664">
                  <c:v>0.50279714768416417</c:v>
                </c:pt>
                <c:pt idx="1665">
                  <c:v>0.50253699329510415</c:v>
                </c:pt>
                <c:pt idx="1666">
                  <c:v>0.50123161693868579</c:v>
                </c:pt>
                <c:pt idx="1667">
                  <c:v>0.50167128682179118</c:v>
                </c:pt>
                <c:pt idx="1668">
                  <c:v>0.50105798475959451</c:v>
                </c:pt>
                <c:pt idx="1669">
                  <c:v>0.50284866441332199</c:v>
                </c:pt>
                <c:pt idx="1670">
                  <c:v>0.50109375969342762</c:v>
                </c:pt>
                <c:pt idx="1671">
                  <c:v>0.50147793477062241</c:v>
                </c:pt>
                <c:pt idx="1672">
                  <c:v>0.50150160998014992</c:v>
                </c:pt>
                <c:pt idx="1673">
                  <c:v>0.50166096557123963</c:v>
                </c:pt>
                <c:pt idx="1674">
                  <c:v>0.50173439515880058</c:v>
                </c:pt>
                <c:pt idx="1675">
                  <c:v>0.50065222684164135</c:v>
                </c:pt>
                <c:pt idx="1676">
                  <c:v>0.49967881494265576</c:v>
                </c:pt>
                <c:pt idx="1677">
                  <c:v>0.49707974815835937</c:v>
                </c:pt>
                <c:pt idx="1678">
                  <c:v>0.49628793016100581</c:v>
                </c:pt>
                <c:pt idx="1679">
                  <c:v>0.49577289121085172</c:v>
                </c:pt>
                <c:pt idx="1680">
                  <c:v>0.49789174032862837</c:v>
                </c:pt>
                <c:pt idx="1681">
                  <c:v>0.49733257050066182</c:v>
                </c:pt>
                <c:pt idx="1682">
                  <c:v>0.49938258725187473</c:v>
                </c:pt>
                <c:pt idx="1683">
                  <c:v>0.49797110157697388</c:v>
                </c:pt>
                <c:pt idx="1684">
                  <c:v>0.49562893992059992</c:v>
                </c:pt>
                <c:pt idx="1685">
                  <c:v>0.49368314211513059</c:v>
                </c:pt>
                <c:pt idx="1686">
                  <c:v>0.49421432758050304</c:v>
                </c:pt>
                <c:pt idx="1687">
                  <c:v>0.4947316275584473</c:v>
                </c:pt>
                <c:pt idx="1688">
                  <c:v>0.49545969186149136</c:v>
                </c:pt>
                <c:pt idx="1689">
                  <c:v>0.49466055115791796</c:v>
                </c:pt>
                <c:pt idx="1690">
                  <c:v>0.49162914929422163</c:v>
                </c:pt>
                <c:pt idx="1691">
                  <c:v>0.49052899773930336</c:v>
                </c:pt>
                <c:pt idx="1692">
                  <c:v>0.48647016619982358</c:v>
                </c:pt>
                <c:pt idx="1693">
                  <c:v>0.48533511024481707</c:v>
                </c:pt>
                <c:pt idx="1694">
                  <c:v>-0.52084198233348022</c:v>
                </c:pt>
                <c:pt idx="1695">
                  <c:v>-0.52508646707101869</c:v>
                </c:pt>
                <c:pt idx="1696">
                  <c:v>-0.52686771048742798</c:v>
                </c:pt>
                <c:pt idx="1697">
                  <c:v>-0.52910184070357269</c:v>
                </c:pt>
                <c:pt idx="1698">
                  <c:v>-0.53277702372077629</c:v>
                </c:pt>
                <c:pt idx="1699">
                  <c:v>-0.53523319042787798</c:v>
                </c:pt>
                <c:pt idx="1700">
                  <c:v>-0.53506333977723852</c:v>
                </c:pt>
                <c:pt idx="1701">
                  <c:v>-0.54244115353992051</c:v>
                </c:pt>
                <c:pt idx="1702">
                  <c:v>-0.54342293319364776</c:v>
                </c:pt>
                <c:pt idx="1703">
                  <c:v>-0.54854426516321098</c:v>
                </c:pt>
                <c:pt idx="1704">
                  <c:v>-0.54914911580282288</c:v>
                </c:pt>
                <c:pt idx="1705">
                  <c:v>-0.55277128725187441</c:v>
                </c:pt>
                <c:pt idx="1706">
                  <c:v>-0.55448942568372273</c:v>
                </c:pt>
                <c:pt idx="1707">
                  <c:v>-0.55613081871415926</c:v>
                </c:pt>
                <c:pt idx="1708">
                  <c:v>-0.55918863824437559</c:v>
                </c:pt>
                <c:pt idx="1709">
                  <c:v>-0.56146101757829714</c:v>
                </c:pt>
                <c:pt idx="1710">
                  <c:v>-0.56621076625496214</c:v>
                </c:pt>
                <c:pt idx="1711">
                  <c:v>-0.5699558467247462</c:v>
                </c:pt>
                <c:pt idx="1712">
                  <c:v>-0.57239936830613125</c:v>
                </c:pt>
                <c:pt idx="1713">
                  <c:v>-0.57339476151301239</c:v>
                </c:pt>
                <c:pt idx="1714">
                  <c:v>-0.57734421568151728</c:v>
                </c:pt>
                <c:pt idx="1715">
                  <c:v>-0.5788624078407586</c:v>
                </c:pt>
                <c:pt idx="1716">
                  <c:v>-0.58331226467798825</c:v>
                </c:pt>
                <c:pt idx="1717">
                  <c:v>-0.58654222477944384</c:v>
                </c:pt>
                <c:pt idx="1718">
                  <c:v>-0.59410116474415497</c:v>
                </c:pt>
                <c:pt idx="1719">
                  <c:v>-0.59711241258270831</c:v>
                </c:pt>
                <c:pt idx="1720">
                  <c:v>-0.60051467958756055</c:v>
                </c:pt>
                <c:pt idx="1721">
                  <c:v>-0.601188918692104</c:v>
                </c:pt>
                <c:pt idx="1722">
                  <c:v>-0.60661909260035252</c:v>
                </c:pt>
                <c:pt idx="1723">
                  <c:v>-0.60937322463608257</c:v>
                </c:pt>
                <c:pt idx="1724">
                  <c:v>-0.6154186963277456</c:v>
                </c:pt>
                <c:pt idx="1725">
                  <c:v>-0.61702732035730001</c:v>
                </c:pt>
                <c:pt idx="1726">
                  <c:v>-0.62006012910233754</c:v>
                </c:pt>
                <c:pt idx="1727">
                  <c:v>-0.62353189414424326</c:v>
                </c:pt>
                <c:pt idx="1728">
                  <c:v>-0.62316180592192283</c:v>
                </c:pt>
                <c:pt idx="1729">
                  <c:v>-0.62497528623731768</c:v>
                </c:pt>
                <c:pt idx="1730">
                  <c:v>-0.63004662718350224</c:v>
                </c:pt>
                <c:pt idx="1731">
                  <c:v>-0.63709145947287138</c:v>
                </c:pt>
                <c:pt idx="1732">
                  <c:v>-0.63852006270401374</c:v>
                </c:pt>
                <c:pt idx="1733">
                  <c:v>-0.63925796820688108</c:v>
                </c:pt>
                <c:pt idx="1734">
                  <c:v>-0.64280508801279201</c:v>
                </c:pt>
                <c:pt idx="1735">
                  <c:v>-0.64511552197838518</c:v>
                </c:pt>
                <c:pt idx="1736">
                  <c:v>-0.64683862494486077</c:v>
                </c:pt>
                <c:pt idx="1737">
                  <c:v>-0.6487405012681956</c:v>
                </c:pt>
                <c:pt idx="1738">
                  <c:v>-0.65412559576532836</c:v>
                </c:pt>
                <c:pt idx="1739">
                  <c:v>-0.65956091146890139</c:v>
                </c:pt>
                <c:pt idx="1740">
                  <c:v>-0.66261479510366084</c:v>
                </c:pt>
                <c:pt idx="1741">
                  <c:v>-0.66512201387295955</c:v>
                </c:pt>
                <c:pt idx="1742">
                  <c:v>-0.66715904473974397</c:v>
                </c:pt>
                <c:pt idx="1743">
                  <c:v>-0.67243863270842485</c:v>
                </c:pt>
                <c:pt idx="1744">
                  <c:v>-0.67181435178650173</c:v>
                </c:pt>
                <c:pt idx="1745">
                  <c:v>-0.67605467606969549</c:v>
                </c:pt>
                <c:pt idx="1746">
                  <c:v>-0.67777277560652804</c:v>
                </c:pt>
                <c:pt idx="1747">
                  <c:v>-0.68170517315835877</c:v>
                </c:pt>
                <c:pt idx="1748">
                  <c:v>-0.68644378076753387</c:v>
                </c:pt>
                <c:pt idx="1749">
                  <c:v>-0.6906131073003966</c:v>
                </c:pt>
                <c:pt idx="1750">
                  <c:v>-0.692526730546978</c:v>
                </c:pt>
                <c:pt idx="1751">
                  <c:v>-0.69314411776576945</c:v>
                </c:pt>
                <c:pt idx="1752">
                  <c:v>-0.69785393055800571</c:v>
                </c:pt>
                <c:pt idx="1753">
                  <c:v>-0.70206952133877332</c:v>
                </c:pt>
                <c:pt idx="1754">
                  <c:v>-0.70249582213277428</c:v>
                </c:pt>
                <c:pt idx="1755">
                  <c:v>-0.70502997754741936</c:v>
                </c:pt>
                <c:pt idx="1756">
                  <c:v>-0.71086217150419029</c:v>
                </c:pt>
                <c:pt idx="1757">
                  <c:v>-0.71149990972651045</c:v>
                </c:pt>
                <c:pt idx="1758">
                  <c:v>-0.71447060516100536</c:v>
                </c:pt>
                <c:pt idx="1759">
                  <c:v>-0.71577499561093916</c:v>
                </c:pt>
                <c:pt idx="1760">
                  <c:v>-0.71991584949272125</c:v>
                </c:pt>
                <c:pt idx="1761">
                  <c:v>-0.72078731376268179</c:v>
                </c:pt>
                <c:pt idx="1762">
                  <c:v>-0.72505854992280505</c:v>
                </c:pt>
                <c:pt idx="1763">
                  <c:v>-0.72757834192765747</c:v>
                </c:pt>
                <c:pt idx="1764">
                  <c:v>-0.72912472755844704</c:v>
                </c:pt>
                <c:pt idx="1765">
                  <c:v>-0.73192863632554017</c:v>
                </c:pt>
                <c:pt idx="1766">
                  <c:v>-0.73503752679752965</c:v>
                </c:pt>
                <c:pt idx="1767">
                  <c:v>-0.73911614825760907</c:v>
                </c:pt>
                <c:pt idx="1768">
                  <c:v>-0.74237804747463587</c:v>
                </c:pt>
                <c:pt idx="1769">
                  <c:v>-0.74402309417732659</c:v>
                </c:pt>
                <c:pt idx="1770">
                  <c:v>-0.74661160820467543</c:v>
                </c:pt>
                <c:pt idx="1771">
                  <c:v>-0.74556589461843814</c:v>
                </c:pt>
                <c:pt idx="1772">
                  <c:v>-0.74816217354433145</c:v>
                </c:pt>
                <c:pt idx="1773">
                  <c:v>-0.75262083173797933</c:v>
                </c:pt>
                <c:pt idx="1774">
                  <c:v>-0.75333827796647534</c:v>
                </c:pt>
                <c:pt idx="1775">
                  <c:v>-0.75536143820026447</c:v>
                </c:pt>
                <c:pt idx="1776">
                  <c:v>-0.75607457568372283</c:v>
                </c:pt>
                <c:pt idx="1777">
                  <c:v>-0.75742240505072755</c:v>
                </c:pt>
                <c:pt idx="1778">
                  <c:v>-0.75947799634980107</c:v>
                </c:pt>
                <c:pt idx="1779">
                  <c:v>-0.76378313799073627</c:v>
                </c:pt>
                <c:pt idx="1780">
                  <c:v>-0.76442544531318879</c:v>
                </c:pt>
                <c:pt idx="1781">
                  <c:v>-0.76741373885090391</c:v>
                </c:pt>
                <c:pt idx="1782">
                  <c:v>-0.76989543681076278</c:v>
                </c:pt>
                <c:pt idx="1783">
                  <c:v>-0.77559683601676199</c:v>
                </c:pt>
                <c:pt idx="1784">
                  <c:v>-0.77559682162549581</c:v>
                </c:pt>
                <c:pt idx="1785">
                  <c:v>-0.77730210174239056</c:v>
                </c:pt>
                <c:pt idx="1786">
                  <c:v>-0.78044016671812932</c:v>
                </c:pt>
                <c:pt idx="1787">
                  <c:v>-0.78183006486546069</c:v>
                </c:pt>
                <c:pt idx="1788">
                  <c:v>-0.78558665552492268</c:v>
                </c:pt>
                <c:pt idx="1789">
                  <c:v>-0.7881290232024698</c:v>
                </c:pt>
                <c:pt idx="1790">
                  <c:v>-0.78891933750551357</c:v>
                </c:pt>
                <c:pt idx="1791">
                  <c:v>-0.79005545237097452</c:v>
                </c:pt>
                <c:pt idx="1792">
                  <c:v>-0.79311334204896322</c:v>
                </c:pt>
                <c:pt idx="1793">
                  <c:v>-0.79482132350022028</c:v>
                </c:pt>
                <c:pt idx="1794">
                  <c:v>-0.79592755812748084</c:v>
                </c:pt>
                <c:pt idx="1795">
                  <c:v>-0.79912192071018939</c:v>
                </c:pt>
                <c:pt idx="1796">
                  <c:v>-0.8021731083259811</c:v>
                </c:pt>
                <c:pt idx="1797">
                  <c:v>-0.80527921700485205</c:v>
                </c:pt>
                <c:pt idx="1798">
                  <c:v>-0.80548758559770584</c:v>
                </c:pt>
                <c:pt idx="1799">
                  <c:v>-0.80698230880017618</c:v>
                </c:pt>
                <c:pt idx="1800">
                  <c:v>-0.80642828346934259</c:v>
                </c:pt>
                <c:pt idx="1801">
                  <c:v>-0.80864758549845572</c:v>
                </c:pt>
                <c:pt idx="1802">
                  <c:v>-0.81250607397441521</c:v>
                </c:pt>
                <c:pt idx="1803">
                  <c:v>-0.81506824219232432</c:v>
                </c:pt>
                <c:pt idx="1804">
                  <c:v>-0.81653649759594149</c:v>
                </c:pt>
                <c:pt idx="1805">
                  <c:v>-0.81962821977282718</c:v>
                </c:pt>
                <c:pt idx="1806">
                  <c:v>-0.81896259884208167</c:v>
                </c:pt>
                <c:pt idx="1807">
                  <c:v>-0.82210949500441088</c:v>
                </c:pt>
                <c:pt idx="1808">
                  <c:v>-0.82329420689236854</c:v>
                </c:pt>
                <c:pt idx="1809">
                  <c:v>-0.82425119105646194</c:v>
                </c:pt>
                <c:pt idx="1810">
                  <c:v>-0.82614731853771461</c:v>
                </c:pt>
                <c:pt idx="1811">
                  <c:v>-0.82877203645787356</c:v>
                </c:pt>
                <c:pt idx="1812">
                  <c:v>-0.83107724102337854</c:v>
                </c:pt>
                <c:pt idx="1813">
                  <c:v>-0.83003543627040111</c:v>
                </c:pt>
                <c:pt idx="1814">
                  <c:v>-0.83070996655271268</c:v>
                </c:pt>
                <c:pt idx="1815">
                  <c:v>-0.83239515136744557</c:v>
                </c:pt>
                <c:pt idx="1816">
                  <c:v>-0.83409009256726918</c:v>
                </c:pt>
                <c:pt idx="1817">
                  <c:v>-0.83381462300396991</c:v>
                </c:pt>
                <c:pt idx="1818">
                  <c:v>-0.83987077700705737</c:v>
                </c:pt>
                <c:pt idx="1819">
                  <c:v>-0.83987079170710155</c:v>
                </c:pt>
                <c:pt idx="1820">
                  <c:v>-0.84084482679752937</c:v>
                </c:pt>
                <c:pt idx="1821">
                  <c:v>-0.84275774332818676</c:v>
                </c:pt>
                <c:pt idx="1822">
                  <c:v>-0.846436814799294</c:v>
                </c:pt>
                <c:pt idx="1823">
                  <c:v>-0.84555514602999515</c:v>
                </c:pt>
                <c:pt idx="1824">
                  <c:v>-0.84757588467137157</c:v>
                </c:pt>
                <c:pt idx="1825">
                  <c:v>-0.8486083253528891</c:v>
                </c:pt>
                <c:pt idx="1826">
                  <c:v>-0.85128298153947923</c:v>
                </c:pt>
                <c:pt idx="1827">
                  <c:v>-0.85252732369872053</c:v>
                </c:pt>
                <c:pt idx="1828">
                  <c:v>-0.85314577444861028</c:v>
                </c:pt>
                <c:pt idx="1829">
                  <c:v>-0.85610103510145541</c:v>
                </c:pt>
                <c:pt idx="1830">
                  <c:v>-0.85758732847375352</c:v>
                </c:pt>
                <c:pt idx="1831">
                  <c:v>-0.85762265776356383</c:v>
                </c:pt>
                <c:pt idx="1832">
                  <c:v>-0.85985622293780295</c:v>
                </c:pt>
                <c:pt idx="1833">
                  <c:v>-0.86127771239523587</c:v>
                </c:pt>
                <c:pt idx="1834">
                  <c:v>-0.86337984937141554</c:v>
                </c:pt>
                <c:pt idx="1835">
                  <c:v>-0.86213629755183019</c:v>
                </c:pt>
                <c:pt idx="1836">
                  <c:v>-0.86465018180414599</c:v>
                </c:pt>
                <c:pt idx="1837">
                  <c:v>-0.86542363065725603</c:v>
                </c:pt>
                <c:pt idx="1838">
                  <c:v>-0.8654236427326859</c:v>
                </c:pt>
                <c:pt idx="1839">
                  <c:v>-0.86779136214159647</c:v>
                </c:pt>
                <c:pt idx="1840">
                  <c:v>-0.87122638094397853</c:v>
                </c:pt>
                <c:pt idx="1841">
                  <c:v>-0.87211375259153023</c:v>
                </c:pt>
                <c:pt idx="1842">
                  <c:v>-0.87463967920158781</c:v>
                </c:pt>
                <c:pt idx="1843">
                  <c:v>-0.87273522365460932</c:v>
                </c:pt>
                <c:pt idx="1844">
                  <c:v>-0.87338204137626796</c:v>
                </c:pt>
                <c:pt idx="1845">
                  <c:v>-0.87547274821349774</c:v>
                </c:pt>
                <c:pt idx="1846">
                  <c:v>-0.87661205468681047</c:v>
                </c:pt>
                <c:pt idx="1847">
                  <c:v>-0.87907310232686331</c:v>
                </c:pt>
                <c:pt idx="1848">
                  <c:v>-0.88046372148213459</c:v>
                </c:pt>
                <c:pt idx="1849">
                  <c:v>-0.88240127805469748</c:v>
                </c:pt>
                <c:pt idx="1850">
                  <c:v>-0.88205882118438439</c:v>
                </c:pt>
                <c:pt idx="1851">
                  <c:v>-0.88336671531760014</c:v>
                </c:pt>
                <c:pt idx="1852">
                  <c:v>-0.88438271451257133</c:v>
                </c:pt>
                <c:pt idx="1853">
                  <c:v>-0.88620871452359906</c:v>
                </c:pt>
                <c:pt idx="1854">
                  <c:v>-0.88752131210851326</c:v>
                </c:pt>
                <c:pt idx="1855">
                  <c:v>-0.88990953967798836</c:v>
                </c:pt>
                <c:pt idx="1856">
                  <c:v>-0.89044971430304343</c:v>
                </c:pt>
                <c:pt idx="1857">
                  <c:v>-0.8908112957984119</c:v>
                </c:pt>
                <c:pt idx="1858">
                  <c:v>-0.89202537621305644</c:v>
                </c:pt>
                <c:pt idx="1859">
                  <c:v>-0.89119967177988491</c:v>
                </c:pt>
                <c:pt idx="1860">
                  <c:v>-0.89019111403837636</c:v>
                </c:pt>
                <c:pt idx="1861">
                  <c:v>-0.89077951562637814</c:v>
                </c:pt>
                <c:pt idx="1862">
                  <c:v>-3.2190874614023454E-3</c:v>
                </c:pt>
                <c:pt idx="1863">
                  <c:v>-2.3373808006171416E-3</c:v>
                </c:pt>
                <c:pt idx="1864">
                  <c:v>-3.3783089986761747E-3</c:v>
                </c:pt>
                <c:pt idx="1865">
                  <c:v>-2.8011532090865083E-3</c:v>
                </c:pt>
                <c:pt idx="1866">
                  <c:v>-2.4617920158800056E-3</c:v>
                </c:pt>
                <c:pt idx="1867">
                  <c:v>-2.8288145125485777E-5</c:v>
                </c:pt>
                <c:pt idx="1868">
                  <c:v>2.0440708976622955E-3</c:v>
                </c:pt>
                <c:pt idx="1869">
                  <c:v>2.2409583921484126E-3</c:v>
                </c:pt>
                <c:pt idx="1870">
                  <c:v>2.8812711071905983E-3</c:v>
                </c:pt>
                <c:pt idx="1871">
                  <c:v>3.7399243273048407E-3</c:v>
                </c:pt>
                <c:pt idx="1872">
                  <c:v>4.4498760255847862E-3</c:v>
                </c:pt>
                <c:pt idx="1873">
                  <c:v>5.0953393471552064E-3</c:v>
                </c:pt>
                <c:pt idx="1874">
                  <c:v>5.6487930083813573E-3</c:v>
                </c:pt>
                <c:pt idx="1875">
                  <c:v>7.6210509042790786E-3</c:v>
                </c:pt>
                <c:pt idx="1876">
                  <c:v>7.7150918614914488E-3</c:v>
                </c:pt>
                <c:pt idx="1877">
                  <c:v>9.0447164865463375E-3</c:v>
                </c:pt>
                <c:pt idx="1878">
                  <c:v>9.6818420599915096E-3</c:v>
                </c:pt>
                <c:pt idx="1879">
                  <c:v>1.2312819254521807E-2</c:v>
                </c:pt>
                <c:pt idx="1880">
                  <c:v>1.364489690119134E-2</c:v>
                </c:pt>
                <c:pt idx="1881">
                  <c:v>1.454913876268215E-2</c:v>
                </c:pt>
                <c:pt idx="1882">
                  <c:v>1.4686442732686765E-2</c:v>
                </c:pt>
                <c:pt idx="1883">
                  <c:v>1.3932511446846147E-2</c:v>
                </c:pt>
                <c:pt idx="1884">
                  <c:v>1.5190901742390857E-2</c:v>
                </c:pt>
                <c:pt idx="1885">
                  <c:v>1.5934494144243964E-2</c:v>
                </c:pt>
                <c:pt idx="1886">
                  <c:v>1.6175418769298646E-2</c:v>
                </c:pt>
                <c:pt idx="1887">
                  <c:v>1.649992308116488E-2</c:v>
                </c:pt>
                <c:pt idx="1888">
                  <c:v>1.6045104664755259E-2</c:v>
                </c:pt>
                <c:pt idx="1889">
                  <c:v>1.8507744772827749E-2</c:v>
                </c:pt>
                <c:pt idx="1890">
                  <c:v>2.1071580546978594E-2</c:v>
                </c:pt>
                <c:pt idx="1891">
                  <c:v>2.1027505910895968E-2</c:v>
                </c:pt>
                <c:pt idx="1892">
                  <c:v>2.1258562615791739E-2</c:v>
                </c:pt>
                <c:pt idx="1893">
                  <c:v>2.116260511689497E-2</c:v>
                </c:pt>
                <c:pt idx="1894">
                  <c:v>2.492447788928116E-2</c:v>
                </c:pt>
                <c:pt idx="1895">
                  <c:v>2.5018673897221497E-2</c:v>
                </c:pt>
                <c:pt idx="1896">
                  <c:v>2.5460808844288103E-2</c:v>
                </c:pt>
                <c:pt idx="1897">
                  <c:v>2.8913150441111916E-2</c:v>
                </c:pt>
                <c:pt idx="1898">
                  <c:v>3.3551121923246684E-2</c:v>
                </c:pt>
                <c:pt idx="1899">
                  <c:v>3.2656268912660352E-2</c:v>
                </c:pt>
                <c:pt idx="1900">
                  <c:v>3.3516992291575003E-2</c:v>
                </c:pt>
                <c:pt idx="1901">
                  <c:v>3.3028970379356461E-2</c:v>
                </c:pt>
                <c:pt idx="1902">
                  <c:v>3.5060756859285676E-2</c:v>
                </c:pt>
                <c:pt idx="1903">
                  <c:v>3.5481377260697416E-2</c:v>
                </c:pt>
                <c:pt idx="1904">
                  <c:v>3.6506979190560555E-2</c:v>
                </c:pt>
                <c:pt idx="1905">
                  <c:v>3.8359960564622916E-2</c:v>
                </c:pt>
                <c:pt idx="1906">
                  <c:v>4.0116591696074219E-2</c:v>
                </c:pt>
                <c:pt idx="1907">
                  <c:v>4.0521213542126303E-2</c:v>
                </c:pt>
                <c:pt idx="1908">
                  <c:v>4.3199645302161922E-2</c:v>
                </c:pt>
                <c:pt idx="1909">
                  <c:v>4.3199947761358694E-2</c:v>
                </c:pt>
                <c:pt idx="1910">
                  <c:v>4.4540133094398013E-2</c:v>
                </c:pt>
                <c:pt idx="1911">
                  <c:v>4.5538636524040874E-2</c:v>
                </c:pt>
                <c:pt idx="1912">
                  <c:v>4.6953250562417621E-2</c:v>
                </c:pt>
                <c:pt idx="1913">
                  <c:v>4.9636452944420081E-2</c:v>
                </c:pt>
                <c:pt idx="1914">
                  <c:v>5.0985373037053687E-2</c:v>
                </c:pt>
                <c:pt idx="1915">
                  <c:v>5.4600484296427228E-2</c:v>
                </c:pt>
                <c:pt idx="1916">
                  <c:v>5.4484779289810673E-2</c:v>
                </c:pt>
                <c:pt idx="1917">
                  <c:v>5.7037027051169073E-2</c:v>
                </c:pt>
                <c:pt idx="1918">
                  <c:v>5.7036976069695808E-2</c:v>
                </c:pt>
                <c:pt idx="1919">
                  <c:v>5.7037027602558382E-2</c:v>
                </c:pt>
                <c:pt idx="1920">
                  <c:v>5.8585898875165576E-2</c:v>
                </c:pt>
                <c:pt idx="1921">
                  <c:v>5.9466246691663421E-2</c:v>
                </c:pt>
                <c:pt idx="1922">
                  <c:v>6.2078184671371883E-2</c:v>
                </c:pt>
                <c:pt idx="1923">
                  <c:v>6.3677697959858767E-2</c:v>
                </c:pt>
                <c:pt idx="1924">
                  <c:v>6.4412172386414043E-2</c:v>
                </c:pt>
                <c:pt idx="1925">
                  <c:v>6.5063449713277668E-2</c:v>
                </c:pt>
                <c:pt idx="1926">
                  <c:v>6.6561521526246364E-2</c:v>
                </c:pt>
                <c:pt idx="1927">
                  <c:v>6.6755184108954743E-2</c:v>
                </c:pt>
                <c:pt idx="1928">
                  <c:v>6.9256163409792598E-2</c:v>
                </c:pt>
                <c:pt idx="1929">
                  <c:v>6.9796852911336887E-2</c:v>
                </c:pt>
                <c:pt idx="1930">
                  <c:v>7.1486715538156248E-2</c:v>
                </c:pt>
                <c:pt idx="1931">
                  <c:v>7.1486714633877624E-2</c:v>
                </c:pt>
                <c:pt idx="1932">
                  <c:v>7.290486412659937E-2</c:v>
                </c:pt>
                <c:pt idx="1933">
                  <c:v>7.3634793692104239E-2</c:v>
                </c:pt>
                <c:pt idx="1934">
                  <c:v>7.5799093868549092E-2</c:v>
                </c:pt>
                <c:pt idx="1935">
                  <c:v>7.9416684836789014E-2</c:v>
                </c:pt>
                <c:pt idx="1936">
                  <c:v>8.0850855734451055E-2</c:v>
                </c:pt>
                <c:pt idx="1937">
                  <c:v>8.0850854752977472E-2</c:v>
                </c:pt>
                <c:pt idx="1938">
                  <c:v>8.2140054620644484E-2</c:v>
                </c:pt>
                <c:pt idx="1939">
                  <c:v>8.3866545809439738E-2</c:v>
                </c:pt>
                <c:pt idx="1940">
                  <c:v>8.5943208634759502E-2</c:v>
                </c:pt>
                <c:pt idx="1941">
                  <c:v>8.5943192611380795E-2</c:v>
                </c:pt>
                <c:pt idx="1942">
                  <c:v>8.999136242831958E-2</c:v>
                </c:pt>
                <c:pt idx="1943">
                  <c:v>8.9811746812968662E-2</c:v>
                </c:pt>
                <c:pt idx="1944">
                  <c:v>9.1422809450816322E-2</c:v>
                </c:pt>
                <c:pt idx="1945">
                  <c:v>9.129340207322488E-2</c:v>
                </c:pt>
                <c:pt idx="1946">
                  <c:v>9.2987146603440998E-2</c:v>
                </c:pt>
                <c:pt idx="1947">
                  <c:v>9.3733845831495674E-2</c:v>
                </c:pt>
                <c:pt idx="1948">
                  <c:v>9.5403820522717689E-2</c:v>
                </c:pt>
                <c:pt idx="1949">
                  <c:v>9.6515519475077208E-2</c:v>
                </c:pt>
                <c:pt idx="1950">
                  <c:v>9.8476738509042996E-2</c:v>
                </c:pt>
                <c:pt idx="1951">
                  <c:v>0.10001174401191018</c:v>
                </c:pt>
                <c:pt idx="1952">
                  <c:v>9.9919086568151974E-2</c:v>
                </c:pt>
                <c:pt idx="1953">
                  <c:v>0.1048053555580062</c:v>
                </c:pt>
                <c:pt idx="1954">
                  <c:v>0.10513664829069283</c:v>
                </c:pt>
                <c:pt idx="1955">
                  <c:v>0.10771544838994307</c:v>
                </c:pt>
                <c:pt idx="1956">
                  <c:v>0.11194600152183548</c:v>
                </c:pt>
                <c:pt idx="1957">
                  <c:v>0.11336717503308345</c:v>
                </c:pt>
                <c:pt idx="1958">
                  <c:v>0.11460424140935181</c:v>
                </c:pt>
                <c:pt idx="1959">
                  <c:v>0.11790987511027838</c:v>
                </c:pt>
                <c:pt idx="1960">
                  <c:v>0.11880932666519657</c:v>
                </c:pt>
                <c:pt idx="1961">
                  <c:v>0.11973356819585394</c:v>
                </c:pt>
                <c:pt idx="1962">
                  <c:v>0.11936565969342795</c:v>
                </c:pt>
                <c:pt idx="1963">
                  <c:v>0.12103597601455704</c:v>
                </c:pt>
                <c:pt idx="1964">
                  <c:v>0.12185345745478648</c:v>
                </c:pt>
                <c:pt idx="1965">
                  <c:v>0.12270720457653307</c:v>
                </c:pt>
                <c:pt idx="1966">
                  <c:v>0.12547462239744145</c:v>
                </c:pt>
                <c:pt idx="1967">
                  <c:v>0.12632196006837243</c:v>
                </c:pt>
                <c:pt idx="1968">
                  <c:v>0.12850479131010148</c:v>
                </c:pt>
                <c:pt idx="1969">
                  <c:v>0.12846637418394383</c:v>
                </c:pt>
                <c:pt idx="1970">
                  <c:v>0.12995148157256281</c:v>
                </c:pt>
                <c:pt idx="1971">
                  <c:v>0.13312546656374052</c:v>
                </c:pt>
                <c:pt idx="1972">
                  <c:v>0.13248568321570403</c:v>
                </c:pt>
                <c:pt idx="1973">
                  <c:v>0.13400057321349829</c:v>
                </c:pt>
                <c:pt idx="1974">
                  <c:v>0.1358705515108074</c:v>
                </c:pt>
                <c:pt idx="1975">
                  <c:v>0.13719989630569082</c:v>
                </c:pt>
                <c:pt idx="1976">
                  <c:v>0.13804610148875213</c:v>
                </c:pt>
                <c:pt idx="1977">
                  <c:v>0.14036468189236898</c:v>
                </c:pt>
                <c:pt idx="1978">
                  <c:v>0.14218148568592856</c:v>
                </c:pt>
                <c:pt idx="1979">
                  <c:v>0.14388795084914013</c:v>
                </c:pt>
                <c:pt idx="1980">
                  <c:v>0.14694751962946623</c:v>
                </c:pt>
                <c:pt idx="1981">
                  <c:v>0.14951063083370145</c:v>
                </c:pt>
                <c:pt idx="1982">
                  <c:v>0.14995659269960346</c:v>
                </c:pt>
                <c:pt idx="1983">
                  <c:v>0.15432451003528891</c:v>
                </c:pt>
                <c:pt idx="1984">
                  <c:v>0.15514666639832425</c:v>
                </c:pt>
                <c:pt idx="1985">
                  <c:v>0.15513588749448631</c:v>
                </c:pt>
                <c:pt idx="1986">
                  <c:v>0.1576202784958094</c:v>
                </c:pt>
                <c:pt idx="1987">
                  <c:v>0.15992266149095724</c:v>
                </c:pt>
                <c:pt idx="1988">
                  <c:v>0.16103189455227185</c:v>
                </c:pt>
                <c:pt idx="1989">
                  <c:v>0.16103189455227185</c:v>
                </c:pt>
                <c:pt idx="1990">
                  <c:v>0.16431676173356879</c:v>
                </c:pt>
                <c:pt idx="1991">
                  <c:v>0.16596971396118224</c:v>
                </c:pt>
                <c:pt idx="1992">
                  <c:v>0.16821911433612696</c:v>
                </c:pt>
                <c:pt idx="1993">
                  <c:v>0.16758454612924611</c:v>
                </c:pt>
                <c:pt idx="1994">
                  <c:v>0.1697363522165862</c:v>
                </c:pt>
                <c:pt idx="1995">
                  <c:v>0.17433970531539481</c:v>
                </c:pt>
                <c:pt idx="1996">
                  <c:v>0.17625687931186618</c:v>
                </c:pt>
                <c:pt idx="1997">
                  <c:v>0.17625687925672717</c:v>
                </c:pt>
                <c:pt idx="1998">
                  <c:v>0.17847238739523624</c:v>
                </c:pt>
                <c:pt idx="1999">
                  <c:v>0.1805645892809884</c:v>
                </c:pt>
                <c:pt idx="2000">
                  <c:v>0.18120776383987661</c:v>
                </c:pt>
                <c:pt idx="2001">
                  <c:v>0.18300913691001325</c:v>
                </c:pt>
                <c:pt idx="2002">
                  <c:v>0.18668560016541721</c:v>
                </c:pt>
                <c:pt idx="2003">
                  <c:v>0.18830077355535985</c:v>
                </c:pt>
                <c:pt idx="2004">
                  <c:v>0.18980165394794909</c:v>
                </c:pt>
                <c:pt idx="2005">
                  <c:v>0.19141939492721649</c:v>
                </c:pt>
                <c:pt idx="2006">
                  <c:v>0.19268494925011026</c:v>
                </c:pt>
                <c:pt idx="2007">
                  <c:v>0.1975408706219676</c:v>
                </c:pt>
                <c:pt idx="2008">
                  <c:v>0.19852303299514812</c:v>
                </c:pt>
                <c:pt idx="2009">
                  <c:v>0.20083534330613192</c:v>
                </c:pt>
                <c:pt idx="2010">
                  <c:v>0.20254163636965189</c:v>
                </c:pt>
                <c:pt idx="2011">
                  <c:v>0.20623531068592904</c:v>
                </c:pt>
                <c:pt idx="2012">
                  <c:v>0.20887665212836398</c:v>
                </c:pt>
                <c:pt idx="2013">
                  <c:v>0.20985221029995604</c:v>
                </c:pt>
                <c:pt idx="2014">
                  <c:v>0.21511741745699203</c:v>
                </c:pt>
                <c:pt idx="2015">
                  <c:v>0.21736783455006609</c:v>
                </c:pt>
                <c:pt idx="2016">
                  <c:v>0.21824279260035315</c:v>
                </c:pt>
                <c:pt idx="2017">
                  <c:v>0.22019968371195409</c:v>
                </c:pt>
                <c:pt idx="2018">
                  <c:v>0.21989798002867242</c:v>
                </c:pt>
                <c:pt idx="2019">
                  <c:v>0.22181560218350244</c:v>
                </c:pt>
                <c:pt idx="2020">
                  <c:v>0.22793963460520528</c:v>
                </c:pt>
                <c:pt idx="2021">
                  <c:v>0.22789999075871201</c:v>
                </c:pt>
                <c:pt idx="2022">
                  <c:v>0.23128930977062245</c:v>
                </c:pt>
                <c:pt idx="2023">
                  <c:v>0.23220854198279708</c:v>
                </c:pt>
                <c:pt idx="2024">
                  <c:v>0.23354000355094848</c:v>
                </c:pt>
                <c:pt idx="2025">
                  <c:v>0.2378808860388178</c:v>
                </c:pt>
                <c:pt idx="2026">
                  <c:v>0.23815661693868592</c:v>
                </c:pt>
                <c:pt idx="2027">
                  <c:v>0.23884693909351598</c:v>
                </c:pt>
                <c:pt idx="2028">
                  <c:v>0.24455606627701854</c:v>
                </c:pt>
                <c:pt idx="2029">
                  <c:v>0.24321280955006655</c:v>
                </c:pt>
                <c:pt idx="2030">
                  <c:v>-2.7599354992214657E-2</c:v>
                </c:pt>
                <c:pt idx="2031">
                  <c:v>-2.7286445601401116E-2</c:v>
                </c:pt>
                <c:pt idx="2032">
                  <c:v>-2.7134599445309417E-2</c:v>
                </c:pt>
                <c:pt idx="2033">
                  <c:v>-2.7077634546515902E-2</c:v>
                </c:pt>
                <c:pt idx="2034">
                  <c:v>-2.74237665920588E-2</c:v>
                </c:pt>
                <c:pt idx="2035">
                  <c:v>-2.739858199688568E-2</c:v>
                </c:pt>
                <c:pt idx="2036">
                  <c:v>-2.7588520348384316E-2</c:v>
                </c:pt>
                <c:pt idx="2037">
                  <c:v>-2.795458969443336E-2</c:v>
                </c:pt>
                <c:pt idx="2038">
                  <c:v>-2.8080472878551598E-2</c:v>
                </c:pt>
                <c:pt idx="2039">
                  <c:v>-2.7607995007784828E-2</c:v>
                </c:pt>
                <c:pt idx="2040">
                  <c:v>-2.7946480303620212E-2</c:v>
                </c:pt>
                <c:pt idx="2041">
                  <c:v>-2.8361147314129878E-2</c:v>
                </c:pt>
                <c:pt idx="2042">
                  <c:v>-2.8150909371350615E-2</c:v>
                </c:pt>
                <c:pt idx="2043">
                  <c:v>-2.8349859390813224E-2</c:v>
                </c:pt>
                <c:pt idx="2044">
                  <c:v>-2.8362727345270445E-2</c:v>
                </c:pt>
                <c:pt idx="2045">
                  <c:v>-2.8284591796418474E-2</c:v>
                </c:pt>
                <c:pt idx="2046">
                  <c:v>-2.7752038672635038E-2</c:v>
                </c:pt>
                <c:pt idx="2047">
                  <c:v>-2.8164193314518932E-2</c:v>
                </c:pt>
                <c:pt idx="2048">
                  <c:v>-2.82823662611911E-2</c:v>
                </c:pt>
                <c:pt idx="2049">
                  <c:v>-2.8334815414558203E-2</c:v>
                </c:pt>
                <c:pt idx="2050">
                  <c:v>-2.8534584215648234E-2</c:v>
                </c:pt>
                <c:pt idx="2051">
                  <c:v>-2.8504688731023652E-2</c:v>
                </c:pt>
                <c:pt idx="2052">
                  <c:v>-2.8389275097314093E-2</c:v>
                </c:pt>
                <c:pt idx="2053">
                  <c:v>-2.8717872528221184E-2</c:v>
                </c:pt>
                <c:pt idx="2054">
                  <c:v>-2.8533937008563354E-2</c:v>
                </c:pt>
                <c:pt idx="2055">
                  <c:v>-2.8848775544959245E-2</c:v>
                </c:pt>
                <c:pt idx="2056">
                  <c:v>-2.8891449785908529E-2</c:v>
                </c:pt>
                <c:pt idx="2057">
                  <c:v>-2.9150505566367977E-2</c:v>
                </c:pt>
                <c:pt idx="2058">
                  <c:v>-2.9819926041260995E-2</c:v>
                </c:pt>
                <c:pt idx="2059">
                  <c:v>-2.9815195591669921E-2</c:v>
                </c:pt>
                <c:pt idx="2060">
                  <c:v>-2.9084607444530852E-2</c:v>
                </c:pt>
                <c:pt idx="2061">
                  <c:v>-2.8951137115608889E-2</c:v>
                </c:pt>
                <c:pt idx="2062">
                  <c:v>-2.9701012339431565E-2</c:v>
                </c:pt>
                <c:pt idx="2063">
                  <c:v>-3.037552862981676E-2</c:v>
                </c:pt>
                <c:pt idx="2064">
                  <c:v>-3.0552724377189353E-2</c:v>
                </c:pt>
                <c:pt idx="2065">
                  <c:v>-3.1298625778513132E-2</c:v>
                </c:pt>
                <c:pt idx="2066">
                  <c:v>-3.1299799036590061E-2</c:v>
                </c:pt>
                <c:pt idx="2067">
                  <c:v>-3.1299802608018484E-2</c:v>
                </c:pt>
                <c:pt idx="2068">
                  <c:v>-3.0933902014402184E-2</c:v>
                </c:pt>
                <c:pt idx="2069">
                  <c:v>-3.0308676391591783E-2</c:v>
                </c:pt>
                <c:pt idx="2070">
                  <c:v>-3.0292614022965937E-2</c:v>
                </c:pt>
                <c:pt idx="2071">
                  <c:v>-3.1174208982094227E-2</c:v>
                </c:pt>
                <c:pt idx="2072">
                  <c:v>-3.056823460490422E-2</c:v>
                </c:pt>
                <c:pt idx="2073">
                  <c:v>-3.1616131344881178E-2</c:v>
                </c:pt>
                <c:pt idx="2074">
                  <c:v>-3.1225270280264707E-2</c:v>
                </c:pt>
                <c:pt idx="2075">
                  <c:v>-3.2304639120279914E-2</c:v>
                </c:pt>
                <c:pt idx="2076">
                  <c:v>-3.2691322138964432E-2</c:v>
                </c:pt>
                <c:pt idx="2077">
                  <c:v>-3.2417331189178639E-2</c:v>
                </c:pt>
                <c:pt idx="2078">
                  <c:v>-3.2912312835733384E-2</c:v>
                </c:pt>
                <c:pt idx="2079">
                  <c:v>-3.2674170708446582E-2</c:v>
                </c:pt>
                <c:pt idx="2080">
                  <c:v>-3.2510064752821942E-2</c:v>
                </c:pt>
                <c:pt idx="2081">
                  <c:v>-3.1879676615414181E-2</c:v>
                </c:pt>
                <c:pt idx="2082">
                  <c:v>-3.2241943489684524E-2</c:v>
                </c:pt>
                <c:pt idx="2083">
                  <c:v>-3.3552988604515138E-2</c:v>
                </c:pt>
                <c:pt idx="2084">
                  <c:v>-3.5055741884001172E-2</c:v>
                </c:pt>
                <c:pt idx="2085">
                  <c:v>-3.5530887816270583E-2</c:v>
                </c:pt>
                <c:pt idx="2086">
                  <c:v>-3.5794905400934336E-2</c:v>
                </c:pt>
                <c:pt idx="2087">
                  <c:v>-3.6190861619306708E-2</c:v>
                </c:pt>
                <c:pt idx="2088">
                  <c:v>-3.5813745212144879E-2</c:v>
                </c:pt>
                <c:pt idx="2089">
                  <c:v>-3.5797187290774746E-2</c:v>
                </c:pt>
                <c:pt idx="2090">
                  <c:v>-3.5315351508369112E-2</c:v>
                </c:pt>
                <c:pt idx="2091">
                  <c:v>-3.4019899892954432E-2</c:v>
                </c:pt>
                <c:pt idx="2092">
                  <c:v>-3.4037946204748891E-2</c:v>
                </c:pt>
                <c:pt idx="2093">
                  <c:v>-3.5535183962631368E-2</c:v>
                </c:pt>
                <c:pt idx="2094">
                  <c:v>-3.5901640833008577E-2</c:v>
                </c:pt>
                <c:pt idx="2095">
                  <c:v>-3.6401092691708589E-2</c:v>
                </c:pt>
                <c:pt idx="2096">
                  <c:v>-3.6354049386920918E-2</c:v>
                </c:pt>
                <c:pt idx="2097">
                  <c:v>-3.6056399961074369E-2</c:v>
                </c:pt>
                <c:pt idx="2098">
                  <c:v>-3.6073388186064308E-2</c:v>
                </c:pt>
                <c:pt idx="2099">
                  <c:v>-3.5730059118333726E-2</c:v>
                </c:pt>
                <c:pt idx="2100">
                  <c:v>-3.5730059118333726E-2</c:v>
                </c:pt>
                <c:pt idx="2101">
                  <c:v>-3.642420263721257E-2</c:v>
                </c:pt>
                <c:pt idx="2102">
                  <c:v>-3.6871209702218861E-2</c:v>
                </c:pt>
                <c:pt idx="2103">
                  <c:v>-3.6781894433631605E-2</c:v>
                </c:pt>
                <c:pt idx="2104">
                  <c:v>-3.662335862203156E-2</c:v>
                </c:pt>
                <c:pt idx="2105">
                  <c:v>-3.6547427247956184E-2</c:v>
                </c:pt>
                <c:pt idx="2106">
                  <c:v>-3.6492107181782481E-2</c:v>
                </c:pt>
                <c:pt idx="2107">
                  <c:v>-3.6509169842350989E-2</c:v>
                </c:pt>
                <c:pt idx="2108">
                  <c:v>-3.681728614246773E-2</c:v>
                </c:pt>
                <c:pt idx="2109">
                  <c:v>-3.6867980439859852E-2</c:v>
                </c:pt>
                <c:pt idx="2110">
                  <c:v>-3.726306466523923E-2</c:v>
                </c:pt>
                <c:pt idx="2111">
                  <c:v>-3.7773044073569503E-2</c:v>
                </c:pt>
                <c:pt idx="2112">
                  <c:v>-3.8193775544958945E-2</c:v>
                </c:pt>
                <c:pt idx="2113">
                  <c:v>-3.8108161765277995E-2</c:v>
                </c:pt>
                <c:pt idx="2114">
                  <c:v>-3.8110682824056059E-2</c:v>
                </c:pt>
                <c:pt idx="2115">
                  <c:v>-3.8482012086414573E-2</c:v>
                </c:pt>
                <c:pt idx="2116">
                  <c:v>-3.8559405984818794E-2</c:v>
                </c:pt>
                <c:pt idx="2117">
                  <c:v>-3.8559424571817436E-2</c:v>
                </c:pt>
                <c:pt idx="2118">
                  <c:v>-3.8188187641105376E-2</c:v>
                </c:pt>
                <c:pt idx="2119">
                  <c:v>-3.8921710772674284E-2</c:v>
                </c:pt>
                <c:pt idx="2120">
                  <c:v>-3.8872858884779996E-2</c:v>
                </c:pt>
                <c:pt idx="2121">
                  <c:v>-3.8905047752043342E-2</c:v>
                </c:pt>
                <c:pt idx="2122">
                  <c:v>-3.9138030050603137E-2</c:v>
                </c:pt>
                <c:pt idx="2123">
                  <c:v>-3.9185002851304107E-2</c:v>
                </c:pt>
                <c:pt idx="2124">
                  <c:v>-3.8739421837290892E-2</c:v>
                </c:pt>
                <c:pt idx="2125">
                  <c:v>-3.8583476683534366E-2</c:v>
                </c:pt>
                <c:pt idx="2126">
                  <c:v>-3.8946103328143328E-2</c:v>
                </c:pt>
                <c:pt idx="2127">
                  <c:v>-3.8567334497859047E-2</c:v>
                </c:pt>
                <c:pt idx="2128">
                  <c:v>-3.9295023384585417E-2</c:v>
                </c:pt>
                <c:pt idx="2129">
                  <c:v>-3.915143884780084E-2</c:v>
                </c:pt>
                <c:pt idx="2130">
                  <c:v>-3.9511818742701293E-2</c:v>
                </c:pt>
                <c:pt idx="2131">
                  <c:v>-4.0255318548073085E-2</c:v>
                </c:pt>
                <c:pt idx="2132">
                  <c:v>-4.0612910422343038E-2</c:v>
                </c:pt>
                <c:pt idx="2133">
                  <c:v>-4.0620304963020749E-2</c:v>
                </c:pt>
                <c:pt idx="2134">
                  <c:v>-4.0321944423900011E-2</c:v>
                </c:pt>
                <c:pt idx="2135">
                  <c:v>-3.9719765969248415E-2</c:v>
                </c:pt>
                <c:pt idx="2136">
                  <c:v>-4.0502073151031548E-2</c:v>
                </c:pt>
                <c:pt idx="2137">
                  <c:v>-4.0324264373296871E-2</c:v>
                </c:pt>
                <c:pt idx="2138">
                  <c:v>-4.1127850914752927E-2</c:v>
                </c:pt>
                <c:pt idx="2139">
                  <c:v>-4.1058666786687487E-2</c:v>
                </c:pt>
                <c:pt idx="2140">
                  <c:v>-4.1878047489295418E-2</c:v>
                </c:pt>
                <c:pt idx="2141">
                  <c:v>-4.1404738283378449E-2</c:v>
                </c:pt>
                <c:pt idx="2142">
                  <c:v>-4.1337332532113392E-2</c:v>
                </c:pt>
                <c:pt idx="2143">
                  <c:v>-4.1127414558193527E-2</c:v>
                </c:pt>
                <c:pt idx="2144">
                  <c:v>-4.1645199737251636E-2</c:v>
                </c:pt>
                <c:pt idx="2145">
                  <c:v>-4.204105076878141E-2</c:v>
                </c:pt>
                <c:pt idx="2146">
                  <c:v>-4.2189552364732999E-2</c:v>
                </c:pt>
                <c:pt idx="2147">
                  <c:v>-4.2200525866095642E-2</c:v>
                </c:pt>
                <c:pt idx="2148">
                  <c:v>-4.2075890579992073E-2</c:v>
                </c:pt>
                <c:pt idx="2149">
                  <c:v>-4.2348963945114747E-2</c:v>
                </c:pt>
                <c:pt idx="2150">
                  <c:v>-4.3124401021798146E-2</c:v>
                </c:pt>
                <c:pt idx="2151">
                  <c:v>-4.379979270144007E-2</c:v>
                </c:pt>
                <c:pt idx="2152">
                  <c:v>-4.4859259400544763E-2</c:v>
                </c:pt>
                <c:pt idx="2153">
                  <c:v>-4.5137720319190298E-2</c:v>
                </c:pt>
                <c:pt idx="2154">
                  <c:v>-4.5041347810432196E-2</c:v>
                </c:pt>
                <c:pt idx="2155">
                  <c:v>-4.4662174094978351E-2</c:v>
                </c:pt>
                <c:pt idx="2156">
                  <c:v>-4.5354502238224778E-2</c:v>
                </c:pt>
                <c:pt idx="2157">
                  <c:v>-4.6175411268976257E-2</c:v>
                </c:pt>
                <c:pt idx="2158">
                  <c:v>-4.6233388341767066E-2</c:v>
                </c:pt>
                <c:pt idx="2159">
                  <c:v>-4.5945121895679134E-2</c:v>
                </c:pt>
                <c:pt idx="2160">
                  <c:v>-4.6615442536006003E-2</c:v>
                </c:pt>
                <c:pt idx="2161">
                  <c:v>-4.7634753581159602E-2</c:v>
                </c:pt>
                <c:pt idx="2162">
                  <c:v>-4.8939368625924365E-2</c:v>
                </c:pt>
                <c:pt idx="2163">
                  <c:v>-4.9176736911249463E-2</c:v>
                </c:pt>
                <c:pt idx="2164">
                  <c:v>-4.9723670299727435E-2</c:v>
                </c:pt>
                <c:pt idx="2165">
                  <c:v>-4.9505848481899491E-2</c:v>
                </c:pt>
                <c:pt idx="2166">
                  <c:v>-4.9429873637602269E-2</c:v>
                </c:pt>
                <c:pt idx="2167">
                  <c:v>-5.064644076488909E-2</c:v>
                </c:pt>
                <c:pt idx="2168">
                  <c:v>-5.2631697907745925E-2</c:v>
                </c:pt>
                <c:pt idx="2169">
                  <c:v>-5.268082389061874E-2</c:v>
                </c:pt>
                <c:pt idx="2170">
                  <c:v>-5.3511348326196681E-2</c:v>
                </c:pt>
                <c:pt idx="2171">
                  <c:v>-5.3049088273647405E-2</c:v>
                </c:pt>
                <c:pt idx="2172">
                  <c:v>-5.3392039791747767E-2</c:v>
                </c:pt>
                <c:pt idx="2173">
                  <c:v>-5.4080286502529926E-2</c:v>
                </c:pt>
                <c:pt idx="2174">
                  <c:v>-5.3565947878551623E-2</c:v>
                </c:pt>
                <c:pt idx="2175">
                  <c:v>-5.349550611132723E-2</c:v>
                </c:pt>
                <c:pt idx="2176">
                  <c:v>-5.4104366280654057E-2</c:v>
                </c:pt>
                <c:pt idx="2177">
                  <c:v>-5.5088281656286292E-2</c:v>
                </c:pt>
                <c:pt idx="2178">
                  <c:v>-5.5056091689373289E-2</c:v>
                </c:pt>
                <c:pt idx="2179">
                  <c:v>-5.6368611356558691E-2</c:v>
                </c:pt>
                <c:pt idx="2180">
                  <c:v>-5.6936187796808167E-2</c:v>
                </c:pt>
                <c:pt idx="2181">
                  <c:v>-5.748639163098479E-2</c:v>
                </c:pt>
                <c:pt idx="2182">
                  <c:v>-5.8800947207084522E-2</c:v>
                </c:pt>
                <c:pt idx="2183">
                  <c:v>-6.0785393509147606E-2</c:v>
                </c:pt>
                <c:pt idx="2184">
                  <c:v>-6.1359389013234504E-2</c:v>
                </c:pt>
                <c:pt idx="2185">
                  <c:v>-6.2355308563643519E-2</c:v>
                </c:pt>
                <c:pt idx="2186">
                  <c:v>-6.1971274017127008E-2</c:v>
                </c:pt>
                <c:pt idx="2187">
                  <c:v>-6.2037964383028492E-2</c:v>
                </c:pt>
                <c:pt idx="2188">
                  <c:v>-6.1963928123783422E-2</c:v>
                </c:pt>
                <c:pt idx="2189">
                  <c:v>-6.2936057853249877E-2</c:v>
                </c:pt>
                <c:pt idx="2190">
                  <c:v>-6.4431860509925748E-2</c:v>
                </c:pt>
                <c:pt idx="2191">
                  <c:v>-6.442737497080557E-2</c:v>
                </c:pt>
                <c:pt idx="2192">
                  <c:v>-6.5830752160373651E-2</c:v>
                </c:pt>
                <c:pt idx="2193">
                  <c:v>-6.6562595659789475E-2</c:v>
                </c:pt>
                <c:pt idx="2194">
                  <c:v>-6.7908500681199038E-2</c:v>
                </c:pt>
                <c:pt idx="2195">
                  <c:v>-6.7571777861035201E-2</c:v>
                </c:pt>
                <c:pt idx="2196">
                  <c:v>-6.8280595513818293E-2</c:v>
                </c:pt>
                <c:pt idx="2197">
                  <c:v>-6.882973999610735E-2</c:v>
                </c:pt>
                <c:pt idx="2198">
                  <c:v>0.39467590579992212</c:v>
                </c:pt>
                <c:pt idx="2199">
                  <c:v>0.39616803960685093</c:v>
                </c:pt>
                <c:pt idx="2200">
                  <c:v>0.38906884208836118</c:v>
                </c:pt>
                <c:pt idx="2201">
                  <c:v>0.38874943157843511</c:v>
                </c:pt>
                <c:pt idx="2202">
                  <c:v>0.38098159837485412</c:v>
                </c:pt>
                <c:pt idx="2203">
                  <c:v>0.3855991487641105</c:v>
                </c:pt>
                <c:pt idx="2204">
                  <c:v>0.38127969747956408</c:v>
                </c:pt>
                <c:pt idx="2205">
                  <c:v>0.37676892176917093</c:v>
                </c:pt>
                <c:pt idx="2206">
                  <c:v>0.37477874916309856</c:v>
                </c:pt>
                <c:pt idx="2207">
                  <c:v>0.36946359026858694</c:v>
                </c:pt>
                <c:pt idx="2208">
                  <c:v>0.36779666801284561</c:v>
                </c:pt>
                <c:pt idx="2209">
                  <c:v>0.35933321114246791</c:v>
                </c:pt>
                <c:pt idx="2210">
                  <c:v>0.35301999864733358</c:v>
                </c:pt>
                <c:pt idx="2211">
                  <c:v>0.35306828586025729</c:v>
                </c:pt>
                <c:pt idx="2212">
                  <c:v>0.35269753315492397</c:v>
                </c:pt>
                <c:pt idx="2213">
                  <c:v>0.34403197934994184</c:v>
                </c:pt>
                <c:pt idx="2214">
                  <c:v>0.33505590589723638</c:v>
                </c:pt>
                <c:pt idx="2215">
                  <c:v>0.33294547750097331</c:v>
                </c:pt>
                <c:pt idx="2216">
                  <c:v>0.32264507947644988</c:v>
                </c:pt>
                <c:pt idx="2217">
                  <c:v>0.32112691812962263</c:v>
                </c:pt>
                <c:pt idx="2218">
                  <c:v>0.31544576586220308</c:v>
                </c:pt>
                <c:pt idx="2219">
                  <c:v>0.30835499168937319</c:v>
                </c:pt>
                <c:pt idx="2220">
                  <c:v>0.29975968814713916</c:v>
                </c:pt>
                <c:pt idx="2221">
                  <c:v>0.29329917741339029</c:v>
                </c:pt>
                <c:pt idx="2222">
                  <c:v>0.29046767033865334</c:v>
                </c:pt>
                <c:pt idx="2223">
                  <c:v>0.29113820174192279</c:v>
                </c:pt>
                <c:pt idx="2224">
                  <c:v>0.29181449161152218</c:v>
                </c:pt>
                <c:pt idx="2225">
                  <c:v>0.29002854951342932</c:v>
                </c:pt>
                <c:pt idx="2226">
                  <c:v>0.28779783663877029</c:v>
                </c:pt>
                <c:pt idx="2227">
                  <c:v>0.28707467621642646</c:v>
                </c:pt>
                <c:pt idx="2228">
                  <c:v>0.2850440422537952</c:v>
                </c:pt>
                <c:pt idx="2229">
                  <c:v>0.28024325043791348</c:v>
                </c:pt>
                <c:pt idx="2230">
                  <c:v>0.2778798510996498</c:v>
                </c:pt>
                <c:pt idx="2231">
                  <c:v>0.27871088960685092</c:v>
                </c:pt>
                <c:pt idx="2232">
                  <c:v>0.27692385872907743</c:v>
                </c:pt>
                <c:pt idx="2233">
                  <c:v>0.27540462277150629</c:v>
                </c:pt>
                <c:pt idx="2234">
                  <c:v>0.27372636085052549</c:v>
                </c:pt>
                <c:pt idx="2235">
                  <c:v>0.27058411500583873</c:v>
                </c:pt>
                <c:pt idx="2236">
                  <c:v>0.26918316661152197</c:v>
                </c:pt>
                <c:pt idx="2237">
                  <c:v>0.26690760618917903</c:v>
                </c:pt>
                <c:pt idx="2238">
                  <c:v>0.2653224401907357</c:v>
                </c:pt>
                <c:pt idx="2239">
                  <c:v>0.26492485462242105</c:v>
                </c:pt>
                <c:pt idx="2240">
                  <c:v>0.26533461399377195</c:v>
                </c:pt>
                <c:pt idx="2241">
                  <c:v>0.26530946093810842</c:v>
                </c:pt>
                <c:pt idx="2242">
                  <c:v>0.26379333534449229</c:v>
                </c:pt>
                <c:pt idx="2243">
                  <c:v>0.26019093297975854</c:v>
                </c:pt>
                <c:pt idx="2244">
                  <c:v>0.2578276812572986</c:v>
                </c:pt>
                <c:pt idx="2245">
                  <c:v>0.25460988604515378</c:v>
                </c:pt>
                <c:pt idx="2246">
                  <c:v>0.25489152953483851</c:v>
                </c:pt>
                <c:pt idx="2247">
                  <c:v>0.255938692175944</c:v>
                </c:pt>
                <c:pt idx="2248">
                  <c:v>0.25595295749318797</c:v>
                </c:pt>
                <c:pt idx="2249">
                  <c:v>0.25486942437718951</c:v>
                </c:pt>
                <c:pt idx="2250">
                  <c:v>0.2518333168645388</c:v>
                </c:pt>
                <c:pt idx="2251">
                  <c:v>0.25026648369015181</c:v>
                </c:pt>
                <c:pt idx="2252">
                  <c:v>0.24815791294277964</c:v>
                </c:pt>
                <c:pt idx="2253">
                  <c:v>0.24585743032308288</c:v>
                </c:pt>
                <c:pt idx="2254">
                  <c:v>0.24484817140910881</c:v>
                </c:pt>
                <c:pt idx="2255">
                  <c:v>0.24382037816270907</c:v>
                </c:pt>
                <c:pt idx="2256">
                  <c:v>0.24188032612884416</c:v>
                </c:pt>
                <c:pt idx="2257">
                  <c:v>0.24005336640716227</c:v>
                </c:pt>
                <c:pt idx="2258">
                  <c:v>0.23993579695406761</c:v>
                </c:pt>
                <c:pt idx="2259">
                  <c:v>0.23785734327559396</c:v>
                </c:pt>
                <c:pt idx="2260">
                  <c:v>0.23673331883028403</c:v>
                </c:pt>
                <c:pt idx="2261">
                  <c:v>0.23721786093810848</c:v>
                </c:pt>
                <c:pt idx="2262">
                  <c:v>0.23485351699104701</c:v>
                </c:pt>
                <c:pt idx="2263">
                  <c:v>0.23308593969443395</c:v>
                </c:pt>
                <c:pt idx="2264">
                  <c:v>0.23167130490463228</c:v>
                </c:pt>
                <c:pt idx="2265">
                  <c:v>0.22918446794472597</c:v>
                </c:pt>
                <c:pt idx="2266">
                  <c:v>0.22668524823861458</c:v>
                </c:pt>
                <c:pt idx="2267">
                  <c:v>0.22524948012845492</c:v>
                </c:pt>
                <c:pt idx="2268">
                  <c:v>0.22378554879330464</c:v>
                </c:pt>
                <c:pt idx="2269">
                  <c:v>0.22281805008758307</c:v>
                </c:pt>
                <c:pt idx="2270">
                  <c:v>0.22105560049630224</c:v>
                </c:pt>
                <c:pt idx="2271">
                  <c:v>0.22238438705722102</c:v>
                </c:pt>
                <c:pt idx="2272">
                  <c:v>0.21923436689373313</c:v>
                </c:pt>
                <c:pt idx="2273">
                  <c:v>0.21639019821915162</c:v>
                </c:pt>
                <c:pt idx="2274">
                  <c:v>0.21610511249513464</c:v>
                </c:pt>
                <c:pt idx="2275">
                  <c:v>0.21370116484040519</c:v>
                </c:pt>
                <c:pt idx="2276">
                  <c:v>0.21276664742117546</c:v>
                </c:pt>
                <c:pt idx="2277">
                  <c:v>0.21397578305761017</c:v>
                </c:pt>
                <c:pt idx="2278">
                  <c:v>0.21300427144803463</c:v>
                </c:pt>
                <c:pt idx="2279">
                  <c:v>0.21014900860256927</c:v>
                </c:pt>
                <c:pt idx="2280">
                  <c:v>0.2065778454456986</c:v>
                </c:pt>
                <c:pt idx="2281">
                  <c:v>0.2050449696379916</c:v>
                </c:pt>
                <c:pt idx="2282">
                  <c:v>0.20326168281432497</c:v>
                </c:pt>
                <c:pt idx="2283">
                  <c:v>0.20286718094589357</c:v>
                </c:pt>
                <c:pt idx="2284">
                  <c:v>0.20294624021019872</c:v>
                </c:pt>
                <c:pt idx="2285">
                  <c:v>0.20331402767613885</c:v>
                </c:pt>
                <c:pt idx="2286">
                  <c:v>0.19938358777734555</c:v>
                </c:pt>
                <c:pt idx="2287">
                  <c:v>0.1971155843713511</c:v>
                </c:pt>
                <c:pt idx="2288">
                  <c:v>0.19482016194044413</c:v>
                </c:pt>
                <c:pt idx="2289">
                  <c:v>0.19423853385558601</c:v>
                </c:pt>
                <c:pt idx="2290">
                  <c:v>0.1925249880108991</c:v>
                </c:pt>
                <c:pt idx="2291">
                  <c:v>0.19106163946088001</c:v>
                </c:pt>
                <c:pt idx="2292">
                  <c:v>0.18929900946866487</c:v>
                </c:pt>
                <c:pt idx="2293">
                  <c:v>0.18735690272479597</c:v>
                </c:pt>
                <c:pt idx="2294">
                  <c:v>0.18727978825418459</c:v>
                </c:pt>
                <c:pt idx="2295">
                  <c:v>0.18326933910081747</c:v>
                </c:pt>
                <c:pt idx="2296">
                  <c:v>0.18279478130595561</c:v>
                </c:pt>
                <c:pt idx="2297">
                  <c:v>0.17999352972946686</c:v>
                </c:pt>
                <c:pt idx="2298">
                  <c:v>0.17815121795445704</c:v>
                </c:pt>
                <c:pt idx="2299">
                  <c:v>0.17772371609575724</c:v>
                </c:pt>
                <c:pt idx="2300">
                  <c:v>0.1781226652296613</c:v>
                </c:pt>
                <c:pt idx="2301">
                  <c:v>0.17627501779875462</c:v>
                </c:pt>
                <c:pt idx="2302">
                  <c:v>0.17553203659984468</c:v>
                </c:pt>
                <c:pt idx="2303">
                  <c:v>0.17266252973919829</c:v>
                </c:pt>
                <c:pt idx="2304">
                  <c:v>0.17052315044764521</c:v>
                </c:pt>
                <c:pt idx="2305">
                  <c:v>0.17078061743869208</c:v>
                </c:pt>
                <c:pt idx="2306">
                  <c:v>0.17097197986570684</c:v>
                </c:pt>
                <c:pt idx="2307">
                  <c:v>0.17007845838847827</c:v>
                </c:pt>
                <c:pt idx="2308">
                  <c:v>0.16808067192487383</c:v>
                </c:pt>
                <c:pt idx="2309">
                  <c:v>0.16587637864928007</c:v>
                </c:pt>
                <c:pt idx="2310">
                  <c:v>0.16277932636239792</c:v>
                </c:pt>
                <c:pt idx="2311">
                  <c:v>0.16043419183534466</c:v>
                </c:pt>
                <c:pt idx="2312">
                  <c:v>0.16112385501167767</c:v>
                </c:pt>
                <c:pt idx="2313">
                  <c:v>0.15954153767029969</c:v>
                </c:pt>
                <c:pt idx="2314">
                  <c:v>0.15908423404048272</c:v>
                </c:pt>
                <c:pt idx="2315">
                  <c:v>0.15771088453678461</c:v>
                </c:pt>
                <c:pt idx="2316">
                  <c:v>0.15693433024523151</c:v>
                </c:pt>
                <c:pt idx="2317">
                  <c:v>0.15278834190346474</c:v>
                </c:pt>
                <c:pt idx="2318">
                  <c:v>0.15113265421370203</c:v>
                </c:pt>
                <c:pt idx="2319">
                  <c:v>0.14880785775593605</c:v>
                </c:pt>
                <c:pt idx="2320">
                  <c:v>0.14854286314713933</c:v>
                </c:pt>
                <c:pt idx="2321">
                  <c:v>0.14836759697353058</c:v>
                </c:pt>
                <c:pt idx="2322">
                  <c:v>0.1470526756617361</c:v>
                </c:pt>
                <c:pt idx="2323">
                  <c:v>0.14584212630400928</c:v>
                </c:pt>
                <c:pt idx="2324">
                  <c:v>0.14205918882833829</c:v>
                </c:pt>
                <c:pt idx="2325">
                  <c:v>0.14037305012650869</c:v>
                </c:pt>
                <c:pt idx="2326">
                  <c:v>0.13949807132152592</c:v>
                </c:pt>
                <c:pt idx="2327">
                  <c:v>0.1376110346924875</c:v>
                </c:pt>
                <c:pt idx="2328">
                  <c:v>0.13716650688010915</c:v>
                </c:pt>
                <c:pt idx="2329">
                  <c:v>0.13435055322109762</c:v>
                </c:pt>
                <c:pt idx="2330">
                  <c:v>0.13376560654924094</c:v>
                </c:pt>
                <c:pt idx="2331">
                  <c:v>0.13241582411444155</c:v>
                </c:pt>
                <c:pt idx="2332">
                  <c:v>0.13023501464577675</c:v>
                </c:pt>
                <c:pt idx="2333">
                  <c:v>0.13025625761969625</c:v>
                </c:pt>
                <c:pt idx="2334">
                  <c:v>0.12614204073569496</c:v>
                </c:pt>
                <c:pt idx="2335">
                  <c:v>0.12546395343518871</c:v>
                </c:pt>
                <c:pt idx="2336">
                  <c:v>0.12439111539509547</c:v>
                </c:pt>
                <c:pt idx="2337">
                  <c:v>0.12230484419034639</c:v>
                </c:pt>
                <c:pt idx="2338">
                  <c:v>0.12091716724406415</c:v>
                </c:pt>
                <c:pt idx="2339">
                  <c:v>0.11780802226547325</c:v>
                </c:pt>
                <c:pt idx="2340">
                  <c:v>0.11641073570455436</c:v>
                </c:pt>
                <c:pt idx="2341">
                  <c:v>0.11368952487349189</c:v>
                </c:pt>
                <c:pt idx="2342">
                  <c:v>0.11144384615609183</c:v>
                </c:pt>
                <c:pt idx="2343">
                  <c:v>0.11094379807318037</c:v>
                </c:pt>
                <c:pt idx="2344">
                  <c:v>0.11075247691708871</c:v>
                </c:pt>
                <c:pt idx="2345">
                  <c:v>0.10811505134293489</c:v>
                </c:pt>
                <c:pt idx="2346">
                  <c:v>0.10718569906578446</c:v>
                </c:pt>
                <c:pt idx="2347">
                  <c:v>0.10449451755546921</c:v>
                </c:pt>
                <c:pt idx="2348">
                  <c:v>0.1040721314908525</c:v>
                </c:pt>
                <c:pt idx="2349">
                  <c:v>0.10351809177695617</c:v>
                </c:pt>
                <c:pt idx="2350">
                  <c:v>0.10228697801673793</c:v>
                </c:pt>
                <c:pt idx="2351">
                  <c:v>9.882573306734159E-2</c:v>
                </c:pt>
                <c:pt idx="2352">
                  <c:v>9.7383834400544836E-2</c:v>
                </c:pt>
                <c:pt idx="2353">
                  <c:v>9.5686816533671074E-2</c:v>
                </c:pt>
                <c:pt idx="2354">
                  <c:v>9.3576955371740211E-2</c:v>
                </c:pt>
                <c:pt idx="2355">
                  <c:v>9.1820452734527436E-2</c:v>
                </c:pt>
                <c:pt idx="2356">
                  <c:v>8.8257317662514531E-2</c:v>
                </c:pt>
                <c:pt idx="2357">
                  <c:v>8.8164841971584335E-2</c:v>
                </c:pt>
                <c:pt idx="2358">
                  <c:v>8.6792008709614829E-2</c:v>
                </c:pt>
                <c:pt idx="2359">
                  <c:v>8.522550854418047E-2</c:v>
                </c:pt>
                <c:pt idx="2360">
                  <c:v>8.1683652870766829E-2</c:v>
                </c:pt>
                <c:pt idx="2361">
                  <c:v>7.7487471642662842E-2</c:v>
                </c:pt>
                <c:pt idx="2362">
                  <c:v>7.4095455478785779E-2</c:v>
                </c:pt>
                <c:pt idx="2363">
                  <c:v>7.1263642905800229E-2</c:v>
                </c:pt>
                <c:pt idx="2364">
                  <c:v>6.9267401411054946E-2</c:v>
                </c:pt>
                <c:pt idx="2365">
                  <c:v>6.7380707230440096E-2</c:v>
                </c:pt>
                <c:pt idx="2366">
                  <c:v>8.0117663954845902E-2</c:v>
                </c:pt>
                <c:pt idx="2367">
                  <c:v>8.3852828600622722E-2</c:v>
                </c:pt>
                <c:pt idx="2368">
                  <c:v>9.0275231296224209E-2</c:v>
                </c:pt>
                <c:pt idx="2369">
                  <c:v>9.0473468548072769E-2</c:v>
                </c:pt>
                <c:pt idx="2370">
                  <c:v>9.3166281860645878E-2</c:v>
                </c:pt>
                <c:pt idx="2371">
                  <c:v>9.8019300574153173E-2</c:v>
                </c:pt>
                <c:pt idx="2372">
                  <c:v>9.9876640346438131E-2</c:v>
                </c:pt>
                <c:pt idx="2373">
                  <c:v>0.10190960439859871</c:v>
                </c:pt>
                <c:pt idx="2374">
                  <c:v>0.10669452297586579</c:v>
                </c:pt>
                <c:pt idx="2375">
                  <c:v>0.10973565638380665</c:v>
                </c:pt>
                <c:pt idx="2376">
                  <c:v>0.11117015448618114</c:v>
                </c:pt>
                <c:pt idx="2377">
                  <c:v>0.11928092626508345</c:v>
                </c:pt>
                <c:pt idx="2378">
                  <c:v>0.11867959875437877</c:v>
                </c:pt>
                <c:pt idx="2379">
                  <c:v>0.12254406386726312</c:v>
                </c:pt>
                <c:pt idx="2380">
                  <c:v>0.12086688342740352</c:v>
                </c:pt>
                <c:pt idx="2381">
                  <c:v>0.1298363136726349</c:v>
                </c:pt>
                <c:pt idx="2382">
                  <c:v>0.12865424136823669</c:v>
                </c:pt>
                <c:pt idx="2383">
                  <c:v>0.13245182300506045</c:v>
                </c:pt>
                <c:pt idx="2384">
                  <c:v>0.13297675523549998</c:v>
                </c:pt>
                <c:pt idx="2385">
                  <c:v>0.13691085183923704</c:v>
                </c:pt>
                <c:pt idx="2386">
                  <c:v>0.14242291382833774</c:v>
                </c:pt>
                <c:pt idx="2387">
                  <c:v>0.14387789130984796</c:v>
                </c:pt>
                <c:pt idx="2388">
                  <c:v>0.14759795911833357</c:v>
                </c:pt>
                <c:pt idx="2389">
                  <c:v>0.14945584963020592</c:v>
                </c:pt>
                <c:pt idx="2390">
                  <c:v>0.15185220701634847</c:v>
                </c:pt>
                <c:pt idx="2391">
                  <c:v>0.15482924509536794</c:v>
                </c:pt>
                <c:pt idx="2392">
                  <c:v>0.1573245741339041</c:v>
                </c:pt>
                <c:pt idx="2393">
                  <c:v>0.16177180394122195</c:v>
                </c:pt>
                <c:pt idx="2394">
                  <c:v>0.16582379328532468</c:v>
                </c:pt>
                <c:pt idx="2395">
                  <c:v>0.17034505723043988</c:v>
                </c:pt>
                <c:pt idx="2396">
                  <c:v>0.17103588441027603</c:v>
                </c:pt>
                <c:pt idx="2397">
                  <c:v>0.17462563324250646</c:v>
                </c:pt>
                <c:pt idx="2398">
                  <c:v>0.17852661847995291</c:v>
                </c:pt>
                <c:pt idx="2399">
                  <c:v>0.18035117044569879</c:v>
                </c:pt>
                <c:pt idx="2400">
                  <c:v>0.18403442374464762</c:v>
                </c:pt>
                <c:pt idx="2401">
                  <c:v>0.18742319325613035</c:v>
                </c:pt>
                <c:pt idx="2402">
                  <c:v>0.19108848496496703</c:v>
                </c:pt>
                <c:pt idx="2403">
                  <c:v>0.19170491418840016</c:v>
                </c:pt>
                <c:pt idx="2404">
                  <c:v>0.19598787314129981</c:v>
                </c:pt>
                <c:pt idx="2405">
                  <c:v>0.19659794594200072</c:v>
                </c:pt>
                <c:pt idx="2406">
                  <c:v>0.19807380704554259</c:v>
                </c:pt>
                <c:pt idx="2407">
                  <c:v>0.20109003510120665</c:v>
                </c:pt>
                <c:pt idx="2408">
                  <c:v>0.20770002204165028</c:v>
                </c:pt>
                <c:pt idx="2409">
                  <c:v>0.20785679793694045</c:v>
                </c:pt>
                <c:pt idx="2410">
                  <c:v>0.20679741802257684</c:v>
                </c:pt>
                <c:pt idx="2411">
                  <c:v>0.21223760598481894</c:v>
                </c:pt>
                <c:pt idx="2412">
                  <c:v>0.21595944970805747</c:v>
                </c:pt>
                <c:pt idx="2413">
                  <c:v>0.22252052109770301</c:v>
                </c:pt>
                <c:pt idx="2414">
                  <c:v>0.22209155648112069</c:v>
                </c:pt>
                <c:pt idx="2415">
                  <c:v>0.22625152672245991</c:v>
                </c:pt>
                <c:pt idx="2416">
                  <c:v>0.22584046975476815</c:v>
                </c:pt>
                <c:pt idx="2417">
                  <c:v>0.23029629803425422</c:v>
                </c:pt>
                <c:pt idx="2418">
                  <c:v>0.23319840592643035</c:v>
                </c:pt>
                <c:pt idx="2419">
                  <c:v>0.23631088482872711</c:v>
                </c:pt>
                <c:pt idx="2420">
                  <c:v>0.23972143225963397</c:v>
                </c:pt>
                <c:pt idx="2421">
                  <c:v>0.24384792993382642</c:v>
                </c:pt>
                <c:pt idx="2422">
                  <c:v>0.25124150612105878</c:v>
                </c:pt>
                <c:pt idx="2423">
                  <c:v>0.25293577044569876</c:v>
                </c:pt>
                <c:pt idx="2424">
                  <c:v>0.2540978308291163</c:v>
                </c:pt>
                <c:pt idx="2425">
                  <c:v>0.25608187483456596</c:v>
                </c:pt>
                <c:pt idx="2426">
                  <c:v>0.25824366750681171</c:v>
                </c:pt>
                <c:pt idx="2427">
                  <c:v>0.26339515793110169</c:v>
                </c:pt>
                <c:pt idx="2428">
                  <c:v>0.26215057312183737</c:v>
                </c:pt>
                <c:pt idx="2429">
                  <c:v>0.26749038217205112</c:v>
                </c:pt>
                <c:pt idx="2430">
                  <c:v>0.27082643154924063</c:v>
                </c:pt>
                <c:pt idx="2431">
                  <c:v>0.27392028040093402</c:v>
                </c:pt>
                <c:pt idx="2432">
                  <c:v>0.27345383605488477</c:v>
                </c:pt>
                <c:pt idx="2433">
                  <c:v>0.27575317893149059</c:v>
                </c:pt>
                <c:pt idx="2434">
                  <c:v>0.27811671368236629</c:v>
                </c:pt>
                <c:pt idx="2435">
                  <c:v>0.28232468846827524</c:v>
                </c:pt>
                <c:pt idx="2436">
                  <c:v>0.28043207923316427</c:v>
                </c:pt>
                <c:pt idx="2437">
                  <c:v>0.28740445877773435</c:v>
                </c:pt>
                <c:pt idx="2438">
                  <c:v>0.28772240077851285</c:v>
                </c:pt>
                <c:pt idx="2439">
                  <c:v>0.29119897661541422</c:v>
                </c:pt>
                <c:pt idx="2440">
                  <c:v>0.29170856612495122</c:v>
                </c:pt>
                <c:pt idx="2441">
                  <c:v>0.29572769145581906</c:v>
                </c:pt>
                <c:pt idx="2442">
                  <c:v>0.29917778316465532</c:v>
                </c:pt>
                <c:pt idx="2443">
                  <c:v>0.30142446331257294</c:v>
                </c:pt>
                <c:pt idx="2444">
                  <c:v>0.30166524394706112</c:v>
                </c:pt>
                <c:pt idx="2445">
                  <c:v>0.30222682809458923</c:v>
                </c:pt>
                <c:pt idx="2446">
                  <c:v>0.30462386956987136</c:v>
                </c:pt>
                <c:pt idx="2447">
                  <c:v>0.30862415089528972</c:v>
                </c:pt>
                <c:pt idx="2448">
                  <c:v>0.31146422473725194</c:v>
                </c:pt>
                <c:pt idx="2449">
                  <c:v>0.31334563993771891</c:v>
                </c:pt>
                <c:pt idx="2450">
                  <c:v>0.31603271993966481</c:v>
                </c:pt>
                <c:pt idx="2451">
                  <c:v>0.3252838058875045</c:v>
                </c:pt>
                <c:pt idx="2452">
                  <c:v>0.32790318382639133</c:v>
                </c:pt>
                <c:pt idx="2453">
                  <c:v>0.32900077753016699</c:v>
                </c:pt>
                <c:pt idx="2454">
                  <c:v>0.33302899884196163</c:v>
                </c:pt>
                <c:pt idx="2455">
                  <c:v>0.33246341792526263</c:v>
                </c:pt>
                <c:pt idx="2456">
                  <c:v>0.33765801932658618</c:v>
                </c:pt>
                <c:pt idx="2457">
                  <c:v>0.33891707788049824</c:v>
                </c:pt>
                <c:pt idx="2458">
                  <c:v>0.34331539371350683</c:v>
                </c:pt>
                <c:pt idx="2459">
                  <c:v>0.34522442564227307</c:v>
                </c:pt>
                <c:pt idx="2460">
                  <c:v>0.34901571401323472</c:v>
                </c:pt>
                <c:pt idx="2461">
                  <c:v>0.3519775085733749</c:v>
                </c:pt>
                <c:pt idx="2462">
                  <c:v>0.35598841610548854</c:v>
                </c:pt>
                <c:pt idx="2463">
                  <c:v>0.35891950352277147</c:v>
                </c:pt>
                <c:pt idx="2464">
                  <c:v>0.36020190765862198</c:v>
                </c:pt>
                <c:pt idx="2465">
                  <c:v>0.36312904815103147</c:v>
                </c:pt>
                <c:pt idx="2466">
                  <c:v>0.36571030839820895</c:v>
                </c:pt>
                <c:pt idx="2467">
                  <c:v>0.37094787178863337</c:v>
                </c:pt>
                <c:pt idx="2468">
                  <c:v>0.37043937431880075</c:v>
                </c:pt>
                <c:pt idx="2469">
                  <c:v>0.37365029571817804</c:v>
                </c:pt>
                <c:pt idx="2470">
                  <c:v>0.37349993054690511</c:v>
                </c:pt>
                <c:pt idx="2471">
                  <c:v>0.37564353994745009</c:v>
                </c:pt>
                <c:pt idx="2472">
                  <c:v>0.38033197992409468</c:v>
                </c:pt>
                <c:pt idx="2473">
                  <c:v>0.38504940763915924</c:v>
                </c:pt>
                <c:pt idx="2474">
                  <c:v>0.38563374699299313</c:v>
                </c:pt>
                <c:pt idx="2475">
                  <c:v>0.38904405641300094</c:v>
                </c:pt>
                <c:pt idx="2476">
                  <c:v>0.3890856006909299</c:v>
                </c:pt>
                <c:pt idx="2477">
                  <c:v>0.39087766761385734</c:v>
                </c:pt>
                <c:pt idx="2478">
                  <c:v>0.3945822973822497</c:v>
                </c:pt>
                <c:pt idx="2479">
                  <c:v>0.39639993750486546</c:v>
                </c:pt>
                <c:pt idx="2480">
                  <c:v>0.40157832931101572</c:v>
                </c:pt>
                <c:pt idx="2481">
                  <c:v>0.40523951642662509</c:v>
                </c:pt>
                <c:pt idx="2482">
                  <c:v>0.40868173516932654</c:v>
                </c:pt>
                <c:pt idx="2483">
                  <c:v>0.41051908238614254</c:v>
                </c:pt>
                <c:pt idx="2484">
                  <c:v>0.41402105931296207</c:v>
                </c:pt>
                <c:pt idx="2485">
                  <c:v>0.41556084722654735</c:v>
                </c:pt>
                <c:pt idx="2486">
                  <c:v>0.41603366240755119</c:v>
                </c:pt>
                <c:pt idx="2487">
                  <c:v>0.41906848492604098</c:v>
                </c:pt>
                <c:pt idx="2488">
                  <c:v>0.42152677973919794</c:v>
                </c:pt>
                <c:pt idx="2489">
                  <c:v>0.42511750224795636</c:v>
                </c:pt>
                <c:pt idx="2490">
                  <c:v>0.4278736209614632</c:v>
                </c:pt>
                <c:pt idx="2491">
                  <c:v>0.4293038850817435</c:v>
                </c:pt>
                <c:pt idx="2492">
                  <c:v>0.43080193753405999</c:v>
                </c:pt>
                <c:pt idx="2493">
                  <c:v>0.43186098439081327</c:v>
                </c:pt>
                <c:pt idx="2494">
                  <c:v>0.4332180971292332</c:v>
                </c:pt>
                <c:pt idx="2495">
                  <c:v>0.43505692038730992</c:v>
                </c:pt>
                <c:pt idx="2496">
                  <c:v>0.43763147737446484</c:v>
                </c:pt>
                <c:pt idx="2497">
                  <c:v>0.43812041477228497</c:v>
                </c:pt>
                <c:pt idx="2498">
                  <c:v>0.44090975274425803</c:v>
                </c:pt>
                <c:pt idx="2499">
                  <c:v>0.44212658275593575</c:v>
                </c:pt>
                <c:pt idx="2500">
                  <c:v>0.44879976245620845</c:v>
                </c:pt>
                <c:pt idx="2501">
                  <c:v>0.44763634007395847</c:v>
                </c:pt>
                <c:pt idx="2502">
                  <c:v>0.44523756720513785</c:v>
                </c:pt>
                <c:pt idx="2503">
                  <c:v>0.4481955361424676</c:v>
                </c:pt>
                <c:pt idx="2504">
                  <c:v>0.45061355394122204</c:v>
                </c:pt>
                <c:pt idx="2505">
                  <c:v>0.45127750131374078</c:v>
                </c:pt>
                <c:pt idx="2506">
                  <c:v>0.45343665479758627</c:v>
                </c:pt>
                <c:pt idx="2507">
                  <c:v>0.4549534982483453</c:v>
                </c:pt>
                <c:pt idx="2508">
                  <c:v>0.46021146766251442</c:v>
                </c:pt>
                <c:pt idx="2509">
                  <c:v>0.47058214002530147</c:v>
                </c:pt>
                <c:pt idx="2510">
                  <c:v>0.46992529895873847</c:v>
                </c:pt>
                <c:pt idx="2511">
                  <c:v>0.47234784145581915</c:v>
                </c:pt>
                <c:pt idx="2512">
                  <c:v>0.47673411146360456</c:v>
                </c:pt>
                <c:pt idx="2513">
                  <c:v>0.47757031855780419</c:v>
                </c:pt>
                <c:pt idx="2514">
                  <c:v>0.48213216964772282</c:v>
                </c:pt>
                <c:pt idx="2515">
                  <c:v>0.48101114597119482</c:v>
                </c:pt>
                <c:pt idx="2516">
                  <c:v>0.48209171384780064</c:v>
                </c:pt>
                <c:pt idx="2517">
                  <c:v>0.48790134861813922</c:v>
                </c:pt>
                <c:pt idx="2518">
                  <c:v>0.49153924921175557</c:v>
                </c:pt>
                <c:pt idx="2519">
                  <c:v>0.49354849906578413</c:v>
                </c:pt>
                <c:pt idx="2520">
                  <c:v>0.49712292615803788</c:v>
                </c:pt>
                <c:pt idx="2521">
                  <c:v>0.49971546675749312</c:v>
                </c:pt>
                <c:pt idx="2522">
                  <c:v>0.5008161377092254</c:v>
                </c:pt>
                <c:pt idx="2523">
                  <c:v>0.50226465661736053</c:v>
                </c:pt>
                <c:pt idx="2524">
                  <c:v>0.50122519207862959</c:v>
                </c:pt>
                <c:pt idx="2525">
                  <c:v>0.50088649834565968</c:v>
                </c:pt>
                <c:pt idx="2526">
                  <c:v>0.50255179917282977</c:v>
                </c:pt>
                <c:pt idx="2527">
                  <c:v>0.50787535836901498</c:v>
                </c:pt>
                <c:pt idx="2528">
                  <c:v>0.51013997317049409</c:v>
                </c:pt>
                <c:pt idx="2529">
                  <c:v>0.51152206115219889</c:v>
                </c:pt>
                <c:pt idx="2530">
                  <c:v>0.51755192736473343</c:v>
                </c:pt>
                <c:pt idx="2531">
                  <c:v>0.52441367496107427</c:v>
                </c:pt>
                <c:pt idx="2532">
                  <c:v>0.52956000007785098</c:v>
                </c:pt>
                <c:pt idx="2533">
                  <c:v>0.53376964363565593</c:v>
                </c:pt>
                <c:pt idx="2534">
                  <c:v>-0.38255957618723263</c:v>
                </c:pt>
                <c:pt idx="2535">
                  <c:v>-0.38123985133320365</c:v>
                </c:pt>
                <c:pt idx="2536">
                  <c:v>-0.37823889035616981</c:v>
                </c:pt>
                <c:pt idx="2537">
                  <c:v>-0.37593829275982876</c:v>
                </c:pt>
                <c:pt idx="2538">
                  <c:v>-0.3731920269073572</c:v>
                </c:pt>
                <c:pt idx="2539">
                  <c:v>-0.37338450028221098</c:v>
                </c:pt>
                <c:pt idx="2540">
                  <c:v>-0.37194193183145208</c:v>
                </c:pt>
                <c:pt idx="2541">
                  <c:v>-0.36761492089334391</c:v>
                </c:pt>
                <c:pt idx="2542">
                  <c:v>-0.36198125101206702</c:v>
                </c:pt>
                <c:pt idx="2543">
                  <c:v>-0.35967691401323482</c:v>
                </c:pt>
                <c:pt idx="2544">
                  <c:v>-0.35562257299532912</c:v>
                </c:pt>
                <c:pt idx="2545">
                  <c:v>-0.35394041258271708</c:v>
                </c:pt>
                <c:pt idx="2546">
                  <c:v>-0.34925108093616219</c:v>
                </c:pt>
                <c:pt idx="2547">
                  <c:v>-0.34268914147528229</c:v>
                </c:pt>
                <c:pt idx="2548">
                  <c:v>-0.33748753026469469</c:v>
                </c:pt>
                <c:pt idx="2549">
                  <c:v>-0.33270385711366296</c:v>
                </c:pt>
                <c:pt idx="2550">
                  <c:v>-0.32912810254963032</c:v>
                </c:pt>
                <c:pt idx="2551">
                  <c:v>-0.32095349377189575</c:v>
                </c:pt>
                <c:pt idx="2552">
                  <c:v>-0.31643144092059178</c:v>
                </c:pt>
                <c:pt idx="2553">
                  <c:v>-0.31529698092643071</c:v>
                </c:pt>
                <c:pt idx="2554">
                  <c:v>-0.31749021206695222</c:v>
                </c:pt>
                <c:pt idx="2555">
                  <c:v>-0.31503693135461291</c:v>
                </c:pt>
                <c:pt idx="2556">
                  <c:v>-0.31232077911638795</c:v>
                </c:pt>
                <c:pt idx="2557">
                  <c:v>-0.30984075972168168</c:v>
                </c:pt>
                <c:pt idx="2558">
                  <c:v>-0.30613738213312586</c:v>
                </c:pt>
                <c:pt idx="2559">
                  <c:v>-0.30373092171078248</c:v>
                </c:pt>
                <c:pt idx="2560">
                  <c:v>-0.2996680289509539</c:v>
                </c:pt>
                <c:pt idx="2561">
                  <c:v>-0.29787394125145999</c:v>
                </c:pt>
                <c:pt idx="2562">
                  <c:v>-0.29063080537174008</c:v>
                </c:pt>
                <c:pt idx="2563">
                  <c:v>-0.28850422831841183</c:v>
                </c:pt>
                <c:pt idx="2564">
                  <c:v>-0.28567024239976668</c:v>
                </c:pt>
                <c:pt idx="2565">
                  <c:v>-0.28661702598287281</c:v>
                </c:pt>
                <c:pt idx="2566">
                  <c:v>-0.28410553152004697</c:v>
                </c:pt>
                <c:pt idx="2567">
                  <c:v>-0.28750762910665639</c:v>
                </c:pt>
                <c:pt idx="2568">
                  <c:v>-0.28557430222849378</c:v>
                </c:pt>
                <c:pt idx="2569">
                  <c:v>-0.28114816858699898</c:v>
                </c:pt>
                <c:pt idx="2570">
                  <c:v>-0.27398955268587022</c:v>
                </c:pt>
                <c:pt idx="2571">
                  <c:v>-0.2670333042234333</c:v>
                </c:pt>
                <c:pt idx="2572">
                  <c:v>-0.26694932711171671</c:v>
                </c:pt>
                <c:pt idx="2573">
                  <c:v>-0.26421486696185287</c:v>
                </c:pt>
                <c:pt idx="2574">
                  <c:v>-0.26333387419229298</c:v>
                </c:pt>
                <c:pt idx="2575">
                  <c:v>-0.2632777420494356</c:v>
                </c:pt>
                <c:pt idx="2576">
                  <c:v>-0.25964222355975108</c:v>
                </c:pt>
                <c:pt idx="2577">
                  <c:v>-0.26121777271311802</c:v>
                </c:pt>
                <c:pt idx="2578">
                  <c:v>-0.26332118077072814</c:v>
                </c:pt>
                <c:pt idx="2579">
                  <c:v>-0.26733031302063087</c:v>
                </c:pt>
                <c:pt idx="2580">
                  <c:v>-0.27119238835149867</c:v>
                </c:pt>
                <c:pt idx="2581">
                  <c:v>-0.26941191204748932</c:v>
                </c:pt>
                <c:pt idx="2582">
                  <c:v>-0.26822161372129244</c:v>
                </c:pt>
                <c:pt idx="2583">
                  <c:v>-0.26480819759634122</c:v>
                </c:pt>
                <c:pt idx="2584">
                  <c:v>-0.27124357791942405</c:v>
                </c:pt>
                <c:pt idx="2585">
                  <c:v>-0.26497184617555486</c:v>
                </c:pt>
                <c:pt idx="2586">
                  <c:v>-0.26438198737835739</c:v>
                </c:pt>
                <c:pt idx="2587">
                  <c:v>-0.26688936310821354</c:v>
                </c:pt>
                <c:pt idx="2588">
                  <c:v>-0.26769341798365137</c:v>
                </c:pt>
                <c:pt idx="2589">
                  <c:v>-0.27151666449007422</c:v>
                </c:pt>
                <c:pt idx="2590">
                  <c:v>-0.2702939005546906</c:v>
                </c:pt>
                <c:pt idx="2591">
                  <c:v>-0.26785214031724419</c:v>
                </c:pt>
                <c:pt idx="2592">
                  <c:v>-0.26724621720513841</c:v>
                </c:pt>
                <c:pt idx="2593">
                  <c:v>-0.26185199910471002</c:v>
                </c:pt>
                <c:pt idx="2594">
                  <c:v>-0.26387236686453897</c:v>
                </c:pt>
                <c:pt idx="2595">
                  <c:v>-0.26347191868431319</c:v>
                </c:pt>
                <c:pt idx="2596">
                  <c:v>-0.26070410178084863</c:v>
                </c:pt>
                <c:pt idx="2597">
                  <c:v>-0.25807289639937725</c:v>
                </c:pt>
                <c:pt idx="2598">
                  <c:v>-0.24674857826975483</c:v>
                </c:pt>
                <c:pt idx="2599">
                  <c:v>-0.23337390185870002</c:v>
                </c:pt>
                <c:pt idx="2600">
                  <c:v>-0.22922095680225796</c:v>
                </c:pt>
                <c:pt idx="2601">
                  <c:v>-0.23128251114246812</c:v>
                </c:pt>
                <c:pt idx="2602">
                  <c:v>-0.22871300788244478</c:v>
                </c:pt>
                <c:pt idx="2603">
                  <c:v>-0.22430826646555102</c:v>
                </c:pt>
                <c:pt idx="2604">
                  <c:v>-0.22286802436745823</c:v>
                </c:pt>
                <c:pt idx="2605">
                  <c:v>-0.22053115326002354</c:v>
                </c:pt>
                <c:pt idx="2606">
                  <c:v>-0.21792538037174017</c:v>
                </c:pt>
                <c:pt idx="2607">
                  <c:v>-0.21578294199104733</c:v>
                </c:pt>
                <c:pt idx="2608">
                  <c:v>-0.21288984144608813</c:v>
                </c:pt>
                <c:pt idx="2609">
                  <c:v>-0.20996175598481909</c:v>
                </c:pt>
                <c:pt idx="2610">
                  <c:v>-0.20876869598092662</c:v>
                </c:pt>
                <c:pt idx="2611">
                  <c:v>-0.20645425440833029</c:v>
                </c:pt>
                <c:pt idx="2612">
                  <c:v>-0.20319737071817848</c:v>
                </c:pt>
                <c:pt idx="2613">
                  <c:v>-0.1988832535422346</c:v>
                </c:pt>
                <c:pt idx="2614">
                  <c:v>-0.1966506619501753</c:v>
                </c:pt>
                <c:pt idx="2615">
                  <c:v>-0.19251379968859497</c:v>
                </c:pt>
                <c:pt idx="2616">
                  <c:v>-0.1864530653269757</c:v>
                </c:pt>
                <c:pt idx="2617">
                  <c:v>-0.18457250136239794</c:v>
                </c:pt>
                <c:pt idx="2618">
                  <c:v>-0.18142065531335153</c:v>
                </c:pt>
                <c:pt idx="2619">
                  <c:v>-0.18016080974114451</c:v>
                </c:pt>
                <c:pt idx="2620">
                  <c:v>-0.17851927319968877</c:v>
                </c:pt>
                <c:pt idx="2621">
                  <c:v>-0.1766964477033868</c:v>
                </c:pt>
                <c:pt idx="2622">
                  <c:v>-0.17719119435578073</c:v>
                </c:pt>
                <c:pt idx="2623">
                  <c:v>-0.17352690538147156</c:v>
                </c:pt>
                <c:pt idx="2624">
                  <c:v>-0.17128534732386158</c:v>
                </c:pt>
                <c:pt idx="2625">
                  <c:v>-0.16810524816076322</c:v>
                </c:pt>
                <c:pt idx="2626">
                  <c:v>-0.16654919179641892</c:v>
                </c:pt>
                <c:pt idx="2627">
                  <c:v>-0.16470604473530578</c:v>
                </c:pt>
                <c:pt idx="2628">
                  <c:v>-0.16277457880498256</c:v>
                </c:pt>
                <c:pt idx="2629">
                  <c:v>-0.16198203186064619</c:v>
                </c:pt>
                <c:pt idx="2630">
                  <c:v>-0.1586881243285328</c:v>
                </c:pt>
                <c:pt idx="2631">
                  <c:v>-0.15699163465356197</c:v>
                </c:pt>
                <c:pt idx="2632">
                  <c:v>-0.15784443768003109</c:v>
                </c:pt>
                <c:pt idx="2633">
                  <c:v>-0.15353717041650441</c:v>
                </c:pt>
                <c:pt idx="2634">
                  <c:v>-0.15168881395484657</c:v>
                </c:pt>
                <c:pt idx="2635">
                  <c:v>-0.14926100077851295</c:v>
                </c:pt>
                <c:pt idx="2636">
                  <c:v>-0.14750680698715496</c:v>
                </c:pt>
                <c:pt idx="2637">
                  <c:v>-0.14698942073764104</c:v>
                </c:pt>
                <c:pt idx="2638">
                  <c:v>-0.14339968112105916</c:v>
                </c:pt>
                <c:pt idx="2639">
                  <c:v>-0.14399396417866889</c:v>
                </c:pt>
                <c:pt idx="2640">
                  <c:v>-0.14469578919813197</c:v>
                </c:pt>
                <c:pt idx="2641">
                  <c:v>-0.14268091404242908</c:v>
                </c:pt>
                <c:pt idx="2642">
                  <c:v>-0.14105929698326208</c:v>
                </c:pt>
                <c:pt idx="2643">
                  <c:v>-0.13934881323472159</c:v>
                </c:pt>
                <c:pt idx="2644">
                  <c:v>-0.13676883011872351</c:v>
                </c:pt>
                <c:pt idx="2645">
                  <c:v>-0.13579298668742712</c:v>
                </c:pt>
                <c:pt idx="2646">
                  <c:v>-0.13283525994550399</c:v>
                </c:pt>
                <c:pt idx="2647">
                  <c:v>-0.13160292588555855</c:v>
                </c:pt>
                <c:pt idx="2648">
                  <c:v>-0.12928699450175199</c:v>
                </c:pt>
                <c:pt idx="2649">
                  <c:v>-0.12817977349163093</c:v>
                </c:pt>
                <c:pt idx="2650">
                  <c:v>-0.12663436435383454</c:v>
                </c:pt>
                <c:pt idx="2651">
                  <c:v>-0.12512511941416893</c:v>
                </c:pt>
                <c:pt idx="2652">
                  <c:v>-0.1253895155410665</c:v>
                </c:pt>
                <c:pt idx="2653">
                  <c:v>-0.12422863746594001</c:v>
                </c:pt>
                <c:pt idx="2654">
                  <c:v>-0.12320064276956047</c:v>
                </c:pt>
                <c:pt idx="2655">
                  <c:v>-0.12182204605877774</c:v>
                </c:pt>
                <c:pt idx="2656">
                  <c:v>-0.12046549596146355</c:v>
                </c:pt>
                <c:pt idx="2657">
                  <c:v>-0.11769191989100815</c:v>
                </c:pt>
                <c:pt idx="2658">
                  <c:v>-0.11635097895095378</c:v>
                </c:pt>
                <c:pt idx="2659">
                  <c:v>-0.11494379508563679</c:v>
                </c:pt>
                <c:pt idx="2660">
                  <c:v>-0.11345578288244461</c:v>
                </c:pt>
                <c:pt idx="2661">
                  <c:v>-0.11149848475087606</c:v>
                </c:pt>
                <c:pt idx="2662">
                  <c:v>-0.10921765817438692</c:v>
                </c:pt>
                <c:pt idx="2663">
                  <c:v>-0.10554470484624383</c:v>
                </c:pt>
                <c:pt idx="2664">
                  <c:v>-0.10551948224017135</c:v>
                </c:pt>
                <c:pt idx="2665">
                  <c:v>-0.10386589297392003</c:v>
                </c:pt>
                <c:pt idx="2666">
                  <c:v>-0.10167949132931116</c:v>
                </c:pt>
                <c:pt idx="2667">
                  <c:v>-0.10021712168158835</c:v>
                </c:pt>
                <c:pt idx="2668">
                  <c:v>-9.7407531237835979E-2</c:v>
                </c:pt>
                <c:pt idx="2669">
                  <c:v>-9.7098037028026621E-2</c:v>
                </c:pt>
                <c:pt idx="2670">
                  <c:v>-9.3864562884390712E-2</c:v>
                </c:pt>
                <c:pt idx="2671">
                  <c:v>-9.2017895873881289E-2</c:v>
                </c:pt>
                <c:pt idx="2672">
                  <c:v>-8.9693543441027812E-2</c:v>
                </c:pt>
                <c:pt idx="2673">
                  <c:v>-8.9097281169715964E-2</c:v>
                </c:pt>
                <c:pt idx="2674">
                  <c:v>-8.8476916037368514E-2</c:v>
                </c:pt>
                <c:pt idx="2675">
                  <c:v>-8.8443283943168888E-2</c:v>
                </c:pt>
                <c:pt idx="2676">
                  <c:v>-8.5697619472557315E-2</c:v>
                </c:pt>
                <c:pt idx="2677">
                  <c:v>-8.3321320650058692E-2</c:v>
                </c:pt>
                <c:pt idx="2678">
                  <c:v>-8.0852895426235805E-2</c:v>
                </c:pt>
                <c:pt idx="2679">
                  <c:v>-8.0273504700272377E-2</c:v>
                </c:pt>
                <c:pt idx="2680">
                  <c:v>-7.7587439334371261E-2</c:v>
                </c:pt>
                <c:pt idx="2681">
                  <c:v>-7.541786789606858E-2</c:v>
                </c:pt>
                <c:pt idx="2682">
                  <c:v>-7.5394387417283062E-2</c:v>
                </c:pt>
                <c:pt idx="2683">
                  <c:v>-7.5452929388867357E-2</c:v>
                </c:pt>
                <c:pt idx="2684">
                  <c:v>-7.1368956267030353E-2</c:v>
                </c:pt>
                <c:pt idx="2685">
                  <c:v>-7.0136354418061722E-2</c:v>
                </c:pt>
                <c:pt idx="2686">
                  <c:v>-7.053787717983688E-2</c:v>
                </c:pt>
                <c:pt idx="2687">
                  <c:v>-6.9113132639159094E-2</c:v>
                </c:pt>
                <c:pt idx="2688">
                  <c:v>-6.8108042292720813E-2</c:v>
                </c:pt>
                <c:pt idx="2689">
                  <c:v>-6.7928513234722099E-2</c:v>
                </c:pt>
                <c:pt idx="2690">
                  <c:v>-6.5443583291163898E-2</c:v>
                </c:pt>
                <c:pt idx="2691">
                  <c:v>-6.1088228454651949E-2</c:v>
                </c:pt>
                <c:pt idx="2692">
                  <c:v>-5.9832929690541187E-2</c:v>
                </c:pt>
                <c:pt idx="2693">
                  <c:v>-5.7989832590502055E-2</c:v>
                </c:pt>
                <c:pt idx="2694">
                  <c:v>-5.9098039782016776E-2</c:v>
                </c:pt>
                <c:pt idx="2695">
                  <c:v>-5.8372544229272502E-2</c:v>
                </c:pt>
                <c:pt idx="2696">
                  <c:v>-5.8226899435577975E-2</c:v>
                </c:pt>
                <c:pt idx="2697">
                  <c:v>-5.5856216494745377E-2</c:v>
                </c:pt>
                <c:pt idx="2698">
                  <c:v>-5.3687460519657414E-2</c:v>
                </c:pt>
                <c:pt idx="2699">
                  <c:v>-5.09938113079021E-2</c:v>
                </c:pt>
                <c:pt idx="2700">
                  <c:v>-4.8602173968470601E-2</c:v>
                </c:pt>
                <c:pt idx="2701">
                  <c:v>-4.7015692555469092E-2</c:v>
                </c:pt>
                <c:pt idx="2702">
                  <c:v>0.44517357203191865</c:v>
                </c:pt>
                <c:pt idx="2703">
                  <c:v>0.44351244464772266</c:v>
                </c:pt>
                <c:pt idx="2704">
                  <c:v>0.44432050331841144</c:v>
                </c:pt>
                <c:pt idx="2705">
                  <c:v>0.44556838704748913</c:v>
                </c:pt>
                <c:pt idx="2706">
                  <c:v>0.44660636897625533</c:v>
                </c:pt>
                <c:pt idx="2707">
                  <c:v>0.44973252385169327</c:v>
                </c:pt>
                <c:pt idx="2708">
                  <c:v>0.44941081916115216</c:v>
                </c:pt>
                <c:pt idx="2709">
                  <c:v>0.44931154200077861</c:v>
                </c:pt>
                <c:pt idx="2710">
                  <c:v>0.45169204846243677</c:v>
                </c:pt>
                <c:pt idx="2711">
                  <c:v>0.45355585277345245</c:v>
                </c:pt>
                <c:pt idx="2712">
                  <c:v>0.45559036017905757</c:v>
                </c:pt>
                <c:pt idx="2713">
                  <c:v>0.45475140124562058</c:v>
                </c:pt>
                <c:pt idx="2714">
                  <c:v>0.45461664146555064</c:v>
                </c:pt>
                <c:pt idx="2715">
                  <c:v>0.45651873629817047</c:v>
                </c:pt>
                <c:pt idx="2716">
                  <c:v>0.45763533588945093</c:v>
                </c:pt>
                <c:pt idx="2717">
                  <c:v>0.45871640586804185</c:v>
                </c:pt>
                <c:pt idx="2718">
                  <c:v>0.4602734666893733</c:v>
                </c:pt>
                <c:pt idx="2719">
                  <c:v>0.46247826027637173</c:v>
                </c:pt>
                <c:pt idx="2720">
                  <c:v>0.46340505981899566</c:v>
                </c:pt>
                <c:pt idx="2721">
                  <c:v>0.46388196580381441</c:v>
                </c:pt>
                <c:pt idx="2722">
                  <c:v>0.4649030617068895</c:v>
                </c:pt>
                <c:pt idx="2723">
                  <c:v>0.4674142171662124</c:v>
                </c:pt>
                <c:pt idx="2724">
                  <c:v>0.46677922066952099</c:v>
                </c:pt>
                <c:pt idx="2725">
                  <c:v>0.46858491071428526</c:v>
                </c:pt>
                <c:pt idx="2726">
                  <c:v>0.46989394932853207</c:v>
                </c:pt>
                <c:pt idx="2727">
                  <c:v>0.46966618833203566</c:v>
                </c:pt>
                <c:pt idx="2728">
                  <c:v>0.47196068478980113</c:v>
                </c:pt>
                <c:pt idx="2729">
                  <c:v>0.47282179021992993</c:v>
                </c:pt>
                <c:pt idx="2730">
                  <c:v>0.47332324224406341</c:v>
                </c:pt>
                <c:pt idx="2731">
                  <c:v>0.47408616982288809</c:v>
                </c:pt>
                <c:pt idx="2732">
                  <c:v>0.47624946560918635</c:v>
                </c:pt>
                <c:pt idx="2733">
                  <c:v>0.47897246417866851</c:v>
                </c:pt>
                <c:pt idx="2734">
                  <c:v>0.48042452185675361</c:v>
                </c:pt>
                <c:pt idx="2735">
                  <c:v>0.48132362071817836</c:v>
                </c:pt>
                <c:pt idx="2736">
                  <c:v>0.48493293979174756</c:v>
                </c:pt>
                <c:pt idx="2737">
                  <c:v>0.48509066053911992</c:v>
                </c:pt>
                <c:pt idx="2738">
                  <c:v>0.48776362818217184</c:v>
                </c:pt>
                <c:pt idx="2739">
                  <c:v>0.48811139432658612</c:v>
                </c:pt>
                <c:pt idx="2740">
                  <c:v>0.48896789835539106</c:v>
                </c:pt>
                <c:pt idx="2741">
                  <c:v>0.48997732982678055</c:v>
                </c:pt>
                <c:pt idx="2742">
                  <c:v>0.49158015463215221</c:v>
                </c:pt>
                <c:pt idx="2743">
                  <c:v>0.49433670035033045</c:v>
                </c:pt>
                <c:pt idx="2744">
                  <c:v>0.49513471177500934</c:v>
                </c:pt>
                <c:pt idx="2745">
                  <c:v>0.49580706810042824</c:v>
                </c:pt>
                <c:pt idx="2746">
                  <c:v>0.49705673908135461</c:v>
                </c:pt>
                <c:pt idx="2747">
                  <c:v>0.49903344710977021</c:v>
                </c:pt>
                <c:pt idx="2748">
                  <c:v>0.49933328180225761</c:v>
                </c:pt>
                <c:pt idx="2749">
                  <c:v>0.5003233818119891</c:v>
                </c:pt>
                <c:pt idx="2750">
                  <c:v>0.50059929284741123</c:v>
                </c:pt>
                <c:pt idx="2751">
                  <c:v>0.5041396108213313</c:v>
                </c:pt>
                <c:pt idx="2752">
                  <c:v>0.50555412603152949</c:v>
                </c:pt>
                <c:pt idx="2753">
                  <c:v>0.5073232366971584</c:v>
                </c:pt>
                <c:pt idx="2754">
                  <c:v>0.50887418435188747</c:v>
                </c:pt>
                <c:pt idx="2755">
                  <c:v>0.51015512165239396</c:v>
                </c:pt>
                <c:pt idx="2756">
                  <c:v>0.51155298990852449</c:v>
                </c:pt>
                <c:pt idx="2757">
                  <c:v>0.51521575069093017</c:v>
                </c:pt>
                <c:pt idx="2758">
                  <c:v>0.51780888130595515</c:v>
                </c:pt>
                <c:pt idx="2759">
                  <c:v>0.51957322712144782</c:v>
                </c:pt>
                <c:pt idx="2760">
                  <c:v>0.52191132688789388</c:v>
                </c:pt>
                <c:pt idx="2761">
                  <c:v>0.52215963238614238</c:v>
                </c:pt>
                <c:pt idx="2762">
                  <c:v>0.52352129619501719</c:v>
                </c:pt>
                <c:pt idx="2763">
                  <c:v>0.52412497798754365</c:v>
                </c:pt>
                <c:pt idx="2764">
                  <c:v>0.5264531529583496</c:v>
                </c:pt>
                <c:pt idx="2765">
                  <c:v>0.5306110838458542</c:v>
                </c:pt>
                <c:pt idx="2766">
                  <c:v>0.53461355937135069</c:v>
                </c:pt>
                <c:pt idx="2767">
                  <c:v>0.5346013415531331</c:v>
                </c:pt>
                <c:pt idx="2768">
                  <c:v>0.53710713292137013</c:v>
                </c:pt>
                <c:pt idx="2769">
                  <c:v>0.53731311629038503</c:v>
                </c:pt>
                <c:pt idx="2770">
                  <c:v>0.53573113934410266</c:v>
                </c:pt>
                <c:pt idx="2771">
                  <c:v>0.53596162382249901</c:v>
                </c:pt>
                <c:pt idx="2772">
                  <c:v>0.53812436463604518</c:v>
                </c:pt>
                <c:pt idx="2773">
                  <c:v>0.53978978089723584</c:v>
                </c:pt>
                <c:pt idx="2774">
                  <c:v>0.54078315273452693</c:v>
                </c:pt>
                <c:pt idx="2775">
                  <c:v>0.54482601120085639</c:v>
                </c:pt>
                <c:pt idx="2776">
                  <c:v>0.54550589252627446</c:v>
                </c:pt>
                <c:pt idx="2777">
                  <c:v>0.54725336535616931</c:v>
                </c:pt>
                <c:pt idx="2778">
                  <c:v>0.54950977999221451</c:v>
                </c:pt>
                <c:pt idx="2779">
                  <c:v>0.55065070226741919</c:v>
                </c:pt>
                <c:pt idx="2780">
                  <c:v>0.55106763121837277</c:v>
                </c:pt>
                <c:pt idx="2781">
                  <c:v>0.55348729261385732</c:v>
                </c:pt>
                <c:pt idx="2782">
                  <c:v>0.55438477279096909</c:v>
                </c:pt>
                <c:pt idx="2783">
                  <c:v>0.55627671980342552</c:v>
                </c:pt>
                <c:pt idx="2784">
                  <c:v>0.5581459331354609</c:v>
                </c:pt>
                <c:pt idx="2785">
                  <c:v>0.55808975193655075</c:v>
                </c:pt>
                <c:pt idx="2786">
                  <c:v>0.56024483919813117</c:v>
                </c:pt>
                <c:pt idx="2787">
                  <c:v>0.56368188978201628</c:v>
                </c:pt>
                <c:pt idx="2788">
                  <c:v>0.56356111611521975</c:v>
                </c:pt>
                <c:pt idx="2789">
                  <c:v>0.56443975592643014</c:v>
                </c:pt>
                <c:pt idx="2790">
                  <c:v>0.56747577071817812</c:v>
                </c:pt>
                <c:pt idx="2791">
                  <c:v>0.56838892943752406</c:v>
                </c:pt>
                <c:pt idx="2792">
                  <c:v>0.56614361799338242</c:v>
                </c:pt>
                <c:pt idx="2793">
                  <c:v>0.56794018489684683</c:v>
                </c:pt>
                <c:pt idx="2794">
                  <c:v>0.5708104984137794</c:v>
                </c:pt>
                <c:pt idx="2795">
                  <c:v>0.57184134522187591</c:v>
                </c:pt>
                <c:pt idx="2796">
                  <c:v>0.57570464873491611</c:v>
                </c:pt>
                <c:pt idx="2797">
                  <c:v>0.57977561530751232</c:v>
                </c:pt>
                <c:pt idx="2798">
                  <c:v>0.58042469750875825</c:v>
                </c:pt>
                <c:pt idx="2799">
                  <c:v>0.58261071159011268</c:v>
                </c:pt>
                <c:pt idx="2800">
                  <c:v>0.58290258085831059</c:v>
                </c:pt>
                <c:pt idx="2801">
                  <c:v>0.58524235123588908</c:v>
                </c:pt>
                <c:pt idx="2802">
                  <c:v>0.58620392440638347</c:v>
                </c:pt>
                <c:pt idx="2803">
                  <c:v>0.58866474804398572</c:v>
                </c:pt>
                <c:pt idx="2804">
                  <c:v>0.59292067849357721</c:v>
                </c:pt>
                <c:pt idx="2805">
                  <c:v>0.59514801354612645</c:v>
                </c:pt>
                <c:pt idx="2806">
                  <c:v>0.59656650613078999</c:v>
                </c:pt>
                <c:pt idx="2807">
                  <c:v>0.59870449944530912</c:v>
                </c:pt>
                <c:pt idx="2808">
                  <c:v>0.59892629718762169</c:v>
                </c:pt>
                <c:pt idx="2809">
                  <c:v>0.60281576092837685</c:v>
                </c:pt>
                <c:pt idx="2810">
                  <c:v>0.60515303433242473</c:v>
                </c:pt>
                <c:pt idx="2811">
                  <c:v>0.6071922172440638</c:v>
                </c:pt>
                <c:pt idx="2812">
                  <c:v>0.60707983328143256</c:v>
                </c:pt>
                <c:pt idx="2813">
                  <c:v>0.6057688623102373</c:v>
                </c:pt>
                <c:pt idx="2814">
                  <c:v>0.60634361803230796</c:v>
                </c:pt>
                <c:pt idx="2815">
                  <c:v>0.60848499956208624</c:v>
                </c:pt>
                <c:pt idx="2816">
                  <c:v>0.61051235431101558</c:v>
                </c:pt>
                <c:pt idx="2817">
                  <c:v>0.6126807976060723</c:v>
                </c:pt>
                <c:pt idx="2818">
                  <c:v>0.61524931920980896</c:v>
                </c:pt>
                <c:pt idx="2819">
                  <c:v>0.616222935373686</c:v>
                </c:pt>
                <c:pt idx="2820">
                  <c:v>0.61811439001557023</c:v>
                </c:pt>
                <c:pt idx="2821">
                  <c:v>0.61997024671078205</c:v>
                </c:pt>
                <c:pt idx="2822">
                  <c:v>0.61951327360840769</c:v>
                </c:pt>
                <c:pt idx="2823">
                  <c:v>0.62139259364538701</c:v>
                </c:pt>
                <c:pt idx="2824">
                  <c:v>0.6224895945990655</c:v>
                </c:pt>
                <c:pt idx="2825">
                  <c:v>0.62489781884001561</c:v>
                </c:pt>
                <c:pt idx="2826">
                  <c:v>0.62658356781821711</c:v>
                </c:pt>
                <c:pt idx="2827">
                  <c:v>0.62789449417088317</c:v>
                </c:pt>
                <c:pt idx="2828">
                  <c:v>0.62962290154729472</c:v>
                </c:pt>
                <c:pt idx="2829">
                  <c:v>0.63218618946087979</c:v>
                </c:pt>
                <c:pt idx="2830">
                  <c:v>0.63562188814713894</c:v>
                </c:pt>
                <c:pt idx="2831">
                  <c:v>0.63886430134293459</c:v>
                </c:pt>
                <c:pt idx="2832">
                  <c:v>0.64051730832035769</c:v>
                </c:pt>
                <c:pt idx="2833">
                  <c:v>0.64438741705916691</c:v>
                </c:pt>
                <c:pt idx="2834">
                  <c:v>0.64163159599065789</c:v>
                </c:pt>
                <c:pt idx="2835">
                  <c:v>0.64062946039314883</c:v>
                </c:pt>
                <c:pt idx="2836">
                  <c:v>0.63926322259634105</c:v>
                </c:pt>
                <c:pt idx="2837">
                  <c:v>0.6415495964772282</c:v>
                </c:pt>
                <c:pt idx="2838">
                  <c:v>0.64360301572596346</c:v>
                </c:pt>
                <c:pt idx="2839">
                  <c:v>0.6462342410373686</c:v>
                </c:pt>
                <c:pt idx="2840">
                  <c:v>0.64691048153950914</c:v>
                </c:pt>
                <c:pt idx="2841">
                  <c:v>0.64753793596730203</c:v>
                </c:pt>
                <c:pt idx="2842">
                  <c:v>0.64735540086609544</c:v>
                </c:pt>
                <c:pt idx="2843">
                  <c:v>0.65240038602569073</c:v>
                </c:pt>
                <c:pt idx="2844">
                  <c:v>0.65309685260801831</c:v>
                </c:pt>
                <c:pt idx="2845">
                  <c:v>0.65651576487933028</c:v>
                </c:pt>
                <c:pt idx="2846">
                  <c:v>0.65899313768003076</c:v>
                </c:pt>
                <c:pt idx="2847">
                  <c:v>0.65941912146749682</c:v>
                </c:pt>
                <c:pt idx="2848">
                  <c:v>0.66007775286103509</c:v>
                </c:pt>
                <c:pt idx="2849">
                  <c:v>0.66431297144803403</c:v>
                </c:pt>
                <c:pt idx="2850">
                  <c:v>0.66589794012261561</c:v>
                </c:pt>
                <c:pt idx="2851">
                  <c:v>0.66866376726352672</c:v>
                </c:pt>
                <c:pt idx="2852">
                  <c:v>0.67015918327170054</c:v>
                </c:pt>
                <c:pt idx="2853">
                  <c:v>0.67221673293110151</c:v>
                </c:pt>
                <c:pt idx="2854">
                  <c:v>0.67436740064227296</c:v>
                </c:pt>
                <c:pt idx="2855">
                  <c:v>0.67640252195406747</c:v>
                </c:pt>
                <c:pt idx="2856">
                  <c:v>0.67844939295445694</c:v>
                </c:pt>
                <c:pt idx="2857">
                  <c:v>0.67954424545543002</c:v>
                </c:pt>
                <c:pt idx="2858">
                  <c:v>0.68247028494550388</c:v>
                </c:pt>
                <c:pt idx="2859">
                  <c:v>0.68148861092837687</c:v>
                </c:pt>
                <c:pt idx="2860">
                  <c:v>0.6829233405118722</c:v>
                </c:pt>
                <c:pt idx="2861">
                  <c:v>0.68663552716037357</c:v>
                </c:pt>
                <c:pt idx="2862">
                  <c:v>0.69040092247956375</c:v>
                </c:pt>
                <c:pt idx="2863">
                  <c:v>0.69454760162514595</c:v>
                </c:pt>
                <c:pt idx="2864">
                  <c:v>0.69569920782405603</c:v>
                </c:pt>
                <c:pt idx="2865">
                  <c:v>0.69879766457765646</c:v>
                </c:pt>
                <c:pt idx="2866">
                  <c:v>0.70025495437913565</c:v>
                </c:pt>
                <c:pt idx="2867">
                  <c:v>0.70196652285908878</c:v>
                </c:pt>
                <c:pt idx="2868">
                  <c:v>0.7046805458933435</c:v>
                </c:pt>
                <c:pt idx="2869">
                  <c:v>0.70719169704165008</c:v>
                </c:pt>
                <c:pt idx="2870">
                  <c:v>-0.80048107898987941</c:v>
                </c:pt>
                <c:pt idx="2871">
                  <c:v>-0.79551212078629818</c:v>
                </c:pt>
                <c:pt idx="2872">
                  <c:v>-0.79226860517711173</c:v>
                </c:pt>
                <c:pt idx="2873">
                  <c:v>-0.78922621114246794</c:v>
                </c:pt>
                <c:pt idx="2874">
                  <c:v>-0.78527045984819011</c:v>
                </c:pt>
                <c:pt idx="2875">
                  <c:v>-0.78204979046321521</c:v>
                </c:pt>
                <c:pt idx="2876">
                  <c:v>-0.77893808848773871</c:v>
                </c:pt>
                <c:pt idx="2877">
                  <c:v>-0.77720869242896085</c:v>
                </c:pt>
                <c:pt idx="2878">
                  <c:v>-0.77409432825029223</c:v>
                </c:pt>
                <c:pt idx="2879">
                  <c:v>-0.76979699312962246</c:v>
                </c:pt>
                <c:pt idx="2880">
                  <c:v>-0.76734481286492817</c:v>
                </c:pt>
                <c:pt idx="2881">
                  <c:v>-0.76591788937329708</c:v>
                </c:pt>
                <c:pt idx="2882">
                  <c:v>-0.76486985639353844</c:v>
                </c:pt>
                <c:pt idx="2883">
                  <c:v>-0.76131246754573789</c:v>
                </c:pt>
                <c:pt idx="2884">
                  <c:v>-0.75633314629233173</c:v>
                </c:pt>
                <c:pt idx="2885">
                  <c:v>-0.75225398208446881</c:v>
                </c:pt>
                <c:pt idx="2886">
                  <c:v>-0.74836175258855597</c:v>
                </c:pt>
                <c:pt idx="2887">
                  <c:v>-0.74489585711366291</c:v>
                </c:pt>
                <c:pt idx="2888">
                  <c:v>-0.74409451186259268</c:v>
                </c:pt>
                <c:pt idx="2889">
                  <c:v>-0.74107343403075143</c:v>
                </c:pt>
                <c:pt idx="2890">
                  <c:v>-0.7384593788633711</c:v>
                </c:pt>
                <c:pt idx="2891">
                  <c:v>-0.73431384019073587</c:v>
                </c:pt>
                <c:pt idx="2892">
                  <c:v>-0.73235646196963811</c:v>
                </c:pt>
                <c:pt idx="2893">
                  <c:v>-0.73022600063254195</c:v>
                </c:pt>
                <c:pt idx="2894">
                  <c:v>-0.72655714922148706</c:v>
                </c:pt>
                <c:pt idx="2895">
                  <c:v>-0.72426713600622827</c:v>
                </c:pt>
                <c:pt idx="2896">
                  <c:v>-0.72105218205527455</c:v>
                </c:pt>
                <c:pt idx="2897">
                  <c:v>-0.72118511860646184</c:v>
                </c:pt>
                <c:pt idx="2898">
                  <c:v>-0.71950068467302453</c:v>
                </c:pt>
                <c:pt idx="2899">
                  <c:v>-0.71680073659984433</c:v>
                </c:pt>
                <c:pt idx="2900">
                  <c:v>-0.71335560784351892</c:v>
                </c:pt>
                <c:pt idx="2901">
                  <c:v>-0.71121977921370205</c:v>
                </c:pt>
                <c:pt idx="2902">
                  <c:v>-0.70894081776956042</c:v>
                </c:pt>
                <c:pt idx="2903">
                  <c:v>-0.70584348711560918</c:v>
                </c:pt>
                <c:pt idx="2904">
                  <c:v>-0.70531770487543799</c:v>
                </c:pt>
                <c:pt idx="2905">
                  <c:v>-0.70344661611521997</c:v>
                </c:pt>
                <c:pt idx="2906">
                  <c:v>-0.70193563545153781</c:v>
                </c:pt>
                <c:pt idx="2907">
                  <c:v>-0.69937410582911641</c:v>
                </c:pt>
                <c:pt idx="2908">
                  <c:v>-0.69501365267613879</c:v>
                </c:pt>
                <c:pt idx="2909">
                  <c:v>-0.69284291132736497</c:v>
                </c:pt>
                <c:pt idx="2910">
                  <c:v>-0.68992862554495915</c:v>
                </c:pt>
                <c:pt idx="2911">
                  <c:v>-0.68956460751265092</c:v>
                </c:pt>
                <c:pt idx="2912">
                  <c:v>-0.68774174394706122</c:v>
                </c:pt>
                <c:pt idx="2913">
                  <c:v>-0.68498585335733753</c:v>
                </c:pt>
                <c:pt idx="2914">
                  <c:v>-0.68174848129622423</c:v>
                </c:pt>
                <c:pt idx="2915">
                  <c:v>-0.67679439979564038</c:v>
                </c:pt>
                <c:pt idx="2916">
                  <c:v>-0.67568592623588952</c:v>
                </c:pt>
                <c:pt idx="2917">
                  <c:v>-0.67200883237641118</c:v>
                </c:pt>
                <c:pt idx="2918">
                  <c:v>-0.66866264320747382</c:v>
                </c:pt>
                <c:pt idx="2919">
                  <c:v>-0.6672667121739978</c:v>
                </c:pt>
                <c:pt idx="2920">
                  <c:v>-0.66359040020435989</c:v>
                </c:pt>
                <c:pt idx="2921">
                  <c:v>-0.66100404142662539</c:v>
                </c:pt>
                <c:pt idx="2922">
                  <c:v>-0.65708462838653181</c:v>
                </c:pt>
                <c:pt idx="2923">
                  <c:v>-0.65594685435967326</c:v>
                </c:pt>
                <c:pt idx="2924">
                  <c:v>-0.65329438591864564</c:v>
                </c:pt>
                <c:pt idx="2925">
                  <c:v>-0.64945348091669908</c:v>
                </c:pt>
                <c:pt idx="2926">
                  <c:v>-0.64796779342156507</c:v>
                </c:pt>
                <c:pt idx="2927">
                  <c:v>-0.64466504170883632</c:v>
                </c:pt>
                <c:pt idx="2928">
                  <c:v>-0.64312184795640348</c:v>
                </c:pt>
                <c:pt idx="2929">
                  <c:v>-0.6398234168645387</c:v>
                </c:pt>
                <c:pt idx="2930">
                  <c:v>-0.63588758123783584</c:v>
                </c:pt>
                <c:pt idx="2931">
                  <c:v>-0.63358280704554326</c:v>
                </c:pt>
                <c:pt idx="2932">
                  <c:v>-0.62903951367263533</c:v>
                </c:pt>
                <c:pt idx="2933">
                  <c:v>-0.62710442892175955</c:v>
                </c:pt>
                <c:pt idx="2934">
                  <c:v>-0.62398676544375253</c:v>
                </c:pt>
                <c:pt idx="2935">
                  <c:v>-0.62048885425262756</c:v>
                </c:pt>
                <c:pt idx="2936">
                  <c:v>-0.61628176981315697</c:v>
                </c:pt>
                <c:pt idx="2937">
                  <c:v>-0.61275959496885968</c:v>
                </c:pt>
                <c:pt idx="2938">
                  <c:v>-0.60900520926430524</c:v>
                </c:pt>
                <c:pt idx="2939">
                  <c:v>-0.60468587596340995</c:v>
                </c:pt>
                <c:pt idx="2940">
                  <c:v>-0.60330538678474122</c:v>
                </c:pt>
                <c:pt idx="2941">
                  <c:v>-0.60157754633125748</c:v>
                </c:pt>
                <c:pt idx="2942">
                  <c:v>-0.59951628909108601</c:v>
                </c:pt>
                <c:pt idx="2943">
                  <c:v>-0.59671368073180231</c:v>
                </c:pt>
                <c:pt idx="2944">
                  <c:v>-0.59462333855585858</c:v>
                </c:pt>
                <c:pt idx="2945">
                  <c:v>-0.59163308718372931</c:v>
                </c:pt>
                <c:pt idx="2946">
                  <c:v>-0.5890781615511872</c:v>
                </c:pt>
                <c:pt idx="2947">
                  <c:v>-0.58844563218178281</c:v>
                </c:pt>
                <c:pt idx="2948">
                  <c:v>-0.58499271246594031</c:v>
                </c:pt>
                <c:pt idx="2949">
                  <c:v>-0.58265919361619323</c:v>
                </c:pt>
                <c:pt idx="2950">
                  <c:v>-0.57842186247567162</c:v>
                </c:pt>
                <c:pt idx="2951">
                  <c:v>-0.57795166194044378</c:v>
                </c:pt>
                <c:pt idx="2952">
                  <c:v>-0.57505919246788639</c:v>
                </c:pt>
                <c:pt idx="2953">
                  <c:v>-0.57213207533086818</c:v>
                </c:pt>
                <c:pt idx="2954">
                  <c:v>-0.56938587807512653</c:v>
                </c:pt>
                <c:pt idx="2955">
                  <c:v>-0.56841423558777737</c:v>
                </c:pt>
                <c:pt idx="2956">
                  <c:v>-0.56509377634293512</c:v>
                </c:pt>
                <c:pt idx="2957">
                  <c:v>-0.56060234401518116</c:v>
                </c:pt>
                <c:pt idx="2958">
                  <c:v>-0.55779597811405235</c:v>
                </c:pt>
                <c:pt idx="2959">
                  <c:v>-0.55241723224017136</c:v>
                </c:pt>
                <c:pt idx="2960">
                  <c:v>-0.54994022334565984</c:v>
                </c:pt>
                <c:pt idx="2961">
                  <c:v>-0.54752793040093428</c:v>
                </c:pt>
                <c:pt idx="2962">
                  <c:v>-0.54574488858505277</c:v>
                </c:pt>
                <c:pt idx="2963">
                  <c:v>-0.54354128055663686</c:v>
                </c:pt>
                <c:pt idx="2964">
                  <c:v>-0.54063262752043617</c:v>
                </c:pt>
                <c:pt idx="2965">
                  <c:v>-0.53725824918256138</c:v>
                </c:pt>
                <c:pt idx="2966">
                  <c:v>-0.53233757981704943</c:v>
                </c:pt>
                <c:pt idx="2967">
                  <c:v>-0.52968519661346825</c:v>
                </c:pt>
                <c:pt idx="2968">
                  <c:v>-0.52798689937718979</c:v>
                </c:pt>
                <c:pt idx="2969">
                  <c:v>-0.52507655228688221</c:v>
                </c:pt>
                <c:pt idx="2970">
                  <c:v>-0.52147944343129637</c:v>
                </c:pt>
                <c:pt idx="2971">
                  <c:v>-0.51928779694433636</c:v>
                </c:pt>
                <c:pt idx="2972">
                  <c:v>-0.51631640504087206</c:v>
                </c:pt>
                <c:pt idx="2973">
                  <c:v>-0.51486502631374087</c:v>
                </c:pt>
                <c:pt idx="2974">
                  <c:v>-0.51287026136629055</c:v>
                </c:pt>
                <c:pt idx="2975">
                  <c:v>-0.50752400367847439</c:v>
                </c:pt>
                <c:pt idx="2976">
                  <c:v>-0.50627027834760618</c:v>
                </c:pt>
                <c:pt idx="2977">
                  <c:v>-0.50263618404048283</c:v>
                </c:pt>
                <c:pt idx="2978">
                  <c:v>-0.50010451098676545</c:v>
                </c:pt>
                <c:pt idx="2979">
                  <c:v>-0.4975437230342547</c:v>
                </c:pt>
                <c:pt idx="2980">
                  <c:v>-0.49543151555079812</c:v>
                </c:pt>
                <c:pt idx="2981">
                  <c:v>-0.49429769074542645</c:v>
                </c:pt>
                <c:pt idx="2982">
                  <c:v>-0.4890436570455432</c:v>
                </c:pt>
                <c:pt idx="2983">
                  <c:v>-0.48526633310626704</c:v>
                </c:pt>
                <c:pt idx="2984">
                  <c:v>-0.48380770610159596</c:v>
                </c:pt>
                <c:pt idx="2985">
                  <c:v>-0.48313885147917479</c:v>
                </c:pt>
                <c:pt idx="2986">
                  <c:v>-0.47678136841183361</c:v>
                </c:pt>
                <c:pt idx="2987">
                  <c:v>-0.47319039194239015</c:v>
                </c:pt>
                <c:pt idx="2988">
                  <c:v>-0.46895764000583906</c:v>
                </c:pt>
                <c:pt idx="2989">
                  <c:v>-0.46519421741922928</c:v>
                </c:pt>
                <c:pt idx="2990">
                  <c:v>-0.46428395797975869</c:v>
                </c:pt>
                <c:pt idx="2991">
                  <c:v>-0.46176382392954468</c:v>
                </c:pt>
                <c:pt idx="2992">
                  <c:v>-0.45900145338653192</c:v>
                </c:pt>
                <c:pt idx="2993">
                  <c:v>-0.45711443762164278</c:v>
                </c:pt>
                <c:pt idx="2994">
                  <c:v>-0.45241219567925273</c:v>
                </c:pt>
                <c:pt idx="2995">
                  <c:v>-0.44915729670105103</c:v>
                </c:pt>
                <c:pt idx="2996">
                  <c:v>-0.44544413985013637</c:v>
                </c:pt>
                <c:pt idx="2997">
                  <c:v>-0.44361565484624393</c:v>
                </c:pt>
                <c:pt idx="2998">
                  <c:v>-0.43848541833398219</c:v>
                </c:pt>
                <c:pt idx="2999">
                  <c:v>-0.44001855968275599</c:v>
                </c:pt>
                <c:pt idx="3000">
                  <c:v>-0.43746886090891418</c:v>
                </c:pt>
                <c:pt idx="3001">
                  <c:v>-0.43507042019268211</c:v>
                </c:pt>
                <c:pt idx="3002">
                  <c:v>-0.43177179284741157</c:v>
                </c:pt>
                <c:pt idx="3003">
                  <c:v>-0.42901905638380705</c:v>
                </c:pt>
                <c:pt idx="3004">
                  <c:v>-0.42415781768197752</c:v>
                </c:pt>
                <c:pt idx="3005">
                  <c:v>-0.41983814096924882</c:v>
                </c:pt>
                <c:pt idx="3006">
                  <c:v>-0.41773298236667972</c:v>
                </c:pt>
                <c:pt idx="3007">
                  <c:v>-0.41589068458544209</c:v>
                </c:pt>
                <c:pt idx="3008">
                  <c:v>0.44985985604320738</c:v>
                </c:pt>
                <c:pt idx="3009">
                  <c:v>0.4515813858115994</c:v>
                </c:pt>
                <c:pt idx="3010">
                  <c:v>0.45307051566757467</c:v>
                </c:pt>
                <c:pt idx="3011">
                  <c:v>0.45181706810042821</c:v>
                </c:pt>
                <c:pt idx="3012">
                  <c:v>0.45110888415725964</c:v>
                </c:pt>
                <c:pt idx="3013">
                  <c:v>0.45166679916309804</c:v>
                </c:pt>
                <c:pt idx="3014">
                  <c:v>0.45196183067341333</c:v>
                </c:pt>
                <c:pt idx="3015">
                  <c:v>0.45133468591864545</c:v>
                </c:pt>
                <c:pt idx="3016">
                  <c:v>0.45188768648306693</c:v>
                </c:pt>
                <c:pt idx="3017">
                  <c:v>0.45207280491436364</c:v>
                </c:pt>
                <c:pt idx="3018">
                  <c:v>0.45112080640326946</c:v>
                </c:pt>
                <c:pt idx="3019">
                  <c:v>0.44938126498637565</c:v>
                </c:pt>
                <c:pt idx="3020">
                  <c:v>0.45028675489490072</c:v>
                </c:pt>
                <c:pt idx="3021">
                  <c:v>0.45005676324445304</c:v>
                </c:pt>
                <c:pt idx="3022">
                  <c:v>0.45119766250486532</c:v>
                </c:pt>
                <c:pt idx="3023">
                  <c:v>0.45251415086609553</c:v>
                </c:pt>
                <c:pt idx="3024">
                  <c:v>0.45283990466134644</c:v>
                </c:pt>
                <c:pt idx="3025">
                  <c:v>0.45316407467886305</c:v>
                </c:pt>
                <c:pt idx="3026">
                  <c:v>0.45316419653561685</c:v>
                </c:pt>
                <c:pt idx="3027">
                  <c:v>0.45309902692681947</c:v>
                </c:pt>
                <c:pt idx="3028">
                  <c:v>0.45257395628649288</c:v>
                </c:pt>
                <c:pt idx="3029">
                  <c:v>0.45256225158622015</c:v>
                </c:pt>
                <c:pt idx="3030">
                  <c:v>0.45139799595173202</c:v>
                </c:pt>
                <c:pt idx="3031">
                  <c:v>0.45214898947061088</c:v>
                </c:pt>
                <c:pt idx="3032">
                  <c:v>0.45164394065784319</c:v>
                </c:pt>
                <c:pt idx="3033">
                  <c:v>0.45290786532697513</c:v>
                </c:pt>
                <c:pt idx="3034">
                  <c:v>0.45218378367068879</c:v>
                </c:pt>
                <c:pt idx="3035">
                  <c:v>0.45318184537757861</c:v>
                </c:pt>
                <c:pt idx="3036">
                  <c:v>0.45160273004087187</c:v>
                </c:pt>
                <c:pt idx="3037">
                  <c:v>0.45236544677890234</c:v>
                </c:pt>
                <c:pt idx="3038">
                  <c:v>0.45271543937329656</c:v>
                </c:pt>
                <c:pt idx="3039">
                  <c:v>0.45365378660957567</c:v>
                </c:pt>
                <c:pt idx="3040">
                  <c:v>0.45550828081938449</c:v>
                </c:pt>
                <c:pt idx="3041">
                  <c:v>0.45453279513429323</c:v>
                </c:pt>
                <c:pt idx="3042">
                  <c:v>0.45406650080770733</c:v>
                </c:pt>
                <c:pt idx="3043">
                  <c:v>0.45459968550019442</c:v>
                </c:pt>
                <c:pt idx="3044">
                  <c:v>0.45682621806150248</c:v>
                </c:pt>
                <c:pt idx="3045">
                  <c:v>0.45699305990657851</c:v>
                </c:pt>
                <c:pt idx="3046">
                  <c:v>0.45833314481315657</c:v>
                </c:pt>
                <c:pt idx="3047">
                  <c:v>0.4593618022284936</c:v>
                </c:pt>
                <c:pt idx="3048">
                  <c:v>0.45930299211755504</c:v>
                </c:pt>
                <c:pt idx="3049">
                  <c:v>0.46063764016154152</c:v>
                </c:pt>
                <c:pt idx="3050">
                  <c:v>0.46035813962631328</c:v>
                </c:pt>
                <c:pt idx="3051">
                  <c:v>0.46013678756325427</c:v>
                </c:pt>
                <c:pt idx="3052">
                  <c:v>0.46060439530945879</c:v>
                </c:pt>
                <c:pt idx="3053">
                  <c:v>0.46144247088361195</c:v>
                </c:pt>
                <c:pt idx="3054">
                  <c:v>0.4607871051381861</c:v>
                </c:pt>
                <c:pt idx="3055">
                  <c:v>0.45951754865706479</c:v>
                </c:pt>
                <c:pt idx="3056">
                  <c:v>0.46035663471195021</c:v>
                </c:pt>
                <c:pt idx="3057">
                  <c:v>0.46236832009536749</c:v>
                </c:pt>
                <c:pt idx="3058">
                  <c:v>0.46230135889451124</c:v>
                </c:pt>
                <c:pt idx="3059">
                  <c:v>0.46200248206500588</c:v>
                </c:pt>
                <c:pt idx="3060">
                  <c:v>0.46332363668742654</c:v>
                </c:pt>
                <c:pt idx="3061">
                  <c:v>0.46569814904632151</c:v>
                </c:pt>
                <c:pt idx="3062">
                  <c:v>0.46677251626119109</c:v>
                </c:pt>
                <c:pt idx="3063">
                  <c:v>0.46815090352277139</c:v>
                </c:pt>
                <c:pt idx="3064">
                  <c:v>0.46843436353639534</c:v>
                </c:pt>
                <c:pt idx="3065">
                  <c:v>0.46723125730829085</c:v>
                </c:pt>
                <c:pt idx="3066">
                  <c:v>0.46693800990657841</c:v>
                </c:pt>
                <c:pt idx="3067">
                  <c:v>0.46706937565200446</c:v>
                </c:pt>
                <c:pt idx="3068">
                  <c:v>0.46856695271506416</c:v>
                </c:pt>
                <c:pt idx="3069">
                  <c:v>0.46974738826391566</c:v>
                </c:pt>
                <c:pt idx="3070">
                  <c:v>0.47094142543791323</c:v>
                </c:pt>
                <c:pt idx="3071">
                  <c:v>0.47185232724795617</c:v>
                </c:pt>
                <c:pt idx="3072">
                  <c:v>0.47157842893149077</c:v>
                </c:pt>
                <c:pt idx="3073">
                  <c:v>0.4706358553522772</c:v>
                </c:pt>
                <c:pt idx="3074">
                  <c:v>0.47064117019268165</c:v>
                </c:pt>
                <c:pt idx="3075">
                  <c:v>0.47061693743674549</c:v>
                </c:pt>
                <c:pt idx="3076">
                  <c:v>0.4735586203094585</c:v>
                </c:pt>
                <c:pt idx="3077">
                  <c:v>0.47391111345854414</c:v>
                </c:pt>
                <c:pt idx="3078">
                  <c:v>0.47538452696574496</c:v>
                </c:pt>
                <c:pt idx="3079">
                  <c:v>0.47623531547294667</c:v>
                </c:pt>
                <c:pt idx="3080">
                  <c:v>0.47519852022187625</c:v>
                </c:pt>
                <c:pt idx="3081">
                  <c:v>0.47406903181198901</c:v>
                </c:pt>
                <c:pt idx="3082">
                  <c:v>0.47569759253600585</c:v>
                </c:pt>
                <c:pt idx="3083">
                  <c:v>0.47566939226352667</c:v>
                </c:pt>
                <c:pt idx="3084">
                  <c:v>0.47734099994161105</c:v>
                </c:pt>
                <c:pt idx="3085">
                  <c:v>0.47880011056831445</c:v>
                </c:pt>
                <c:pt idx="3086">
                  <c:v>0.47867355238419595</c:v>
                </c:pt>
                <c:pt idx="3087">
                  <c:v>0.47769706861619265</c:v>
                </c:pt>
                <c:pt idx="3088">
                  <c:v>0.47956808425457381</c:v>
                </c:pt>
                <c:pt idx="3089">
                  <c:v>0.47983473156870377</c:v>
                </c:pt>
                <c:pt idx="3090">
                  <c:v>0.48205256428571386</c:v>
                </c:pt>
                <c:pt idx="3091">
                  <c:v>0.48462630722070843</c:v>
                </c:pt>
                <c:pt idx="3092">
                  <c:v>0.48487656739003504</c:v>
                </c:pt>
                <c:pt idx="3093">
                  <c:v>0.48585429204943559</c:v>
                </c:pt>
                <c:pt idx="3094">
                  <c:v>0.48823052448423487</c:v>
                </c:pt>
                <c:pt idx="3095">
                  <c:v>0.48720082309264284</c:v>
                </c:pt>
                <c:pt idx="3096">
                  <c:v>0.48773543550992604</c:v>
                </c:pt>
                <c:pt idx="3097">
                  <c:v>0.48780703308680418</c:v>
                </c:pt>
                <c:pt idx="3098">
                  <c:v>0.49009937384196139</c:v>
                </c:pt>
                <c:pt idx="3099">
                  <c:v>0.48982862384196196</c:v>
                </c:pt>
                <c:pt idx="3100">
                  <c:v>0.49024343680420363</c:v>
                </c:pt>
                <c:pt idx="3101">
                  <c:v>0.49081668658038125</c:v>
                </c:pt>
                <c:pt idx="3102">
                  <c:v>0.48976925148890582</c:v>
                </c:pt>
                <c:pt idx="3103">
                  <c:v>0.49150857867847408</c:v>
                </c:pt>
                <c:pt idx="3104">
                  <c:v>0.49354397073764106</c:v>
                </c:pt>
                <c:pt idx="3105">
                  <c:v>0.49152415695796009</c:v>
                </c:pt>
                <c:pt idx="3106">
                  <c:v>0.4921571808388478</c:v>
                </c:pt>
                <c:pt idx="3107">
                  <c:v>0.49617447549630167</c:v>
                </c:pt>
                <c:pt idx="3108">
                  <c:v>0.49813328371934562</c:v>
                </c:pt>
                <c:pt idx="3109">
                  <c:v>0.50047101039314901</c:v>
                </c:pt>
                <c:pt idx="3110">
                  <c:v>0.50239931922927195</c:v>
                </c:pt>
                <c:pt idx="3111">
                  <c:v>0.50524405894316826</c:v>
                </c:pt>
                <c:pt idx="3112">
                  <c:v>0.50567869961074308</c:v>
                </c:pt>
                <c:pt idx="3113">
                  <c:v>0.50648125175165393</c:v>
                </c:pt>
                <c:pt idx="3114">
                  <c:v>0.50778164361619316</c:v>
                </c:pt>
                <c:pt idx="3115">
                  <c:v>0.51329950527442547</c:v>
                </c:pt>
                <c:pt idx="3116">
                  <c:v>0.51444907460101208</c:v>
                </c:pt>
                <c:pt idx="3117">
                  <c:v>0.51335228833203572</c:v>
                </c:pt>
                <c:pt idx="3118">
                  <c:v>0.5145807291942387</c:v>
                </c:pt>
                <c:pt idx="3119">
                  <c:v>0.51625318433242506</c:v>
                </c:pt>
                <c:pt idx="3120">
                  <c:v>0.52026185446671813</c:v>
                </c:pt>
                <c:pt idx="3121">
                  <c:v>0.52388765498248335</c:v>
                </c:pt>
                <c:pt idx="3122">
                  <c:v>0.52542148303814684</c:v>
                </c:pt>
                <c:pt idx="3123">
                  <c:v>0.52610260414558174</c:v>
                </c:pt>
                <c:pt idx="3124">
                  <c:v>0.52779356483067319</c:v>
                </c:pt>
                <c:pt idx="3125">
                  <c:v>0.5281089448326195</c:v>
                </c:pt>
                <c:pt idx="3126">
                  <c:v>0.53457986277734515</c:v>
                </c:pt>
                <c:pt idx="3127">
                  <c:v>0.53555594947450336</c:v>
                </c:pt>
                <c:pt idx="3128">
                  <c:v>0.53757389181588144</c:v>
                </c:pt>
                <c:pt idx="3129">
                  <c:v>0.54119432269365486</c:v>
                </c:pt>
                <c:pt idx="3130">
                  <c:v>0.54431129863760208</c:v>
                </c:pt>
                <c:pt idx="3131">
                  <c:v>0.54637889105683124</c:v>
                </c:pt>
                <c:pt idx="3132">
                  <c:v>0.54726780835928379</c:v>
                </c:pt>
                <c:pt idx="3133">
                  <c:v>0.54865019909497847</c:v>
                </c:pt>
                <c:pt idx="3134">
                  <c:v>0.55080060495328897</c:v>
                </c:pt>
                <c:pt idx="3135">
                  <c:v>0.55496561618333962</c:v>
                </c:pt>
                <c:pt idx="3136">
                  <c:v>0.55453690059361616</c:v>
                </c:pt>
                <c:pt idx="3137">
                  <c:v>0.55730148893538312</c:v>
                </c:pt>
                <c:pt idx="3138">
                  <c:v>0.56048710049630168</c:v>
                </c:pt>
                <c:pt idx="3139">
                  <c:v>0.56357694519268176</c:v>
                </c:pt>
                <c:pt idx="3140">
                  <c:v>0.56489137802646905</c:v>
                </c:pt>
                <c:pt idx="3141">
                  <c:v>0.56791884209809251</c:v>
                </c:pt>
                <c:pt idx="3142">
                  <c:v>0.57008471852860998</c:v>
                </c:pt>
                <c:pt idx="3143">
                  <c:v>0.57438762715064196</c:v>
                </c:pt>
                <c:pt idx="3144">
                  <c:v>0.57851662366679646</c:v>
                </c:pt>
                <c:pt idx="3145">
                  <c:v>0.57924022467886327</c:v>
                </c:pt>
                <c:pt idx="3146">
                  <c:v>0.58175785598481866</c:v>
                </c:pt>
                <c:pt idx="3147">
                  <c:v>0.58134276655313333</c:v>
                </c:pt>
                <c:pt idx="3148">
                  <c:v>0.5822788438789408</c:v>
                </c:pt>
                <c:pt idx="3149">
                  <c:v>0.58436631438302811</c:v>
                </c:pt>
                <c:pt idx="3150">
                  <c:v>0.58736749456987114</c:v>
                </c:pt>
                <c:pt idx="3151">
                  <c:v>0.58988276202802625</c:v>
                </c:pt>
                <c:pt idx="3152">
                  <c:v>0.59481982411444134</c:v>
                </c:pt>
                <c:pt idx="3153">
                  <c:v>0.59730265043791331</c:v>
                </c:pt>
                <c:pt idx="3154">
                  <c:v>0.59673813856558955</c:v>
                </c:pt>
                <c:pt idx="3155">
                  <c:v>0.59695024855001955</c:v>
                </c:pt>
                <c:pt idx="3156">
                  <c:v>0.59755321616387691</c:v>
                </c:pt>
                <c:pt idx="3157">
                  <c:v>0.60093973289217584</c:v>
                </c:pt>
                <c:pt idx="3158">
                  <c:v>0.60410539750875814</c:v>
                </c:pt>
                <c:pt idx="3159">
                  <c:v>0.60723243396263127</c:v>
                </c:pt>
                <c:pt idx="3160">
                  <c:v>0.60896725430128462</c:v>
                </c:pt>
                <c:pt idx="3161">
                  <c:v>0.60998180372713129</c:v>
                </c:pt>
                <c:pt idx="3162">
                  <c:v>0.61031587846438284</c:v>
                </c:pt>
                <c:pt idx="3163">
                  <c:v>0.61379034755741524</c:v>
                </c:pt>
                <c:pt idx="3164">
                  <c:v>0.61544671538536355</c:v>
                </c:pt>
                <c:pt idx="3165">
                  <c:v>0.61691454539704138</c:v>
                </c:pt>
                <c:pt idx="3166">
                  <c:v>0.62004725623783574</c:v>
                </c:pt>
                <c:pt idx="3167">
                  <c:v>0.62279016773063456</c:v>
                </c:pt>
                <c:pt idx="3168">
                  <c:v>0.62293234531919017</c:v>
                </c:pt>
                <c:pt idx="3169">
                  <c:v>0.62383724846243682</c:v>
                </c:pt>
                <c:pt idx="3170">
                  <c:v>0.62427203171467482</c:v>
                </c:pt>
                <c:pt idx="3171">
                  <c:v>0.62604563869209817</c:v>
                </c:pt>
                <c:pt idx="3172">
                  <c:v>0.62851794514402481</c:v>
                </c:pt>
                <c:pt idx="3173">
                  <c:v>0.62989674715842703</c:v>
                </c:pt>
                <c:pt idx="3174">
                  <c:v>0.63161989455040823</c:v>
                </c:pt>
                <c:pt idx="3175">
                  <c:v>0.63445594603931477</c:v>
                </c:pt>
                <c:pt idx="3176">
                  <c:v>-1.1554464329841199</c:v>
                </c:pt>
                <c:pt idx="3177">
                  <c:v>-1.1522379347926777</c:v>
                </c:pt>
                <c:pt idx="3178">
                  <c:v>-1.1419614281098369</c:v>
                </c:pt>
                <c:pt idx="3179">
                  <c:v>-1.1361975207322452</c:v>
                </c:pt>
                <c:pt idx="3180">
                  <c:v>-1.1276549924239081</c:v>
                </c:pt>
                <c:pt idx="3181">
                  <c:v>-1.1245089062086455</c:v>
                </c:pt>
                <c:pt idx="3182">
                  <c:v>-1.1210094685818262</c:v>
                </c:pt>
                <c:pt idx="3183">
                  <c:v>-1.1152168357962065</c:v>
                </c:pt>
                <c:pt idx="3184">
                  <c:v>-1.1118432054477281</c:v>
                </c:pt>
                <c:pt idx="3185">
                  <c:v>-1.1050159961182178</c:v>
                </c:pt>
                <c:pt idx="3186">
                  <c:v>-1.1049543070688133</c:v>
                </c:pt>
                <c:pt idx="3187">
                  <c:v>-1.099087449205999</c:v>
                </c:pt>
                <c:pt idx="3188">
                  <c:v>-1.0946520160233788</c:v>
                </c:pt>
                <c:pt idx="3189">
                  <c:v>-1.0907164961623288</c:v>
                </c:pt>
                <c:pt idx="3190">
                  <c:v>-1.0872607964049403</c:v>
                </c:pt>
                <c:pt idx="3191">
                  <c:v>-1.0811572260917512</c:v>
                </c:pt>
                <c:pt idx="3192">
                  <c:v>-1.0751424205116895</c:v>
                </c:pt>
                <c:pt idx="3193">
                  <c:v>-1.0696305372629025</c:v>
                </c:pt>
                <c:pt idx="3194">
                  <c:v>-1.0637703500661666</c:v>
                </c:pt>
                <c:pt idx="3195">
                  <c:v>-1.0574077089545655</c:v>
                </c:pt>
                <c:pt idx="3196">
                  <c:v>-1.0553963366012351</c:v>
                </c:pt>
                <c:pt idx="3197">
                  <c:v>-1.0525804615902072</c:v>
                </c:pt>
                <c:pt idx="3198">
                  <c:v>-1.0472015003970003</c:v>
                </c:pt>
                <c:pt idx="3199">
                  <c:v>-1.0458704205227172</c:v>
                </c:pt>
                <c:pt idx="3200">
                  <c:v>-1.0435531868989856</c:v>
                </c:pt>
                <c:pt idx="3201">
                  <c:v>-1.0403239819254519</c:v>
                </c:pt>
                <c:pt idx="3202">
                  <c:v>-1.0385962718570796</c:v>
                </c:pt>
                <c:pt idx="3203">
                  <c:v>-1.0314588657035728</c:v>
                </c:pt>
                <c:pt idx="3204">
                  <c:v>-1.0305248853771505</c:v>
                </c:pt>
                <c:pt idx="3205">
                  <c:v>-1.0260249069254521</c:v>
                </c:pt>
                <c:pt idx="3206">
                  <c:v>-1.0189239695522718</c:v>
                </c:pt>
                <c:pt idx="3207">
                  <c:v>-1.0167001147882664</c:v>
                </c:pt>
                <c:pt idx="3208">
                  <c:v>-1.0131104091089544</c:v>
                </c:pt>
                <c:pt idx="3209">
                  <c:v>-1.0111594173467136</c:v>
                </c:pt>
                <c:pt idx="3210">
                  <c:v>-1.0086587263895015</c:v>
                </c:pt>
                <c:pt idx="3211">
                  <c:v>-1.0071319703352448</c:v>
                </c:pt>
                <c:pt idx="3212">
                  <c:v>-1.0062598306572563</c:v>
                </c:pt>
                <c:pt idx="3213">
                  <c:v>-1.0030839212836347</c:v>
                </c:pt>
                <c:pt idx="3214">
                  <c:v>-0.9994692529995588</c:v>
                </c:pt>
                <c:pt idx="3215">
                  <c:v>-0.9982691791023377</c:v>
                </c:pt>
                <c:pt idx="3216">
                  <c:v>-0.996931043791354</c:v>
                </c:pt>
                <c:pt idx="3217">
                  <c:v>-0.992350121052051</c:v>
                </c:pt>
                <c:pt idx="3218">
                  <c:v>-0.99269187082046739</c:v>
                </c:pt>
                <c:pt idx="3219">
                  <c:v>-0.98877522419497132</c:v>
                </c:pt>
                <c:pt idx="3220">
                  <c:v>-0.98451172786722529</c:v>
                </c:pt>
                <c:pt idx="3221">
                  <c:v>-0.98384012988531089</c:v>
                </c:pt>
                <c:pt idx="3222">
                  <c:v>-0.97870092351124816</c:v>
                </c:pt>
                <c:pt idx="3223">
                  <c:v>-0.97469056612262883</c:v>
                </c:pt>
                <c:pt idx="3224">
                  <c:v>-0.97386110339655929</c:v>
                </c:pt>
                <c:pt idx="3225">
                  <c:v>-0.96631931717026909</c:v>
                </c:pt>
                <c:pt idx="3226">
                  <c:v>-0.96516066345390383</c:v>
                </c:pt>
                <c:pt idx="3227">
                  <c:v>-0.96494576981693847</c:v>
                </c:pt>
                <c:pt idx="3228">
                  <c:v>-0.96392546930966017</c:v>
                </c:pt>
                <c:pt idx="3229">
                  <c:v>-0.95787059544552278</c:v>
                </c:pt>
                <c:pt idx="3230">
                  <c:v>-0.95627902348919269</c:v>
                </c:pt>
                <c:pt idx="3231">
                  <c:v>-0.95023920219453006</c:v>
                </c:pt>
                <c:pt idx="3232">
                  <c:v>-0.94877650755403609</c:v>
                </c:pt>
                <c:pt idx="3233">
                  <c:v>-0.94729720281208629</c:v>
                </c:pt>
                <c:pt idx="3234">
                  <c:v>-0.94223224684605211</c:v>
                </c:pt>
                <c:pt idx="3235">
                  <c:v>-0.94209166434715463</c:v>
                </c:pt>
                <c:pt idx="3236">
                  <c:v>-0.93773043805690315</c:v>
                </c:pt>
                <c:pt idx="3237">
                  <c:v>-0.93582483020511686</c:v>
                </c:pt>
                <c:pt idx="3238">
                  <c:v>-0.93137822434936046</c:v>
                </c:pt>
                <c:pt idx="3239">
                  <c:v>-0.92832378339214827</c:v>
                </c:pt>
                <c:pt idx="3240">
                  <c:v>-0.92557441743493607</c:v>
                </c:pt>
                <c:pt idx="3241">
                  <c:v>-0.92843165876709288</c:v>
                </c:pt>
                <c:pt idx="3242">
                  <c:v>-0.92860034936038804</c:v>
                </c:pt>
                <c:pt idx="3243">
                  <c:v>-0.92590351871415955</c:v>
                </c:pt>
                <c:pt idx="3244">
                  <c:v>-0.92403737622408466</c:v>
                </c:pt>
                <c:pt idx="3245">
                  <c:v>-0.92430893323775909</c:v>
                </c:pt>
                <c:pt idx="3246">
                  <c:v>-0.91907352341199811</c:v>
                </c:pt>
                <c:pt idx="3247">
                  <c:v>-0.91821590533745046</c:v>
                </c:pt>
                <c:pt idx="3248">
                  <c:v>-0.91918681887957643</c:v>
                </c:pt>
                <c:pt idx="3249">
                  <c:v>-0.91392548341420377</c:v>
                </c:pt>
                <c:pt idx="3250">
                  <c:v>-0.91149440097044543</c:v>
                </c:pt>
                <c:pt idx="3251">
                  <c:v>-0.90870477539700045</c:v>
                </c:pt>
                <c:pt idx="3252">
                  <c:v>-0.91060917204455216</c:v>
                </c:pt>
                <c:pt idx="3253">
                  <c:v>-0.90793626870313193</c:v>
                </c:pt>
                <c:pt idx="3254">
                  <c:v>-0.90793438109836777</c:v>
                </c:pt>
                <c:pt idx="3255">
                  <c:v>-0.90181606280326421</c:v>
                </c:pt>
                <c:pt idx="3256">
                  <c:v>-0.90065352031318913</c:v>
                </c:pt>
                <c:pt idx="3257">
                  <c:v>-0.89992723746140257</c:v>
                </c:pt>
                <c:pt idx="3258">
                  <c:v>-0.90075581069695609</c:v>
                </c:pt>
                <c:pt idx="3259">
                  <c:v>-0.9006808494816938</c:v>
                </c:pt>
                <c:pt idx="3260">
                  <c:v>-0.90035932023599474</c:v>
                </c:pt>
                <c:pt idx="3261">
                  <c:v>-0.89686321198720775</c:v>
                </c:pt>
                <c:pt idx="3262">
                  <c:v>-0.89432038226731347</c:v>
                </c:pt>
                <c:pt idx="3263">
                  <c:v>-0.89270944865460966</c:v>
                </c:pt>
                <c:pt idx="3264">
                  <c:v>-0.89139739196074108</c:v>
                </c:pt>
                <c:pt idx="3265">
                  <c:v>-0.89133998364578737</c:v>
                </c:pt>
                <c:pt idx="3266">
                  <c:v>-0.88674327853992063</c:v>
                </c:pt>
                <c:pt idx="3267">
                  <c:v>-0.88655607504411116</c:v>
                </c:pt>
                <c:pt idx="3268">
                  <c:v>-0.88659586501984999</c:v>
                </c:pt>
                <c:pt idx="3269">
                  <c:v>-0.88746848095500674</c:v>
                </c:pt>
                <c:pt idx="3270">
                  <c:v>-0.88528564545655053</c:v>
                </c:pt>
                <c:pt idx="3271">
                  <c:v>-0.8819525286060873</c:v>
                </c:pt>
                <c:pt idx="3272">
                  <c:v>-0.88165396388398753</c:v>
                </c:pt>
                <c:pt idx="3273">
                  <c:v>-0.87858752588222322</c:v>
                </c:pt>
                <c:pt idx="3274">
                  <c:v>-0.87729875661667389</c:v>
                </c:pt>
                <c:pt idx="3275">
                  <c:v>-0.87664598156153495</c:v>
                </c:pt>
                <c:pt idx="3276">
                  <c:v>-0.87745318687692986</c:v>
                </c:pt>
                <c:pt idx="3277">
                  <c:v>-0.87752598788045877</c:v>
                </c:pt>
                <c:pt idx="3278">
                  <c:v>-0.87793707459197179</c:v>
                </c:pt>
                <c:pt idx="3279">
                  <c:v>-0.87552106527348905</c:v>
                </c:pt>
                <c:pt idx="3280">
                  <c:v>-0.87035036326643134</c:v>
                </c:pt>
                <c:pt idx="3281">
                  <c:v>-0.87036209422143784</c:v>
                </c:pt>
                <c:pt idx="3282">
                  <c:v>-0.86843793144022918</c:v>
                </c:pt>
                <c:pt idx="3283">
                  <c:v>-0.87206901343184806</c:v>
                </c:pt>
                <c:pt idx="3284">
                  <c:v>-0.87130165707984109</c:v>
                </c:pt>
                <c:pt idx="3285">
                  <c:v>-0.87146200720114686</c:v>
                </c:pt>
                <c:pt idx="3286">
                  <c:v>-0.87332045113586221</c:v>
                </c:pt>
                <c:pt idx="3287">
                  <c:v>-0.87303178382223201</c:v>
                </c:pt>
                <c:pt idx="3288">
                  <c:v>-0.87144485047419507</c:v>
                </c:pt>
                <c:pt idx="3289">
                  <c:v>-0.87060440884428769</c:v>
                </c:pt>
                <c:pt idx="3290">
                  <c:v>-0.87246369889722097</c:v>
                </c:pt>
                <c:pt idx="3291">
                  <c:v>-0.86992849629466251</c:v>
                </c:pt>
                <c:pt idx="3292">
                  <c:v>-0.87116955069475055</c:v>
                </c:pt>
                <c:pt idx="3293">
                  <c:v>-0.87114137394133206</c:v>
                </c:pt>
                <c:pt idx="3294">
                  <c:v>-0.87270056488751657</c:v>
                </c:pt>
                <c:pt idx="3295">
                  <c:v>-0.87093330825981474</c:v>
                </c:pt>
                <c:pt idx="3296">
                  <c:v>-0.87366273187031329</c:v>
                </c:pt>
                <c:pt idx="3297">
                  <c:v>-0.8731718073555359</c:v>
                </c:pt>
                <c:pt idx="3298">
                  <c:v>-0.87446072151521814</c:v>
                </c:pt>
                <c:pt idx="3299">
                  <c:v>-0.87234305185266869</c:v>
                </c:pt>
                <c:pt idx="3300">
                  <c:v>-0.87438051454565502</c:v>
                </c:pt>
                <c:pt idx="3301">
                  <c:v>-0.8760752731693866</c:v>
                </c:pt>
                <c:pt idx="3302">
                  <c:v>-0.87613627706219677</c:v>
                </c:pt>
                <c:pt idx="3303">
                  <c:v>-0.87791755495147761</c:v>
                </c:pt>
                <c:pt idx="3304">
                  <c:v>-0.8771146496691663</c:v>
                </c:pt>
                <c:pt idx="3305">
                  <c:v>-0.87566178144022944</c:v>
                </c:pt>
                <c:pt idx="3306">
                  <c:v>-0.87418082366563743</c:v>
                </c:pt>
                <c:pt idx="3307">
                  <c:v>-0.87300626647551838</c:v>
                </c:pt>
                <c:pt idx="3308">
                  <c:v>-0.87160248940229368</c:v>
                </c:pt>
                <c:pt idx="3309">
                  <c:v>-0.87045960026466684</c:v>
                </c:pt>
                <c:pt idx="3310">
                  <c:v>-0.87305830979267751</c:v>
                </c:pt>
                <c:pt idx="3311">
                  <c:v>-0.87439146288045877</c:v>
                </c:pt>
                <c:pt idx="3312">
                  <c:v>-0.8735922246691662</c:v>
                </c:pt>
                <c:pt idx="3313">
                  <c:v>-0.8753587910564623</c:v>
                </c:pt>
                <c:pt idx="3314">
                  <c:v>-0.8753375910123512</c:v>
                </c:pt>
                <c:pt idx="3315">
                  <c:v>-0.87445636248345815</c:v>
                </c:pt>
                <c:pt idx="3316">
                  <c:v>-0.87381848496912207</c:v>
                </c:pt>
                <c:pt idx="3317">
                  <c:v>-0.87409124392368753</c:v>
                </c:pt>
                <c:pt idx="3318">
                  <c:v>-0.8731107282201146</c:v>
                </c:pt>
                <c:pt idx="3319">
                  <c:v>-0.87298681611160123</c:v>
                </c:pt>
                <c:pt idx="3320">
                  <c:v>-0.87270826712615779</c:v>
                </c:pt>
                <c:pt idx="3321">
                  <c:v>-0.87298680253639172</c:v>
                </c:pt>
                <c:pt idx="3322">
                  <c:v>-0.87298681079620621</c:v>
                </c:pt>
                <c:pt idx="3323">
                  <c:v>-0.87119450081605643</c:v>
                </c:pt>
                <c:pt idx="3324">
                  <c:v>-0.86895442719453031</c:v>
                </c:pt>
                <c:pt idx="3325">
                  <c:v>-0.86923567475738861</c:v>
                </c:pt>
                <c:pt idx="3326">
                  <c:v>-0.86912598270842523</c:v>
                </c:pt>
                <c:pt idx="3327">
                  <c:v>-0.87196899091310087</c:v>
                </c:pt>
                <c:pt idx="3328">
                  <c:v>-0.87093006535068374</c:v>
                </c:pt>
                <c:pt idx="3329">
                  <c:v>-0.86949509332818697</c:v>
                </c:pt>
                <c:pt idx="3330">
                  <c:v>-0.86752983975518294</c:v>
                </c:pt>
                <c:pt idx="3331">
                  <c:v>-0.86377558254300835</c:v>
                </c:pt>
                <c:pt idx="3332">
                  <c:v>-0.85966050363917068</c:v>
                </c:pt>
                <c:pt idx="3333">
                  <c:v>-0.85733663854212605</c:v>
                </c:pt>
                <c:pt idx="3334">
                  <c:v>-0.85575867501102754</c:v>
                </c:pt>
                <c:pt idx="3335">
                  <c:v>-0.85531944748566391</c:v>
                </c:pt>
                <c:pt idx="3336">
                  <c:v>-0.85391316527348904</c:v>
                </c:pt>
                <c:pt idx="3337">
                  <c:v>-0.84913689510366108</c:v>
                </c:pt>
                <c:pt idx="3338">
                  <c:v>-0.84574864544552264</c:v>
                </c:pt>
                <c:pt idx="3339">
                  <c:v>-0.84461997771283637</c:v>
                </c:pt>
                <c:pt idx="3340">
                  <c:v>-0.84115307004852213</c:v>
                </c:pt>
                <c:pt idx="3341">
                  <c:v>-0.84036913732906915</c:v>
                </c:pt>
                <c:pt idx="3342">
                  <c:v>-0.83919937980811643</c:v>
                </c:pt>
                <c:pt idx="3343">
                  <c:v>-0.83646077427216592</c:v>
                </c:pt>
                <c:pt idx="3344">
                  <c:v>-0.65922231056462266</c:v>
                </c:pt>
                <c:pt idx="3345">
                  <c:v>-0.64955318509042781</c:v>
                </c:pt>
                <c:pt idx="3346">
                  <c:v>-0.64333007844067025</c:v>
                </c:pt>
                <c:pt idx="3347">
                  <c:v>-0.63741830264666954</c:v>
                </c:pt>
                <c:pt idx="3348">
                  <c:v>-0.63153792463608294</c:v>
                </c:pt>
                <c:pt idx="3349">
                  <c:v>-0.62886708912659905</c:v>
                </c:pt>
                <c:pt idx="3350">
                  <c:v>-0.61664942256285848</c:v>
                </c:pt>
                <c:pt idx="3351">
                  <c:v>-0.61006503192545225</c:v>
                </c:pt>
                <c:pt idx="3352">
                  <c:v>-0.60437155996912206</c:v>
                </c:pt>
                <c:pt idx="3353">
                  <c:v>-0.59692195753198074</c:v>
                </c:pt>
                <c:pt idx="3354">
                  <c:v>-0.59249624199382445</c:v>
                </c:pt>
                <c:pt idx="3355">
                  <c:v>-0.58786365659461837</c:v>
                </c:pt>
                <c:pt idx="3356">
                  <c:v>-0.57812580402514346</c:v>
                </c:pt>
                <c:pt idx="3357">
                  <c:v>-0.56952868174900761</c:v>
                </c:pt>
                <c:pt idx="3358">
                  <c:v>-0.56295010122408484</c:v>
                </c:pt>
                <c:pt idx="3359">
                  <c:v>-0.55695893710851352</c:v>
                </c:pt>
                <c:pt idx="3360">
                  <c:v>-0.55206628962284954</c:v>
                </c:pt>
                <c:pt idx="3361">
                  <c:v>-0.54437617443758268</c:v>
                </c:pt>
                <c:pt idx="3362">
                  <c:v>-0.53648759086898978</c:v>
                </c:pt>
                <c:pt idx="3363">
                  <c:v>-0.53004051848257594</c:v>
                </c:pt>
                <c:pt idx="3364">
                  <c:v>-0.52850984290913083</c:v>
                </c:pt>
                <c:pt idx="3365">
                  <c:v>-0.51735409543449484</c:v>
                </c:pt>
                <c:pt idx="3366">
                  <c:v>-0.51215463785840321</c:v>
                </c:pt>
                <c:pt idx="3367">
                  <c:v>-0.50285253193648005</c:v>
                </c:pt>
                <c:pt idx="3368">
                  <c:v>-0.4991053178319364</c:v>
                </c:pt>
                <c:pt idx="3369">
                  <c:v>-0.49156176340979263</c:v>
                </c:pt>
                <c:pt idx="3370">
                  <c:v>-0.4872177084693427</c:v>
                </c:pt>
                <c:pt idx="3371">
                  <c:v>-0.4841928297970885</c:v>
                </c:pt>
                <c:pt idx="3372">
                  <c:v>-0.47225836991618869</c:v>
                </c:pt>
                <c:pt idx="3373">
                  <c:v>-0.46610913355756495</c:v>
                </c:pt>
                <c:pt idx="3374">
                  <c:v>-0.45624104263343607</c:v>
                </c:pt>
                <c:pt idx="3375">
                  <c:v>-0.45759450994706663</c:v>
                </c:pt>
                <c:pt idx="3376">
                  <c:v>-0.44850395960520517</c:v>
                </c:pt>
                <c:pt idx="3377">
                  <c:v>-0.44524705669386855</c:v>
                </c:pt>
                <c:pt idx="3378">
                  <c:v>-0.43920141428098813</c:v>
                </c:pt>
                <c:pt idx="3379">
                  <c:v>-0.43155678842082051</c:v>
                </c:pt>
                <c:pt idx="3380">
                  <c:v>-0.42560259888619328</c:v>
                </c:pt>
                <c:pt idx="3381">
                  <c:v>-0.42048326926554924</c:v>
                </c:pt>
                <c:pt idx="3382">
                  <c:v>-0.41455911241729154</c:v>
                </c:pt>
                <c:pt idx="3383">
                  <c:v>-0.40644874717688562</c:v>
                </c:pt>
                <c:pt idx="3384">
                  <c:v>-0.40107191440229389</c:v>
                </c:pt>
                <c:pt idx="3385">
                  <c:v>-0.39413018343625938</c:v>
                </c:pt>
                <c:pt idx="3386">
                  <c:v>-0.3893787666850464</c:v>
                </c:pt>
                <c:pt idx="3387">
                  <c:v>-0.38210654911777692</c:v>
                </c:pt>
                <c:pt idx="3388">
                  <c:v>-0.3706684876599029</c:v>
                </c:pt>
                <c:pt idx="3389">
                  <c:v>-0.36562657958756073</c:v>
                </c:pt>
                <c:pt idx="3390">
                  <c:v>-0.35994504834583141</c:v>
                </c:pt>
                <c:pt idx="3391">
                  <c:v>-0.35221847913542109</c:v>
                </c:pt>
                <c:pt idx="3392">
                  <c:v>-0.34418720419056026</c:v>
                </c:pt>
                <c:pt idx="3393">
                  <c:v>-0.34026196914424345</c:v>
                </c:pt>
                <c:pt idx="3394">
                  <c:v>-0.33736305502867237</c:v>
                </c:pt>
                <c:pt idx="3395">
                  <c:v>-0.32954699945963822</c:v>
                </c:pt>
                <c:pt idx="3396">
                  <c:v>-0.32362449001985011</c:v>
                </c:pt>
                <c:pt idx="3397">
                  <c:v>-0.31984924464049413</c:v>
                </c:pt>
                <c:pt idx="3398">
                  <c:v>-0.31366685882223194</c:v>
                </c:pt>
                <c:pt idx="3399">
                  <c:v>-0.30875699583149535</c:v>
                </c:pt>
                <c:pt idx="3400">
                  <c:v>-0.30291418466034409</c:v>
                </c:pt>
                <c:pt idx="3401">
                  <c:v>-0.29840996582487855</c:v>
                </c:pt>
                <c:pt idx="3402">
                  <c:v>-0.29491286219673563</c:v>
                </c:pt>
                <c:pt idx="3403">
                  <c:v>-0.28725967550727821</c:v>
                </c:pt>
                <c:pt idx="3404">
                  <c:v>-0.28152409569916176</c:v>
                </c:pt>
                <c:pt idx="3405">
                  <c:v>-0.27872563564181746</c:v>
                </c:pt>
                <c:pt idx="3406">
                  <c:v>-0.2745451783193647</c:v>
                </c:pt>
                <c:pt idx="3407">
                  <c:v>-0.26547027411777679</c:v>
                </c:pt>
                <c:pt idx="3408">
                  <c:v>-0.25578465857962063</c:v>
                </c:pt>
                <c:pt idx="3409">
                  <c:v>-0.25192843348037053</c:v>
                </c:pt>
                <c:pt idx="3410">
                  <c:v>-0.24654270658359048</c:v>
                </c:pt>
                <c:pt idx="3411">
                  <c:v>-0.24029489555580058</c:v>
                </c:pt>
                <c:pt idx="3412">
                  <c:v>-0.23495202425011036</c:v>
                </c:pt>
                <c:pt idx="3413">
                  <c:v>-0.22746410908689907</c:v>
                </c:pt>
                <c:pt idx="3414">
                  <c:v>-0.21829416227393025</c:v>
                </c:pt>
                <c:pt idx="3415">
                  <c:v>-0.2094534669827966</c:v>
                </c:pt>
                <c:pt idx="3416">
                  <c:v>-0.20193391023378915</c:v>
                </c:pt>
                <c:pt idx="3417">
                  <c:v>-0.19476600721217482</c:v>
                </c:pt>
                <c:pt idx="3418">
                  <c:v>-0.18997828018306143</c:v>
                </c:pt>
                <c:pt idx="3419">
                  <c:v>-0.18244230358403174</c:v>
                </c:pt>
                <c:pt idx="3420">
                  <c:v>-0.17333164850022068</c:v>
                </c:pt>
                <c:pt idx="3421">
                  <c:v>-0.16770757799955893</c:v>
                </c:pt>
                <c:pt idx="3422">
                  <c:v>-0.1623954154499338</c:v>
                </c:pt>
                <c:pt idx="3423">
                  <c:v>-0.15505780443317171</c:v>
                </c:pt>
                <c:pt idx="3424">
                  <c:v>-0.15019678178209087</c:v>
                </c:pt>
                <c:pt idx="3425">
                  <c:v>-0.14454131723643571</c:v>
                </c:pt>
                <c:pt idx="3426">
                  <c:v>-0.13078209972430527</c:v>
                </c:pt>
                <c:pt idx="3427">
                  <c:v>-0.12813884304146456</c:v>
                </c:pt>
                <c:pt idx="3428">
                  <c:v>-0.11980896260476412</c:v>
                </c:pt>
                <c:pt idx="3429">
                  <c:v>-0.11771598842082055</c:v>
                </c:pt>
                <c:pt idx="3430">
                  <c:v>-0.11090800315394803</c:v>
                </c:pt>
                <c:pt idx="3431">
                  <c:v>-0.10787420497353331</c:v>
                </c:pt>
                <c:pt idx="3432">
                  <c:v>-9.9740374250110217E-2</c:v>
                </c:pt>
                <c:pt idx="3433">
                  <c:v>-9.6684205524922948E-2</c:v>
                </c:pt>
                <c:pt idx="3434">
                  <c:v>-9.0161468317159335E-2</c:v>
                </c:pt>
                <c:pt idx="3435">
                  <c:v>-8.9185088453903896E-2</c:v>
                </c:pt>
                <c:pt idx="3436">
                  <c:v>-8.2807520136744681E-2</c:v>
                </c:pt>
                <c:pt idx="3437">
                  <c:v>-8.0133006396118298E-2</c:v>
                </c:pt>
                <c:pt idx="3438">
                  <c:v>-7.4534117412880477E-2</c:v>
                </c:pt>
                <c:pt idx="3439">
                  <c:v>-7.2444058480370666E-2</c:v>
                </c:pt>
                <c:pt idx="3440">
                  <c:v>-6.4831092578297403E-2</c:v>
                </c:pt>
                <c:pt idx="3441">
                  <c:v>-6.0336538200264758E-2</c:v>
                </c:pt>
                <c:pt idx="3442">
                  <c:v>-5.3796888222320295E-2</c:v>
                </c:pt>
                <c:pt idx="3443">
                  <c:v>-5.1002867600352782E-2</c:v>
                </c:pt>
                <c:pt idx="3444">
                  <c:v>-4.2762519375827104E-2</c:v>
                </c:pt>
                <c:pt idx="3445">
                  <c:v>-3.7392031065284596E-2</c:v>
                </c:pt>
                <c:pt idx="3446">
                  <c:v>-3.1731432079841249E-2</c:v>
                </c:pt>
                <c:pt idx="3447">
                  <c:v>-2.2831755701367407E-2</c:v>
                </c:pt>
                <c:pt idx="3448">
                  <c:v>-1.6222589600794094E-2</c:v>
                </c:pt>
                <c:pt idx="3449">
                  <c:v>-8.3803564181737962E-3</c:v>
                </c:pt>
                <c:pt idx="3450">
                  <c:v>-3.3363416409350607E-3</c:v>
                </c:pt>
                <c:pt idx="3451">
                  <c:v>1.7632798191441396E-3</c:v>
                </c:pt>
                <c:pt idx="3452">
                  <c:v>9.8571427437141625E-3</c:v>
                </c:pt>
                <c:pt idx="3453">
                  <c:v>1.3736639887516722E-2</c:v>
                </c:pt>
                <c:pt idx="3454">
                  <c:v>2.3868208281870473E-2</c:v>
                </c:pt>
                <c:pt idx="3455">
                  <c:v>2.7876194265549239E-2</c:v>
                </c:pt>
                <c:pt idx="3456">
                  <c:v>3.3869050397000389E-2</c:v>
                </c:pt>
                <c:pt idx="3457">
                  <c:v>4.1498359781649528E-2</c:v>
                </c:pt>
                <c:pt idx="3458">
                  <c:v>4.7961244309660221E-2</c:v>
                </c:pt>
                <c:pt idx="3459">
                  <c:v>5.6157856561535172E-2</c:v>
                </c:pt>
                <c:pt idx="3460">
                  <c:v>6.2578663034848117E-2</c:v>
                </c:pt>
                <c:pt idx="3461">
                  <c:v>7.0572614523599336E-2</c:v>
                </c:pt>
                <c:pt idx="3462">
                  <c:v>7.4566841221878982E-2</c:v>
                </c:pt>
                <c:pt idx="3463">
                  <c:v>8.2972311369651761E-2</c:v>
                </c:pt>
                <c:pt idx="3464">
                  <c:v>9.042739979047211E-2</c:v>
                </c:pt>
                <c:pt idx="3465">
                  <c:v>9.679455037494461E-2</c:v>
                </c:pt>
                <c:pt idx="3466">
                  <c:v>0.103358409086899</c:v>
                </c:pt>
                <c:pt idx="3467">
                  <c:v>0.11077033767093088</c:v>
                </c:pt>
                <c:pt idx="3468">
                  <c:v>0.11757653275253643</c:v>
                </c:pt>
                <c:pt idx="3469">
                  <c:v>0.12233188682179084</c:v>
                </c:pt>
                <c:pt idx="3470">
                  <c:v>0.13238671473312733</c:v>
                </c:pt>
                <c:pt idx="3471">
                  <c:v>0.13987849410013214</c:v>
                </c:pt>
                <c:pt idx="3472">
                  <c:v>0.14498047645566853</c:v>
                </c:pt>
                <c:pt idx="3473">
                  <c:v>0.15499730714600771</c:v>
                </c:pt>
                <c:pt idx="3474">
                  <c:v>0.16192425322011467</c:v>
                </c:pt>
                <c:pt idx="3475">
                  <c:v>0.16567054172915749</c:v>
                </c:pt>
                <c:pt idx="3476">
                  <c:v>0.17519829500441086</c:v>
                </c:pt>
                <c:pt idx="3477">
                  <c:v>0.17902351111601231</c:v>
                </c:pt>
                <c:pt idx="3478">
                  <c:v>0.18737296323334815</c:v>
                </c:pt>
                <c:pt idx="3479">
                  <c:v>0.19144210408028259</c:v>
                </c:pt>
                <c:pt idx="3480">
                  <c:v>0.19786315820467562</c:v>
                </c:pt>
                <c:pt idx="3481">
                  <c:v>0.20306498847595966</c:v>
                </c:pt>
                <c:pt idx="3482">
                  <c:v>0.21096841187692955</c:v>
                </c:pt>
                <c:pt idx="3483">
                  <c:v>0.21636918718570822</c:v>
                </c:pt>
                <c:pt idx="3484">
                  <c:v>0.2217975562858403</c:v>
                </c:pt>
                <c:pt idx="3485">
                  <c:v>0.2231802537604762</c:v>
                </c:pt>
                <c:pt idx="3486">
                  <c:v>0.23034241039920622</c:v>
                </c:pt>
                <c:pt idx="3487">
                  <c:v>0.23693950542567288</c:v>
                </c:pt>
                <c:pt idx="3488">
                  <c:v>0.24096814663652402</c:v>
                </c:pt>
                <c:pt idx="3489">
                  <c:v>0.24702199400088204</c:v>
                </c:pt>
                <c:pt idx="3490">
                  <c:v>0.25127265260255865</c:v>
                </c:pt>
                <c:pt idx="3491">
                  <c:v>0.2602716996691663</c:v>
                </c:pt>
                <c:pt idx="3492">
                  <c:v>0.26221952947728294</c:v>
                </c:pt>
                <c:pt idx="3493">
                  <c:v>0.2704525364137626</c:v>
                </c:pt>
                <c:pt idx="3494">
                  <c:v>0.27772006622187895</c:v>
                </c:pt>
                <c:pt idx="3495">
                  <c:v>0.28680121026687233</c:v>
                </c:pt>
                <c:pt idx="3496">
                  <c:v>0.29514954585355119</c:v>
                </c:pt>
                <c:pt idx="3497">
                  <c:v>0.30402939993383338</c:v>
                </c:pt>
                <c:pt idx="3498">
                  <c:v>0.30801985702470247</c:v>
                </c:pt>
                <c:pt idx="3499">
                  <c:v>0.31297298421923259</c:v>
                </c:pt>
                <c:pt idx="3500">
                  <c:v>0.32004067169166278</c:v>
                </c:pt>
                <c:pt idx="3501">
                  <c:v>0.32400077405160976</c:v>
                </c:pt>
                <c:pt idx="3502">
                  <c:v>0.33082393837670909</c:v>
                </c:pt>
                <c:pt idx="3503">
                  <c:v>0.34521552795544752</c:v>
                </c:pt>
                <c:pt idx="3504">
                  <c:v>0.3516258610057344</c:v>
                </c:pt>
                <c:pt idx="3505">
                  <c:v>0.36289262653286281</c:v>
                </c:pt>
                <c:pt idx="3506">
                  <c:v>0.36523425428981032</c:v>
                </c:pt>
                <c:pt idx="3507">
                  <c:v>0.37002246718129678</c:v>
                </c:pt>
                <c:pt idx="3508">
                  <c:v>0.37720550130127911</c:v>
                </c:pt>
                <c:pt idx="3509">
                  <c:v>0.38338979430966058</c:v>
                </c:pt>
                <c:pt idx="3510">
                  <c:v>0.38936786904499326</c:v>
                </c:pt>
                <c:pt idx="3511">
                  <c:v>0.39689012475738883</c:v>
                </c:pt>
                <c:pt idx="3512">
                  <c:v>0.16092444186149135</c:v>
                </c:pt>
                <c:pt idx="3513">
                  <c:v>0.16224573953462734</c:v>
                </c:pt>
                <c:pt idx="3514">
                  <c:v>0.16340247758050291</c:v>
                </c:pt>
                <c:pt idx="3515">
                  <c:v>0.16532434211512997</c:v>
                </c:pt>
                <c:pt idx="3516">
                  <c:v>0.16719463276356425</c:v>
                </c:pt>
                <c:pt idx="3517">
                  <c:v>0.16861014787163692</c:v>
                </c:pt>
                <c:pt idx="3518">
                  <c:v>0.1706562236656376</c:v>
                </c:pt>
                <c:pt idx="3519">
                  <c:v>0.17151762983017205</c:v>
                </c:pt>
                <c:pt idx="3520">
                  <c:v>0.17473454547860609</c:v>
                </c:pt>
                <c:pt idx="3521">
                  <c:v>0.17696834209307463</c:v>
                </c:pt>
                <c:pt idx="3522">
                  <c:v>0.17612495730039684</c:v>
                </c:pt>
                <c:pt idx="3523">
                  <c:v>0.17909404665857964</c:v>
                </c:pt>
                <c:pt idx="3524">
                  <c:v>0.17955574737538632</c:v>
                </c:pt>
                <c:pt idx="3525">
                  <c:v>0.18183074212615807</c:v>
                </c:pt>
                <c:pt idx="3526">
                  <c:v>0.18289445721217451</c:v>
                </c:pt>
                <c:pt idx="3527">
                  <c:v>0.18729423804587594</c:v>
                </c:pt>
                <c:pt idx="3528">
                  <c:v>0.18712120973753857</c:v>
                </c:pt>
                <c:pt idx="3529">
                  <c:v>0.19056210033083365</c:v>
                </c:pt>
                <c:pt idx="3530">
                  <c:v>0.19228187095280136</c:v>
                </c:pt>
                <c:pt idx="3531">
                  <c:v>0.1935679082046759</c:v>
                </c:pt>
                <c:pt idx="3532">
                  <c:v>0.19775137845169855</c:v>
                </c:pt>
                <c:pt idx="3533">
                  <c:v>0.1984935671482137</c:v>
                </c:pt>
                <c:pt idx="3534">
                  <c:v>0.20117037416188804</c:v>
                </c:pt>
                <c:pt idx="3535">
                  <c:v>0.20106676915527141</c:v>
                </c:pt>
                <c:pt idx="3536">
                  <c:v>0.20461607150419045</c:v>
                </c:pt>
                <c:pt idx="3537">
                  <c:v>0.20461603853109842</c:v>
                </c:pt>
                <c:pt idx="3538">
                  <c:v>0.20844866604543469</c:v>
                </c:pt>
                <c:pt idx="3539">
                  <c:v>0.20990718596162325</c:v>
                </c:pt>
                <c:pt idx="3540">
                  <c:v>0.21217657393030426</c:v>
                </c:pt>
                <c:pt idx="3541">
                  <c:v>0.21390639110057347</c:v>
                </c:pt>
                <c:pt idx="3542">
                  <c:v>0.21498622171371884</c:v>
                </c:pt>
                <c:pt idx="3543">
                  <c:v>0.2185535693978827</c:v>
                </c:pt>
                <c:pt idx="3544">
                  <c:v>0.21935513300617562</c:v>
                </c:pt>
                <c:pt idx="3545">
                  <c:v>0.22067552451477726</c:v>
                </c:pt>
                <c:pt idx="3546">
                  <c:v>0.22173162862814325</c:v>
                </c:pt>
                <c:pt idx="3547">
                  <c:v>0.22662606486546133</c:v>
                </c:pt>
                <c:pt idx="3548">
                  <c:v>0.22747377539700081</c:v>
                </c:pt>
                <c:pt idx="3549">
                  <c:v>0.23074031417071034</c:v>
                </c:pt>
                <c:pt idx="3550">
                  <c:v>0.23427785389281008</c:v>
                </c:pt>
                <c:pt idx="3551">
                  <c:v>0.23421773170489643</c:v>
                </c:pt>
                <c:pt idx="3552">
                  <c:v>0.23610273044772856</c:v>
                </c:pt>
                <c:pt idx="3553">
                  <c:v>0.23870425060652828</c:v>
                </c:pt>
                <c:pt idx="3554">
                  <c:v>0.24059722118438473</c:v>
                </c:pt>
                <c:pt idx="3555">
                  <c:v>0.24375712526466708</c:v>
                </c:pt>
                <c:pt idx="3556">
                  <c:v>0.24472884202690789</c:v>
                </c:pt>
                <c:pt idx="3557">
                  <c:v>0.24742975395897646</c:v>
                </c:pt>
                <c:pt idx="3558">
                  <c:v>0.24730763686590213</c:v>
                </c:pt>
                <c:pt idx="3559">
                  <c:v>0.24955877431627735</c:v>
                </c:pt>
                <c:pt idx="3560">
                  <c:v>0.25322976505293354</c:v>
                </c:pt>
                <c:pt idx="3561">
                  <c:v>0.25333010255844768</c:v>
                </c:pt>
                <c:pt idx="3562">
                  <c:v>0.25850479900749929</c:v>
                </c:pt>
                <c:pt idx="3563">
                  <c:v>0.2621362789258932</c:v>
                </c:pt>
                <c:pt idx="3564">
                  <c:v>0.26358883102117375</c:v>
                </c:pt>
                <c:pt idx="3565">
                  <c:v>0.26583104344949254</c:v>
                </c:pt>
                <c:pt idx="3566">
                  <c:v>0.27015255104763991</c:v>
                </c:pt>
                <c:pt idx="3567">
                  <c:v>0.2730162505403621</c:v>
                </c:pt>
                <c:pt idx="3568">
                  <c:v>0.27398672692986342</c:v>
                </c:pt>
                <c:pt idx="3569">
                  <c:v>0.2755984822011473</c:v>
                </c:pt>
                <c:pt idx="3570">
                  <c:v>0.27609634907366548</c:v>
                </c:pt>
                <c:pt idx="3571">
                  <c:v>0.27461216535068411</c:v>
                </c:pt>
                <c:pt idx="3572">
                  <c:v>0.27888016653065728</c:v>
                </c:pt>
                <c:pt idx="3573">
                  <c:v>0.28063653199161898</c:v>
                </c:pt>
                <c:pt idx="3574">
                  <c:v>0.28170504085796216</c:v>
                </c:pt>
                <c:pt idx="3575">
                  <c:v>0.28310923963387735</c:v>
                </c:pt>
                <c:pt idx="3576">
                  <c:v>0.28629924573224508</c:v>
                </c:pt>
                <c:pt idx="3577">
                  <c:v>0.28918522270621971</c:v>
                </c:pt>
                <c:pt idx="3578">
                  <c:v>0.29451949905161018</c:v>
                </c:pt>
                <c:pt idx="3579">
                  <c:v>0.29334395027569465</c:v>
                </c:pt>
                <c:pt idx="3580">
                  <c:v>0.29343449419938239</c:v>
                </c:pt>
                <c:pt idx="3581">
                  <c:v>0.29837181337670932</c:v>
                </c:pt>
                <c:pt idx="3582">
                  <c:v>0.30032418205778577</c:v>
                </c:pt>
                <c:pt idx="3583">
                  <c:v>0.30278451082928975</c:v>
                </c:pt>
                <c:pt idx="3584">
                  <c:v>0.30356185535950597</c:v>
                </c:pt>
                <c:pt idx="3585">
                  <c:v>0.30428795855756535</c:v>
                </c:pt>
                <c:pt idx="3586">
                  <c:v>0.30786021939788244</c:v>
                </c:pt>
                <c:pt idx="3587">
                  <c:v>0.31019855183061346</c:v>
                </c:pt>
                <c:pt idx="3588">
                  <c:v>0.31319559068151781</c:v>
                </c:pt>
                <c:pt idx="3589">
                  <c:v>0.3140560409682403</c:v>
                </c:pt>
                <c:pt idx="3590">
                  <c:v>0.31468524344949289</c:v>
                </c:pt>
                <c:pt idx="3591">
                  <c:v>0.32061776130348507</c:v>
                </c:pt>
                <c:pt idx="3592">
                  <c:v>0.32251156044331752</c:v>
                </c:pt>
                <c:pt idx="3593">
                  <c:v>0.32631222824217054</c:v>
                </c:pt>
                <c:pt idx="3594">
                  <c:v>0.32722991895677123</c:v>
                </c:pt>
                <c:pt idx="3595">
                  <c:v>0.33069153077856228</c:v>
                </c:pt>
                <c:pt idx="3596">
                  <c:v>0.33439475445522726</c:v>
                </c:pt>
                <c:pt idx="3597">
                  <c:v>0.33612253970004413</c:v>
                </c:pt>
                <c:pt idx="3598">
                  <c:v>0.33668714878694317</c:v>
                </c:pt>
                <c:pt idx="3599">
                  <c:v>0.3416225823334802</c:v>
                </c:pt>
                <c:pt idx="3600">
                  <c:v>0.3449994888398763</c:v>
                </c:pt>
                <c:pt idx="3601">
                  <c:v>0.34466441977282747</c:v>
                </c:pt>
                <c:pt idx="3602">
                  <c:v>0.34772428559770635</c:v>
                </c:pt>
                <c:pt idx="3603">
                  <c:v>0.35033901187693017</c:v>
                </c:pt>
                <c:pt idx="3604">
                  <c:v>0.35322224390163248</c:v>
                </c:pt>
                <c:pt idx="3605">
                  <c:v>0.35433540087119569</c:v>
                </c:pt>
                <c:pt idx="3606">
                  <c:v>0.35648351816277035</c:v>
                </c:pt>
                <c:pt idx="3607">
                  <c:v>0.3587007321129248</c:v>
                </c:pt>
                <c:pt idx="3608">
                  <c:v>0.36116117735994707</c:v>
                </c:pt>
                <c:pt idx="3609">
                  <c:v>0.36274426703793589</c:v>
                </c:pt>
                <c:pt idx="3610">
                  <c:v>0.36496781187693006</c:v>
                </c:pt>
                <c:pt idx="3611">
                  <c:v>0.36476384626157904</c:v>
                </c:pt>
                <c:pt idx="3612">
                  <c:v>0.36771501575871207</c:v>
                </c:pt>
                <c:pt idx="3613">
                  <c:v>0.37027421951918871</c:v>
                </c:pt>
                <c:pt idx="3614">
                  <c:v>0.37450343417512155</c:v>
                </c:pt>
                <c:pt idx="3615">
                  <c:v>0.37466318994265579</c:v>
                </c:pt>
                <c:pt idx="3616">
                  <c:v>0.38110914443096605</c:v>
                </c:pt>
                <c:pt idx="3617">
                  <c:v>0.38204959118879567</c:v>
                </c:pt>
                <c:pt idx="3618">
                  <c:v>0.38555876548301726</c:v>
                </c:pt>
                <c:pt idx="3619">
                  <c:v>0.38624198757168104</c:v>
                </c:pt>
                <c:pt idx="3620">
                  <c:v>0.39062646780988108</c:v>
                </c:pt>
                <c:pt idx="3621">
                  <c:v>0.39408358799073656</c:v>
                </c:pt>
                <c:pt idx="3622">
                  <c:v>0.39486753011689468</c:v>
                </c:pt>
                <c:pt idx="3623">
                  <c:v>0.39577623073445112</c:v>
                </c:pt>
                <c:pt idx="3624">
                  <c:v>0.3980918018747242</c:v>
                </c:pt>
                <c:pt idx="3625">
                  <c:v>0.40050690510586701</c:v>
                </c:pt>
                <c:pt idx="3626">
                  <c:v>0.40148861450154416</c:v>
                </c:pt>
                <c:pt idx="3627">
                  <c:v>0.40499709879797108</c:v>
                </c:pt>
                <c:pt idx="3628">
                  <c:v>0.40711571129245705</c:v>
                </c:pt>
                <c:pt idx="3629">
                  <c:v>0.40675850634097921</c:v>
                </c:pt>
                <c:pt idx="3630">
                  <c:v>0.41078305103661217</c:v>
                </c:pt>
                <c:pt idx="3631">
                  <c:v>0.41511118945743308</c:v>
                </c:pt>
                <c:pt idx="3632">
                  <c:v>0.41710773083370095</c:v>
                </c:pt>
                <c:pt idx="3633">
                  <c:v>0.41827213607190156</c:v>
                </c:pt>
                <c:pt idx="3634">
                  <c:v>0.41937156496471106</c:v>
                </c:pt>
                <c:pt idx="3635">
                  <c:v>0.42274990325319811</c:v>
                </c:pt>
                <c:pt idx="3636">
                  <c:v>0.42445331107190148</c:v>
                </c:pt>
                <c:pt idx="3637">
                  <c:v>0.42752726454565498</c:v>
                </c:pt>
                <c:pt idx="3638">
                  <c:v>0.42833156521835042</c:v>
                </c:pt>
                <c:pt idx="3639">
                  <c:v>0.43039933833259825</c:v>
                </c:pt>
                <c:pt idx="3640">
                  <c:v>0.43139213385531516</c:v>
                </c:pt>
                <c:pt idx="3641">
                  <c:v>0.43577901207543018</c:v>
                </c:pt>
                <c:pt idx="3642">
                  <c:v>0.43979922871636556</c:v>
                </c:pt>
                <c:pt idx="3643">
                  <c:v>0.44048066460079416</c:v>
                </c:pt>
                <c:pt idx="3644">
                  <c:v>0.44138902158138499</c:v>
                </c:pt>
                <c:pt idx="3645">
                  <c:v>0.4450353461292455</c:v>
                </c:pt>
                <c:pt idx="3646">
                  <c:v>0.44793795180855783</c:v>
                </c:pt>
                <c:pt idx="3647">
                  <c:v>0.4534162357190118</c:v>
                </c:pt>
                <c:pt idx="3648">
                  <c:v>0.45531773010586696</c:v>
                </c:pt>
                <c:pt idx="3649">
                  <c:v>0.45785091642037945</c:v>
                </c:pt>
                <c:pt idx="3650">
                  <c:v>0.45742954361490978</c:v>
                </c:pt>
                <c:pt idx="3651">
                  <c:v>0.46287360724525817</c:v>
                </c:pt>
                <c:pt idx="3652">
                  <c:v>0.46350662061093983</c:v>
                </c:pt>
                <c:pt idx="3653">
                  <c:v>0.46434298312748135</c:v>
                </c:pt>
                <c:pt idx="3654">
                  <c:v>0.4672423511799737</c:v>
                </c:pt>
                <c:pt idx="3655">
                  <c:v>0.46949731989413346</c:v>
                </c:pt>
                <c:pt idx="3656">
                  <c:v>0.47161160157697402</c:v>
                </c:pt>
                <c:pt idx="3657">
                  <c:v>0.47307514416629948</c:v>
                </c:pt>
                <c:pt idx="3658">
                  <c:v>0.47587174151962985</c:v>
                </c:pt>
                <c:pt idx="3659">
                  <c:v>0.47847683909351568</c:v>
                </c:pt>
                <c:pt idx="3660">
                  <c:v>0.48263933799073705</c:v>
                </c:pt>
                <c:pt idx="3661">
                  <c:v>0.483577575165417</c:v>
                </c:pt>
                <c:pt idx="3662">
                  <c:v>0.48578938900529328</c:v>
                </c:pt>
                <c:pt idx="3663">
                  <c:v>0.48730062592633427</c:v>
                </c:pt>
                <c:pt idx="3664">
                  <c:v>0.49105397507719473</c:v>
                </c:pt>
                <c:pt idx="3665">
                  <c:v>0.49271069996691691</c:v>
                </c:pt>
                <c:pt idx="3666">
                  <c:v>0.4949109302161448</c:v>
                </c:pt>
                <c:pt idx="3667">
                  <c:v>0.4947668560652847</c:v>
                </c:pt>
                <c:pt idx="3668">
                  <c:v>0.49567785178650198</c:v>
                </c:pt>
                <c:pt idx="3669">
                  <c:v>0.49946187888178206</c:v>
                </c:pt>
                <c:pt idx="3670">
                  <c:v>0.50073384876488769</c:v>
                </c:pt>
                <c:pt idx="3671">
                  <c:v>0.50462089950374955</c:v>
                </c:pt>
                <c:pt idx="3672">
                  <c:v>0.5087704731583591</c:v>
                </c:pt>
                <c:pt idx="3673">
                  <c:v>0.51306525394794877</c:v>
                </c:pt>
                <c:pt idx="3674">
                  <c:v>0.51275804299735372</c:v>
                </c:pt>
                <c:pt idx="3675">
                  <c:v>0.51646851628804624</c:v>
                </c:pt>
                <c:pt idx="3676">
                  <c:v>0.51997562243052531</c:v>
                </c:pt>
                <c:pt idx="3677">
                  <c:v>0.52212802150419091</c:v>
                </c:pt>
                <c:pt idx="3678">
                  <c:v>0.52336675974856672</c:v>
                </c:pt>
                <c:pt idx="3679">
                  <c:v>0.52671096836127074</c:v>
                </c:pt>
                <c:pt idx="3680">
                  <c:v>-0.57415963384428759</c:v>
                </c:pt>
                <c:pt idx="3681">
                  <c:v>-0.57175810102558433</c:v>
                </c:pt>
                <c:pt idx="3682">
                  <c:v>-0.56889815416850431</c:v>
                </c:pt>
                <c:pt idx="3683">
                  <c:v>-0.5683004595169826</c:v>
                </c:pt>
                <c:pt idx="3684">
                  <c:v>-0.5659624330833698</c:v>
                </c:pt>
                <c:pt idx="3685">
                  <c:v>-0.56512838188134074</c:v>
                </c:pt>
                <c:pt idx="3686">
                  <c:v>-0.56155621957432711</c:v>
                </c:pt>
                <c:pt idx="3687">
                  <c:v>-0.55989481197617985</c:v>
                </c:pt>
                <c:pt idx="3688">
                  <c:v>-0.55662745061755592</c:v>
                </c:pt>
                <c:pt idx="3689">
                  <c:v>-0.55521614451918833</c:v>
                </c:pt>
                <c:pt idx="3690">
                  <c:v>-0.55066826672915736</c:v>
                </c:pt>
                <c:pt idx="3691">
                  <c:v>-0.55021979172915736</c:v>
                </c:pt>
                <c:pt idx="3692">
                  <c:v>-0.54937739428760468</c:v>
                </c:pt>
                <c:pt idx="3693">
                  <c:v>-0.54598000803925895</c:v>
                </c:pt>
                <c:pt idx="3694">
                  <c:v>-0.54560630240405805</c:v>
                </c:pt>
                <c:pt idx="3695">
                  <c:v>-0.54205668815615315</c:v>
                </c:pt>
                <c:pt idx="3696">
                  <c:v>-0.53984792855094832</c:v>
                </c:pt>
                <c:pt idx="3697">
                  <c:v>-0.53904674907366557</c:v>
                </c:pt>
                <c:pt idx="3698">
                  <c:v>-0.53428919228054672</c:v>
                </c:pt>
                <c:pt idx="3699">
                  <c:v>-0.53323457019188325</c:v>
                </c:pt>
                <c:pt idx="3700">
                  <c:v>-0.53207221651962922</c:v>
                </c:pt>
                <c:pt idx="3701">
                  <c:v>-0.53155037513233327</c:v>
                </c:pt>
                <c:pt idx="3702">
                  <c:v>-0.52963270154389042</c:v>
                </c:pt>
                <c:pt idx="3703">
                  <c:v>-0.52669010830392582</c:v>
                </c:pt>
                <c:pt idx="3704">
                  <c:v>-0.52622936283634747</c:v>
                </c:pt>
                <c:pt idx="3705">
                  <c:v>-0.52615536210851321</c:v>
                </c:pt>
                <c:pt idx="3706">
                  <c:v>-0.52374748322673115</c:v>
                </c:pt>
                <c:pt idx="3707">
                  <c:v>-0.52320205277900289</c:v>
                </c:pt>
                <c:pt idx="3708">
                  <c:v>-0.52272181176665189</c:v>
                </c:pt>
                <c:pt idx="3709">
                  <c:v>-0.51966025662770166</c:v>
                </c:pt>
                <c:pt idx="3710">
                  <c:v>-0.51695729107851773</c:v>
                </c:pt>
                <c:pt idx="3711">
                  <c:v>-0.51410445748786926</c:v>
                </c:pt>
                <c:pt idx="3712">
                  <c:v>-0.51235221546096144</c:v>
                </c:pt>
                <c:pt idx="3713">
                  <c:v>-0.51036012051168933</c:v>
                </c:pt>
                <c:pt idx="3714">
                  <c:v>-0.50897795630789588</c:v>
                </c:pt>
                <c:pt idx="3715">
                  <c:v>-0.5092661042015878</c:v>
                </c:pt>
                <c:pt idx="3716">
                  <c:v>-0.50557223621526237</c:v>
                </c:pt>
                <c:pt idx="3717">
                  <c:v>-0.50185518831054254</c:v>
                </c:pt>
                <c:pt idx="3718">
                  <c:v>-0.50004178170489633</c:v>
                </c:pt>
                <c:pt idx="3719">
                  <c:v>-0.49989647066607845</c:v>
                </c:pt>
                <c:pt idx="3720">
                  <c:v>-0.49763208865240405</c:v>
                </c:pt>
                <c:pt idx="3721">
                  <c:v>-0.49733432136082922</c:v>
                </c:pt>
                <c:pt idx="3722">
                  <c:v>-0.49641612943317148</c:v>
                </c:pt>
                <c:pt idx="3723">
                  <c:v>-0.49488285298853096</c:v>
                </c:pt>
                <c:pt idx="3724">
                  <c:v>-0.4926364576312306</c:v>
                </c:pt>
                <c:pt idx="3725">
                  <c:v>-0.49264630861270386</c:v>
                </c:pt>
                <c:pt idx="3726">
                  <c:v>-0.49148685624172905</c:v>
                </c:pt>
                <c:pt idx="3727">
                  <c:v>-0.48875110592192295</c:v>
                </c:pt>
                <c:pt idx="3728">
                  <c:v>-0.4892470311535066</c:v>
                </c:pt>
                <c:pt idx="3729">
                  <c:v>-0.48689395024261112</c:v>
                </c:pt>
                <c:pt idx="3730">
                  <c:v>-0.48510641044331715</c:v>
                </c:pt>
                <c:pt idx="3731">
                  <c:v>-0.48420526240626366</c:v>
                </c:pt>
                <c:pt idx="3732">
                  <c:v>-0.47997075640714576</c:v>
                </c:pt>
                <c:pt idx="3733">
                  <c:v>-0.47793277787825317</c:v>
                </c:pt>
                <c:pt idx="3734">
                  <c:v>-0.47675142799955866</c:v>
                </c:pt>
                <c:pt idx="3735">
                  <c:v>-0.47610187072121724</c:v>
                </c:pt>
                <c:pt idx="3736">
                  <c:v>-0.47563951914424346</c:v>
                </c:pt>
                <c:pt idx="3737">
                  <c:v>-0.47428088845390376</c:v>
                </c:pt>
                <c:pt idx="3738">
                  <c:v>-0.473163338486987</c:v>
                </c:pt>
                <c:pt idx="3739">
                  <c:v>-0.47050100581164528</c:v>
                </c:pt>
                <c:pt idx="3740">
                  <c:v>-0.46806581152404042</c:v>
                </c:pt>
                <c:pt idx="3741">
                  <c:v>-0.46742969346052043</c:v>
                </c:pt>
                <c:pt idx="3742">
                  <c:v>-0.46625083219011909</c:v>
                </c:pt>
                <c:pt idx="3743">
                  <c:v>-0.46590400683722966</c:v>
                </c:pt>
                <c:pt idx="3744">
                  <c:v>-0.46472196678429645</c:v>
                </c:pt>
                <c:pt idx="3745">
                  <c:v>-0.46242339138729588</c:v>
                </c:pt>
                <c:pt idx="3746">
                  <c:v>-0.46256557645566798</c:v>
                </c:pt>
                <c:pt idx="3747">
                  <c:v>-0.46023160582267308</c:v>
                </c:pt>
                <c:pt idx="3748">
                  <c:v>-0.45933834364799281</c:v>
                </c:pt>
                <c:pt idx="3749">
                  <c:v>-0.4581992754741947</c:v>
                </c:pt>
                <c:pt idx="3750">
                  <c:v>-0.45653546091751201</c:v>
                </c:pt>
                <c:pt idx="3751">
                  <c:v>-0.45612105279003073</c:v>
                </c:pt>
                <c:pt idx="3752">
                  <c:v>-0.45410987374283179</c:v>
                </c:pt>
                <c:pt idx="3753">
                  <c:v>-0.45458363457212148</c:v>
                </c:pt>
                <c:pt idx="3754">
                  <c:v>-0.45170421136965133</c:v>
                </c:pt>
                <c:pt idx="3755">
                  <c:v>-0.45048578774812509</c:v>
                </c:pt>
                <c:pt idx="3756">
                  <c:v>-0.44843948742831929</c:v>
                </c:pt>
                <c:pt idx="3757">
                  <c:v>-0.44820846454565488</c:v>
                </c:pt>
                <c:pt idx="3758">
                  <c:v>-0.44751818722981912</c:v>
                </c:pt>
                <c:pt idx="3759">
                  <c:v>-0.44646140356197611</c:v>
                </c:pt>
                <c:pt idx="3760">
                  <c:v>-0.44555357685266861</c:v>
                </c:pt>
                <c:pt idx="3761">
                  <c:v>-0.44267283314953682</c:v>
                </c:pt>
                <c:pt idx="3762">
                  <c:v>-0.44186300969342734</c:v>
                </c:pt>
                <c:pt idx="3763">
                  <c:v>-0.43982911612262893</c:v>
                </c:pt>
                <c:pt idx="3764">
                  <c:v>-0.43960562600352865</c:v>
                </c:pt>
                <c:pt idx="3765">
                  <c:v>-0.43895803158359048</c:v>
                </c:pt>
                <c:pt idx="3766">
                  <c:v>-0.43869169135421238</c:v>
                </c:pt>
                <c:pt idx="3767">
                  <c:v>-0.43881239963608265</c:v>
                </c:pt>
                <c:pt idx="3768">
                  <c:v>-0.43772593274150839</c:v>
                </c:pt>
                <c:pt idx="3769">
                  <c:v>-0.43622083999779432</c:v>
                </c:pt>
                <c:pt idx="3770">
                  <c:v>-0.43427963554256721</c:v>
                </c:pt>
                <c:pt idx="3771">
                  <c:v>-0.43379441573665628</c:v>
                </c:pt>
                <c:pt idx="3772">
                  <c:v>-0.43295371713718567</c:v>
                </c:pt>
                <c:pt idx="3773">
                  <c:v>-0.43316464585355091</c:v>
                </c:pt>
                <c:pt idx="3774">
                  <c:v>-0.43329637157035716</c:v>
                </c:pt>
                <c:pt idx="3775">
                  <c:v>-0.4305294996140272</c:v>
                </c:pt>
                <c:pt idx="3776">
                  <c:v>-0.4268438228385531</c:v>
                </c:pt>
                <c:pt idx="3777">
                  <c:v>-0.42598271012351097</c:v>
                </c:pt>
                <c:pt idx="3778">
                  <c:v>-0.42470051403837666</c:v>
                </c:pt>
                <c:pt idx="3779">
                  <c:v>-0.42377048380017623</c:v>
                </c:pt>
                <c:pt idx="3780">
                  <c:v>-0.42387971237318023</c:v>
                </c:pt>
                <c:pt idx="3781">
                  <c:v>-0.42361385499558862</c:v>
                </c:pt>
                <c:pt idx="3782">
                  <c:v>-0.42295685142258488</c:v>
                </c:pt>
                <c:pt idx="3783">
                  <c:v>-0.42154204370313181</c:v>
                </c:pt>
                <c:pt idx="3784">
                  <c:v>-0.42017930172033519</c:v>
                </c:pt>
                <c:pt idx="3785">
                  <c:v>-0.41920795489633872</c:v>
                </c:pt>
                <c:pt idx="3786">
                  <c:v>-0.42044802897000427</c:v>
                </c:pt>
                <c:pt idx="3787">
                  <c:v>-0.42112238695412424</c:v>
                </c:pt>
                <c:pt idx="3788">
                  <c:v>-0.42024201311204229</c:v>
                </c:pt>
                <c:pt idx="3789">
                  <c:v>-0.4205867400749887</c:v>
                </c:pt>
                <c:pt idx="3790">
                  <c:v>-0.41862143998676643</c:v>
                </c:pt>
                <c:pt idx="3791">
                  <c:v>-0.41835194070357296</c:v>
                </c:pt>
                <c:pt idx="3792">
                  <c:v>-0.41748109851124821</c:v>
                </c:pt>
                <c:pt idx="3793">
                  <c:v>-0.41838759569916156</c:v>
                </c:pt>
                <c:pt idx="3794">
                  <c:v>-0.41898489180635201</c:v>
                </c:pt>
                <c:pt idx="3795">
                  <c:v>-0.41885298547640037</c:v>
                </c:pt>
                <c:pt idx="3796">
                  <c:v>-0.4189110450705778</c:v>
                </c:pt>
                <c:pt idx="3797">
                  <c:v>-0.41849585470886608</c:v>
                </c:pt>
                <c:pt idx="3798">
                  <c:v>-0.41737702363255391</c:v>
                </c:pt>
                <c:pt idx="3799">
                  <c:v>-0.41472890414644892</c:v>
                </c:pt>
                <c:pt idx="3800">
                  <c:v>-0.41438268078958951</c:v>
                </c:pt>
                <c:pt idx="3801">
                  <c:v>-0.41452038147331255</c:v>
                </c:pt>
                <c:pt idx="3802">
                  <c:v>-0.41429321058667834</c:v>
                </c:pt>
                <c:pt idx="3803">
                  <c:v>-0.4141295858403175</c:v>
                </c:pt>
                <c:pt idx="3804">
                  <c:v>-0.41214951740185241</c:v>
                </c:pt>
                <c:pt idx="3805">
                  <c:v>-0.41018324272165835</c:v>
                </c:pt>
                <c:pt idx="3806">
                  <c:v>-0.41001812601455656</c:v>
                </c:pt>
                <c:pt idx="3807">
                  <c:v>-0.40932957047860591</c:v>
                </c:pt>
                <c:pt idx="3808">
                  <c:v>-0.410236967909131</c:v>
                </c:pt>
                <c:pt idx="3809">
                  <c:v>-0.41013581590207299</c:v>
                </c:pt>
                <c:pt idx="3810">
                  <c:v>-0.41058907001543871</c:v>
                </c:pt>
                <c:pt idx="3811">
                  <c:v>-0.41001817615791786</c:v>
                </c:pt>
                <c:pt idx="3812">
                  <c:v>-0.40957523341420365</c:v>
                </c:pt>
                <c:pt idx="3813">
                  <c:v>-0.40807785522717244</c:v>
                </c:pt>
                <c:pt idx="3814">
                  <c:v>-0.40720570942876033</c:v>
                </c:pt>
                <c:pt idx="3815">
                  <c:v>-0.40717717329069253</c:v>
                </c:pt>
                <c:pt idx="3816">
                  <c:v>-0.40698028406484316</c:v>
                </c:pt>
                <c:pt idx="3817">
                  <c:v>-0.40502383211292442</c:v>
                </c:pt>
                <c:pt idx="3818">
                  <c:v>-0.40474972373180401</c:v>
                </c:pt>
                <c:pt idx="3819">
                  <c:v>-0.40304687201146872</c:v>
                </c:pt>
                <c:pt idx="3820">
                  <c:v>-0.40044113378914853</c:v>
                </c:pt>
                <c:pt idx="3821">
                  <c:v>-0.40016573608292894</c:v>
                </c:pt>
                <c:pt idx="3822">
                  <c:v>-0.3997150467688575</c:v>
                </c:pt>
                <c:pt idx="3823">
                  <c:v>-0.40042565604322877</c:v>
                </c:pt>
                <c:pt idx="3824">
                  <c:v>-0.39860421389501544</c:v>
                </c:pt>
                <c:pt idx="3825">
                  <c:v>-0.39864911468901615</c:v>
                </c:pt>
                <c:pt idx="3826">
                  <c:v>-0.39755213440670489</c:v>
                </c:pt>
                <c:pt idx="3827">
                  <c:v>-0.39803437992942198</c:v>
                </c:pt>
                <c:pt idx="3828">
                  <c:v>-0.3975862027459196</c:v>
                </c:pt>
                <c:pt idx="3829">
                  <c:v>-0.39613151803043667</c:v>
                </c:pt>
                <c:pt idx="3830">
                  <c:v>-0.39752396929863237</c:v>
                </c:pt>
                <c:pt idx="3831">
                  <c:v>-0.39749626159020718</c:v>
                </c:pt>
                <c:pt idx="3832">
                  <c:v>-0.39661793367887044</c:v>
                </c:pt>
                <c:pt idx="3833">
                  <c:v>-0.39705996654168485</c:v>
                </c:pt>
                <c:pt idx="3834">
                  <c:v>-0.39630983987648866</c:v>
                </c:pt>
                <c:pt idx="3835">
                  <c:v>-0.39682086261579169</c:v>
                </c:pt>
                <c:pt idx="3836">
                  <c:v>-0.39653943863034835</c:v>
                </c:pt>
                <c:pt idx="3837">
                  <c:v>-0.39614861313409783</c:v>
                </c:pt>
                <c:pt idx="3838">
                  <c:v>-0.39568335974856617</c:v>
                </c:pt>
                <c:pt idx="3839">
                  <c:v>-0.39651826943096602</c:v>
                </c:pt>
                <c:pt idx="3840">
                  <c:v>-0.39603487045655023</c:v>
                </c:pt>
                <c:pt idx="3841">
                  <c:v>-0.39307848748345808</c:v>
                </c:pt>
                <c:pt idx="3842">
                  <c:v>-0.39397699947066595</c:v>
                </c:pt>
                <c:pt idx="3843">
                  <c:v>-0.39230812412880456</c:v>
                </c:pt>
                <c:pt idx="3844">
                  <c:v>-0.39283936095059524</c:v>
                </c:pt>
                <c:pt idx="3845">
                  <c:v>-0.39291971679532406</c:v>
                </c:pt>
                <c:pt idx="3846">
                  <c:v>-0.39291971562637845</c:v>
                </c:pt>
                <c:pt idx="3847">
                  <c:v>-0.39236593022717231</c:v>
                </c:pt>
                <c:pt idx="3848">
                  <c:v>0.52604861092853972</c:v>
                </c:pt>
                <c:pt idx="3849">
                  <c:v>0.52356076173356891</c:v>
                </c:pt>
                <c:pt idx="3850">
                  <c:v>0.52238337456991601</c:v>
                </c:pt>
                <c:pt idx="3851">
                  <c:v>0.52167441076312315</c:v>
                </c:pt>
                <c:pt idx="3852">
                  <c:v>0.52047108119761776</c:v>
                </c:pt>
                <c:pt idx="3853">
                  <c:v>0.51947115732245264</c:v>
                </c:pt>
                <c:pt idx="3854">
                  <c:v>0.5178570569033969</c:v>
                </c:pt>
                <c:pt idx="3855">
                  <c:v>0.51877488799073679</c:v>
                </c:pt>
                <c:pt idx="3856">
                  <c:v>0.51493624059329535</c:v>
                </c:pt>
                <c:pt idx="3857">
                  <c:v>0.51550633559770642</c:v>
                </c:pt>
                <c:pt idx="3858">
                  <c:v>0.51372445687031321</c:v>
                </c:pt>
                <c:pt idx="3859">
                  <c:v>0.51072151895677109</c:v>
                </c:pt>
                <c:pt idx="3860">
                  <c:v>0.50893422116232911</c:v>
                </c:pt>
                <c:pt idx="3861">
                  <c:v>0.50801034867666517</c:v>
                </c:pt>
                <c:pt idx="3862">
                  <c:v>0.5069855080061757</c:v>
                </c:pt>
                <c:pt idx="3863">
                  <c:v>0.50295858437362162</c:v>
                </c:pt>
                <c:pt idx="3864">
                  <c:v>0.50070545889942641</c:v>
                </c:pt>
                <c:pt idx="3865">
                  <c:v>0.495501915758712</c:v>
                </c:pt>
                <c:pt idx="3866">
                  <c:v>0.49550762612483479</c:v>
                </c:pt>
                <c:pt idx="3867">
                  <c:v>0.49175184497132773</c:v>
                </c:pt>
                <c:pt idx="3868">
                  <c:v>0.48738335642920178</c:v>
                </c:pt>
                <c:pt idx="3869">
                  <c:v>0.48480986199823539</c:v>
                </c:pt>
                <c:pt idx="3870">
                  <c:v>0.48077250896559326</c:v>
                </c:pt>
                <c:pt idx="3871">
                  <c:v>0.47455387935597726</c:v>
                </c:pt>
                <c:pt idx="3872">
                  <c:v>0.47107261513012794</c:v>
                </c:pt>
                <c:pt idx="3873">
                  <c:v>0.46566353061314497</c:v>
                </c:pt>
                <c:pt idx="3874">
                  <c:v>0.46343177779003075</c:v>
                </c:pt>
                <c:pt idx="3875">
                  <c:v>0.46068598655712378</c:v>
                </c:pt>
                <c:pt idx="3876">
                  <c:v>0.45775240599911776</c:v>
                </c:pt>
                <c:pt idx="3877">
                  <c:v>0.45237276579179547</c:v>
                </c:pt>
                <c:pt idx="3878">
                  <c:v>0.4482573851676227</c:v>
                </c:pt>
                <c:pt idx="3879">
                  <c:v>0.44209787093074582</c:v>
                </c:pt>
                <c:pt idx="3880">
                  <c:v>0.43779079229157514</c:v>
                </c:pt>
                <c:pt idx="3881">
                  <c:v>0.43415339564402328</c:v>
                </c:pt>
                <c:pt idx="3882">
                  <c:v>0.4290961846382888</c:v>
                </c:pt>
                <c:pt idx="3883">
                  <c:v>0.42546036297970924</c:v>
                </c:pt>
                <c:pt idx="3884">
                  <c:v>0.4223603632443757</c:v>
                </c:pt>
                <c:pt idx="3885">
                  <c:v>0.42063468428539913</c:v>
                </c:pt>
                <c:pt idx="3886">
                  <c:v>0.41556832365460999</c:v>
                </c:pt>
                <c:pt idx="3887">
                  <c:v>0.41037922593736231</c:v>
                </c:pt>
                <c:pt idx="3888">
                  <c:v>0.40930482668725193</c:v>
                </c:pt>
                <c:pt idx="3889">
                  <c:v>0.40221297166960762</c:v>
                </c:pt>
                <c:pt idx="3890">
                  <c:v>0.39908042164755209</c:v>
                </c:pt>
                <c:pt idx="3891">
                  <c:v>0.39777374820247008</c:v>
                </c:pt>
                <c:pt idx="3892">
                  <c:v>0.39562158539920589</c:v>
                </c:pt>
                <c:pt idx="3893">
                  <c:v>0.3895274645897665</c:v>
                </c:pt>
                <c:pt idx="3894">
                  <c:v>0.38591704224746376</c:v>
                </c:pt>
                <c:pt idx="3895">
                  <c:v>0.38324352830833736</c:v>
                </c:pt>
                <c:pt idx="3896">
                  <c:v>0.37991759210410214</c:v>
                </c:pt>
                <c:pt idx="3897">
                  <c:v>0.37694986600132369</c:v>
                </c:pt>
                <c:pt idx="3898">
                  <c:v>0.37254648811204233</c:v>
                </c:pt>
                <c:pt idx="3899">
                  <c:v>0.36661437400749908</c:v>
                </c:pt>
                <c:pt idx="3900">
                  <c:v>0.36244902428319403</c:v>
                </c:pt>
                <c:pt idx="3901">
                  <c:v>0.36097864312968686</c:v>
                </c:pt>
                <c:pt idx="3902">
                  <c:v>0.35328916756726975</c:v>
                </c:pt>
                <c:pt idx="3903">
                  <c:v>0.35051786528451678</c:v>
                </c:pt>
                <c:pt idx="3904">
                  <c:v>0.348238147992942</c:v>
                </c:pt>
                <c:pt idx="3905">
                  <c:v>0.34494490512792275</c:v>
                </c:pt>
                <c:pt idx="3906">
                  <c:v>0.3449449861380679</c:v>
                </c:pt>
                <c:pt idx="3907">
                  <c:v>0.34301222475738896</c:v>
                </c:pt>
                <c:pt idx="3908">
                  <c:v>0.33684476977282757</c:v>
                </c:pt>
                <c:pt idx="3909">
                  <c:v>0.33232007409572123</c:v>
                </c:pt>
                <c:pt idx="3910">
                  <c:v>0.32860382191221876</c:v>
                </c:pt>
                <c:pt idx="3911">
                  <c:v>0.32623431918835449</c:v>
                </c:pt>
                <c:pt idx="3912">
                  <c:v>0.32172958244375854</c:v>
                </c:pt>
                <c:pt idx="3913">
                  <c:v>0.31813371022276149</c:v>
                </c:pt>
                <c:pt idx="3914">
                  <c:v>0.3180918901742395</c:v>
                </c:pt>
                <c:pt idx="3915">
                  <c:v>0.31582658785840295</c:v>
                </c:pt>
                <c:pt idx="3916">
                  <c:v>0.3097694786171154</c:v>
                </c:pt>
                <c:pt idx="3917">
                  <c:v>0.30606785389281027</c:v>
                </c:pt>
                <c:pt idx="3918">
                  <c:v>0.30260617638950177</c:v>
                </c:pt>
                <c:pt idx="3919">
                  <c:v>0.29996263275253671</c:v>
                </c:pt>
                <c:pt idx="3920">
                  <c:v>0.29549743399867684</c:v>
                </c:pt>
                <c:pt idx="3921">
                  <c:v>0.29157646214159677</c:v>
                </c:pt>
                <c:pt idx="3922">
                  <c:v>0.28945503859726512</c:v>
                </c:pt>
                <c:pt idx="3923">
                  <c:v>0.28199025379355985</c:v>
                </c:pt>
                <c:pt idx="3924">
                  <c:v>0.28172059941552735</c:v>
                </c:pt>
                <c:pt idx="3925">
                  <c:v>0.27595389696735778</c:v>
                </c:pt>
                <c:pt idx="3926">
                  <c:v>0.27265687072121786</c:v>
                </c:pt>
                <c:pt idx="3927">
                  <c:v>0.26786001851565971</c:v>
                </c:pt>
                <c:pt idx="3928">
                  <c:v>0.26363481682840745</c:v>
                </c:pt>
                <c:pt idx="3929">
                  <c:v>0.26119279772827564</c:v>
                </c:pt>
                <c:pt idx="3930">
                  <c:v>0.25667421547198949</c:v>
                </c:pt>
                <c:pt idx="3931">
                  <c:v>0.2506190235112486</c:v>
                </c:pt>
                <c:pt idx="3932">
                  <c:v>0.24867201033303932</c:v>
                </c:pt>
                <c:pt idx="3933">
                  <c:v>0.24800989681296887</c:v>
                </c:pt>
                <c:pt idx="3934">
                  <c:v>0.24303765475297748</c:v>
                </c:pt>
                <c:pt idx="3935">
                  <c:v>0.24425400833700958</c:v>
                </c:pt>
                <c:pt idx="3936">
                  <c:v>0.24307197520952828</c:v>
                </c:pt>
                <c:pt idx="3937">
                  <c:v>0.23437208085575689</c:v>
                </c:pt>
                <c:pt idx="3938">
                  <c:v>0.23353463989854414</c:v>
                </c:pt>
                <c:pt idx="3939">
                  <c:v>0.22799572154830175</c:v>
                </c:pt>
                <c:pt idx="3940">
                  <c:v>0.22472312525363908</c:v>
                </c:pt>
                <c:pt idx="3941">
                  <c:v>0.22357884842302594</c:v>
                </c:pt>
                <c:pt idx="3942">
                  <c:v>0.22233640800617582</c:v>
                </c:pt>
                <c:pt idx="3943">
                  <c:v>0.2202486945302165</c:v>
                </c:pt>
                <c:pt idx="3944">
                  <c:v>0.22206551078517869</c:v>
                </c:pt>
                <c:pt idx="3945">
                  <c:v>0.21577084363696533</c:v>
                </c:pt>
                <c:pt idx="3946">
                  <c:v>0.21287776198720801</c:v>
                </c:pt>
                <c:pt idx="3947">
                  <c:v>0.21088376778782517</c:v>
                </c:pt>
                <c:pt idx="3948">
                  <c:v>0.21034987743714159</c:v>
                </c:pt>
                <c:pt idx="3949">
                  <c:v>0.20771977180194101</c:v>
                </c:pt>
                <c:pt idx="3950">
                  <c:v>0.20703684024040603</c:v>
                </c:pt>
                <c:pt idx="3951">
                  <c:v>0.20317847058888402</c:v>
                </c:pt>
                <c:pt idx="3952">
                  <c:v>0.20025616807454782</c:v>
                </c:pt>
                <c:pt idx="3953">
                  <c:v>0.1985619579400088</c:v>
                </c:pt>
                <c:pt idx="3954">
                  <c:v>0.19576839916188776</c:v>
                </c:pt>
                <c:pt idx="3955">
                  <c:v>0.18858567192324688</c:v>
                </c:pt>
                <c:pt idx="3956">
                  <c:v>0.18601247976400556</c:v>
                </c:pt>
                <c:pt idx="3957">
                  <c:v>0.1820714239744157</c:v>
                </c:pt>
                <c:pt idx="3958">
                  <c:v>0.5262967483127482</c:v>
                </c:pt>
                <c:pt idx="3959">
                  <c:v>0.52733215273489187</c:v>
                </c:pt>
                <c:pt idx="3960">
                  <c:v>0.52970338569695641</c:v>
                </c:pt>
                <c:pt idx="3961">
                  <c:v>0.53235359927216563</c:v>
                </c:pt>
                <c:pt idx="3962">
                  <c:v>0.53810744320688175</c:v>
                </c:pt>
                <c:pt idx="3963">
                  <c:v>0.54126951098367893</c:v>
                </c:pt>
                <c:pt idx="3964">
                  <c:v>0.54235015130127939</c:v>
                </c:pt>
                <c:pt idx="3965">
                  <c:v>0.54602934014115556</c:v>
                </c:pt>
                <c:pt idx="3966">
                  <c:v>0.54682831249448594</c:v>
                </c:pt>
                <c:pt idx="3967">
                  <c:v>0.55218751825099244</c:v>
                </c:pt>
                <c:pt idx="3968">
                  <c:v>0.5550744596713717</c:v>
                </c:pt>
                <c:pt idx="3969">
                  <c:v>0.55953834689016335</c:v>
                </c:pt>
                <c:pt idx="3970">
                  <c:v>0.55866020168725228</c:v>
                </c:pt>
                <c:pt idx="3971">
                  <c:v>0.56262794835685936</c:v>
                </c:pt>
                <c:pt idx="3972">
                  <c:v>0.56392932462505496</c:v>
                </c:pt>
                <c:pt idx="3973">
                  <c:v>0.56761281531760033</c:v>
                </c:pt>
                <c:pt idx="3974">
                  <c:v>0.57069573567490106</c:v>
                </c:pt>
                <c:pt idx="3975">
                  <c:v>0.57340297241949734</c:v>
                </c:pt>
                <c:pt idx="3976">
                  <c:v>0.57677823770401437</c:v>
                </c:pt>
                <c:pt idx="3977">
                  <c:v>0.57860335794000917</c:v>
                </c:pt>
                <c:pt idx="3978">
                  <c:v>0.58284738349139842</c:v>
                </c:pt>
                <c:pt idx="3979">
                  <c:v>0.58534455328628143</c:v>
                </c:pt>
                <c:pt idx="3980">
                  <c:v>0.58770292512130562</c:v>
                </c:pt>
                <c:pt idx="3981">
                  <c:v>0.59155742934494926</c:v>
                </c:pt>
                <c:pt idx="3982">
                  <c:v>0.59765090770842499</c:v>
                </c:pt>
                <c:pt idx="3983">
                  <c:v>0.60294115563520112</c:v>
                </c:pt>
                <c:pt idx="3984">
                  <c:v>0.60330335242611366</c:v>
                </c:pt>
                <c:pt idx="3985">
                  <c:v>0.60828723814512553</c:v>
                </c:pt>
                <c:pt idx="3986">
                  <c:v>0.6084022139501547</c:v>
                </c:pt>
                <c:pt idx="3987">
                  <c:v>0.61564246108292897</c:v>
                </c:pt>
                <c:pt idx="3988">
                  <c:v>0.61696963456109377</c:v>
                </c:pt>
                <c:pt idx="3989">
                  <c:v>0.62007144031760031</c:v>
                </c:pt>
                <c:pt idx="3990">
                  <c:v>0.6269687090427879</c:v>
                </c:pt>
                <c:pt idx="3991">
                  <c:v>0.62837909006396142</c:v>
                </c:pt>
                <c:pt idx="3992">
                  <c:v>0.63408766562637831</c:v>
                </c:pt>
                <c:pt idx="3993">
                  <c:v>0.63438614126599036</c:v>
                </c:pt>
                <c:pt idx="3994">
                  <c:v>0.63767951593515637</c:v>
                </c:pt>
                <c:pt idx="3995">
                  <c:v>0.63859261325540384</c:v>
                </c:pt>
                <c:pt idx="3996">
                  <c:v>0.643303537406264</c:v>
                </c:pt>
                <c:pt idx="3997">
                  <c:v>0.64564063077856182</c:v>
                </c:pt>
                <c:pt idx="3998">
                  <c:v>0.64762408235553581</c:v>
                </c:pt>
                <c:pt idx="3999">
                  <c:v>0.65297275399206001</c:v>
                </c:pt>
                <c:pt idx="4000">
                  <c:v>0.65558911755624205</c:v>
                </c:pt>
                <c:pt idx="4001">
                  <c:v>0.65535817663211304</c:v>
                </c:pt>
                <c:pt idx="4002">
                  <c:v>0.65867207945522732</c:v>
                </c:pt>
                <c:pt idx="4003">
                  <c:v>0.66124019717688554</c:v>
                </c:pt>
                <c:pt idx="4004">
                  <c:v>0.66443557619100169</c:v>
                </c:pt>
                <c:pt idx="4005">
                  <c:v>0.66754241924349367</c:v>
                </c:pt>
                <c:pt idx="4006">
                  <c:v>0.66832557673136284</c:v>
                </c:pt>
                <c:pt idx="4007">
                  <c:v>0.67498391458976625</c:v>
                </c:pt>
                <c:pt idx="4008">
                  <c:v>0.67837822785619772</c:v>
                </c:pt>
                <c:pt idx="4009">
                  <c:v>0.67907294690119113</c:v>
                </c:pt>
                <c:pt idx="4010">
                  <c:v>0.68391562319144228</c:v>
                </c:pt>
                <c:pt idx="4011">
                  <c:v>0.68780955186369674</c:v>
                </c:pt>
                <c:pt idx="4012">
                  <c:v>0.69434986077415084</c:v>
                </c:pt>
                <c:pt idx="4013">
                  <c:v>0.69289672426113846</c:v>
                </c:pt>
                <c:pt idx="4014">
                  <c:v>0.6941282335134541</c:v>
                </c:pt>
                <c:pt idx="4015">
                  <c:v>0.69941495003308329</c:v>
                </c:pt>
                <c:pt idx="4016">
                  <c:v>0.70089627715041924</c:v>
                </c:pt>
                <c:pt idx="4017">
                  <c:v>0.70176741096162309</c:v>
                </c:pt>
                <c:pt idx="4018">
                  <c:v>0.70668974768416437</c:v>
                </c:pt>
                <c:pt idx="4019">
                  <c:v>0.71186626281429222</c:v>
                </c:pt>
                <c:pt idx="4020">
                  <c:v>0.71269593982134982</c:v>
                </c:pt>
                <c:pt idx="4021">
                  <c:v>0.71255898802382034</c:v>
                </c:pt>
                <c:pt idx="4022">
                  <c:v>0.71560657638950131</c:v>
                </c:pt>
                <c:pt idx="4023">
                  <c:v>0.71854291737979736</c:v>
                </c:pt>
                <c:pt idx="4024">
                  <c:v>0.72024733448389922</c:v>
                </c:pt>
                <c:pt idx="4025">
                  <c:v>0.72563407718350237</c:v>
                </c:pt>
                <c:pt idx="4026">
                  <c:v>0.73008777293780358</c:v>
                </c:pt>
                <c:pt idx="4027">
                  <c:v>0.73835305791795336</c:v>
                </c:pt>
                <c:pt idx="4028">
                  <c:v>0.73878532953242204</c:v>
                </c:pt>
                <c:pt idx="4029">
                  <c:v>0.74196438466034387</c:v>
                </c:pt>
                <c:pt idx="4030">
                  <c:v>0.74436915756506405</c:v>
                </c:pt>
                <c:pt idx="4031">
                  <c:v>0.74696749891927683</c:v>
                </c:pt>
                <c:pt idx="4032">
                  <c:v>0.75132570478606087</c:v>
                </c:pt>
                <c:pt idx="4033">
                  <c:v>0.75577739107851816</c:v>
                </c:pt>
                <c:pt idx="4034">
                  <c:v>0.76073739543449492</c:v>
                </c:pt>
                <c:pt idx="4035">
                  <c:v>0.75968604038376741</c:v>
                </c:pt>
                <c:pt idx="4036">
                  <c:v>0.76008449186149074</c:v>
                </c:pt>
                <c:pt idx="4037">
                  <c:v>0.76364490715703592</c:v>
                </c:pt>
                <c:pt idx="4038">
                  <c:v>0.76779228832157009</c:v>
                </c:pt>
                <c:pt idx="4039">
                  <c:v>0.76847266256065272</c:v>
                </c:pt>
                <c:pt idx="4040">
                  <c:v>0.77430822492280571</c:v>
                </c:pt>
                <c:pt idx="4041">
                  <c:v>0.78330329197176884</c:v>
                </c:pt>
                <c:pt idx="4042">
                  <c:v>0.78550702192324662</c:v>
                </c:pt>
                <c:pt idx="4043">
                  <c:v>0.78745519746360804</c:v>
                </c:pt>
                <c:pt idx="4044">
                  <c:v>0.79017617072121782</c:v>
                </c:pt>
                <c:pt idx="4045">
                  <c:v>0.79459339299735354</c:v>
                </c:pt>
                <c:pt idx="4046">
                  <c:v>0.7960083459528009</c:v>
                </c:pt>
                <c:pt idx="4047">
                  <c:v>0.79988085141155696</c:v>
                </c:pt>
                <c:pt idx="4048">
                  <c:v>0.80224764445302144</c:v>
                </c:pt>
                <c:pt idx="4049">
                  <c:v>0.80731810387075453</c:v>
                </c:pt>
                <c:pt idx="4050">
                  <c:v>0.81120020242611379</c:v>
                </c:pt>
                <c:pt idx="4051">
                  <c:v>0.81535418880679311</c:v>
                </c:pt>
                <c:pt idx="4052">
                  <c:v>0.82006140464269972</c:v>
                </c:pt>
                <c:pt idx="4053">
                  <c:v>0.82075979499338358</c:v>
                </c:pt>
                <c:pt idx="4054">
                  <c:v>0.8230070276797532</c:v>
                </c:pt>
                <c:pt idx="4055">
                  <c:v>0.82800405123511256</c:v>
                </c:pt>
                <c:pt idx="4056">
                  <c:v>0.83191274357079859</c:v>
                </c:pt>
                <c:pt idx="4057">
                  <c:v>0.83357290357300418</c:v>
                </c:pt>
                <c:pt idx="4058">
                  <c:v>0.83497015172033506</c:v>
                </c:pt>
                <c:pt idx="4059">
                  <c:v>0.83560482021393911</c:v>
                </c:pt>
                <c:pt idx="4060">
                  <c:v>0.83869177407366591</c:v>
                </c:pt>
                <c:pt idx="4061">
                  <c:v>0.84449229966916628</c:v>
                </c:pt>
                <c:pt idx="4062">
                  <c:v>0.84665492474636084</c:v>
                </c:pt>
                <c:pt idx="4063">
                  <c:v>0.84902901198720782</c:v>
                </c:pt>
                <c:pt idx="4064">
                  <c:v>0.85401598491398345</c:v>
                </c:pt>
                <c:pt idx="4065">
                  <c:v>0.85407895102558451</c:v>
                </c:pt>
                <c:pt idx="4066">
                  <c:v>0.85861729213718607</c:v>
                </c:pt>
                <c:pt idx="4067">
                  <c:v>0.86149152692986364</c:v>
                </c:pt>
                <c:pt idx="4068">
                  <c:v>0.86839730604322907</c:v>
                </c:pt>
                <c:pt idx="4069">
                  <c:v>0.87459537782311414</c:v>
                </c:pt>
                <c:pt idx="4070">
                  <c:v>0.87644129035068408</c:v>
                </c:pt>
                <c:pt idx="4071">
                  <c:v>0.87895680880017657</c:v>
                </c:pt>
                <c:pt idx="4072">
                  <c:v>0.88054870677106334</c:v>
                </c:pt>
                <c:pt idx="4073">
                  <c:v>0.88214637066607882</c:v>
                </c:pt>
                <c:pt idx="4074">
                  <c:v>0.88618879231363046</c:v>
                </c:pt>
                <c:pt idx="4075">
                  <c:v>0.88868258852007065</c:v>
                </c:pt>
                <c:pt idx="4076">
                  <c:v>0.89291125479708888</c:v>
                </c:pt>
                <c:pt idx="4077">
                  <c:v>0.89936425309880919</c:v>
                </c:pt>
                <c:pt idx="4078">
                  <c:v>0.90020706529554451</c:v>
                </c:pt>
                <c:pt idx="4079">
                  <c:v>0.90397993515659447</c:v>
                </c:pt>
                <c:pt idx="4080">
                  <c:v>0.90450241731363012</c:v>
                </c:pt>
                <c:pt idx="4081">
                  <c:v>0.90703090138950138</c:v>
                </c:pt>
                <c:pt idx="4082">
                  <c:v>0.91293742364358177</c:v>
                </c:pt>
                <c:pt idx="4083">
                  <c:v>0.91465072367666556</c:v>
                </c:pt>
                <c:pt idx="4084">
                  <c:v>0.91977196143581808</c:v>
                </c:pt>
                <c:pt idx="4085">
                  <c:v>0.9229204508050286</c:v>
                </c:pt>
                <c:pt idx="4086">
                  <c:v>0.92320125774150874</c:v>
                </c:pt>
                <c:pt idx="4087">
                  <c:v>0.92525295201808577</c:v>
                </c:pt>
                <c:pt idx="4088">
                  <c:v>0.93006289001985032</c:v>
                </c:pt>
                <c:pt idx="4089">
                  <c:v>0.93547022442655492</c:v>
                </c:pt>
                <c:pt idx="4090">
                  <c:v>0.93535953207984124</c:v>
                </c:pt>
                <c:pt idx="4091">
                  <c:v>0.93974753170489622</c:v>
                </c:pt>
                <c:pt idx="4092">
                  <c:v>0.94442593904940453</c:v>
                </c:pt>
                <c:pt idx="4093">
                  <c:v>0.94845712953242178</c:v>
                </c:pt>
                <c:pt idx="4094">
                  <c:v>0.94883100344067084</c:v>
                </c:pt>
                <c:pt idx="4095">
                  <c:v>0.95124363834362591</c:v>
                </c:pt>
                <c:pt idx="4096">
                  <c:v>0.95449105831495407</c:v>
                </c:pt>
                <c:pt idx="4097">
                  <c:v>0.9546569152183505</c:v>
                </c:pt>
                <c:pt idx="4098">
                  <c:v>0.96103809097926773</c:v>
                </c:pt>
                <c:pt idx="4099">
                  <c:v>0.96331753794662578</c:v>
                </c:pt>
                <c:pt idx="4100">
                  <c:v>0.96705563426334362</c:v>
                </c:pt>
                <c:pt idx="4101">
                  <c:v>0.97034849618438446</c:v>
                </c:pt>
                <c:pt idx="4102">
                  <c:v>0.9721816256506397</c:v>
                </c:pt>
                <c:pt idx="4103">
                  <c:v>0.97542485619761821</c:v>
                </c:pt>
                <c:pt idx="4104">
                  <c:v>0.97597261519629463</c:v>
                </c:pt>
                <c:pt idx="4105">
                  <c:v>0.97800294736435789</c:v>
                </c:pt>
                <c:pt idx="4106">
                  <c:v>0.98138009086899003</c:v>
                </c:pt>
                <c:pt idx="4107">
                  <c:v>0.98717951661887948</c:v>
                </c:pt>
                <c:pt idx="4108">
                  <c:v>0.98787757364358209</c:v>
                </c:pt>
                <c:pt idx="4109">
                  <c:v>0.98961229112262905</c:v>
                </c:pt>
                <c:pt idx="4110">
                  <c:v>0.99333023049183977</c:v>
                </c:pt>
                <c:pt idx="4111">
                  <c:v>0.99277273394353782</c:v>
                </c:pt>
                <c:pt idx="4112">
                  <c:v>0.99634891825099281</c:v>
                </c:pt>
                <c:pt idx="4113">
                  <c:v>1.0019669328076755</c:v>
                </c:pt>
                <c:pt idx="4114">
                  <c:v>1.0080527900198504</c:v>
                </c:pt>
                <c:pt idx="4115">
                  <c:v>1.0083081164093513</c:v>
                </c:pt>
                <c:pt idx="4116">
                  <c:v>1.0088763086347599</c:v>
                </c:pt>
                <c:pt idx="4117">
                  <c:v>1.0130796884980151</c:v>
                </c:pt>
                <c:pt idx="4118">
                  <c:v>1.0140576779003092</c:v>
                </c:pt>
                <c:pt idx="4119">
                  <c:v>1.017478566221879</c:v>
                </c:pt>
                <c:pt idx="4120">
                  <c:v>1.022269302878253</c:v>
                </c:pt>
                <c:pt idx="4121">
                  <c:v>1.0243157757829731</c:v>
                </c:pt>
                <c:pt idx="4122">
                  <c:v>1.0276511604874281</c:v>
                </c:pt>
                <c:pt idx="4123">
                  <c:v>1.0305916292346715</c:v>
                </c:pt>
                <c:pt idx="4124">
                  <c:v>1.0316380149977946</c:v>
                </c:pt>
                <c:pt idx="4125">
                  <c:v>1.03367626681738</c:v>
                </c:pt>
                <c:pt idx="4126">
                  <c:v>0.96557937350546374</c:v>
                </c:pt>
                <c:pt idx="4127">
                  <c:v>0.96525644295050372</c:v>
                </c:pt>
                <c:pt idx="4128">
                  <c:v>0.96188406600599963</c:v>
                </c:pt>
                <c:pt idx="4129">
                  <c:v>0.95864403769016482</c:v>
                </c:pt>
                <c:pt idx="4130">
                  <c:v>0.95660777771587724</c:v>
                </c:pt>
                <c:pt idx="4131">
                  <c:v>0.95660777883008374</c:v>
                </c:pt>
                <c:pt idx="4132">
                  <c:v>0.95327696326333811</c:v>
                </c:pt>
                <c:pt idx="4133">
                  <c:v>0.95132476280265688</c:v>
                </c:pt>
                <c:pt idx="4134">
                  <c:v>0.94695458121919862</c:v>
                </c:pt>
                <c:pt idx="4135">
                  <c:v>0.94815138165845281</c:v>
                </c:pt>
                <c:pt idx="4136">
                  <c:v>0.94505500187486613</c:v>
                </c:pt>
                <c:pt idx="4137">
                  <c:v>0.94322489006856636</c:v>
                </c:pt>
                <c:pt idx="4138">
                  <c:v>0.93938926357403019</c:v>
                </c:pt>
                <c:pt idx="4139">
                  <c:v>0.93531274017570176</c:v>
                </c:pt>
                <c:pt idx="4140">
                  <c:v>0.93416842173773307</c:v>
                </c:pt>
                <c:pt idx="4141">
                  <c:v>0.93106300446753809</c:v>
                </c:pt>
                <c:pt idx="4142">
                  <c:v>0.92762585026783784</c:v>
                </c:pt>
                <c:pt idx="4143">
                  <c:v>0.9243725809942146</c:v>
                </c:pt>
                <c:pt idx="4144">
                  <c:v>0.92136692569102185</c:v>
                </c:pt>
                <c:pt idx="4145">
                  <c:v>0.91731775742446953</c:v>
                </c:pt>
                <c:pt idx="4146">
                  <c:v>0.91636227430897776</c:v>
                </c:pt>
                <c:pt idx="4147">
                  <c:v>0.91211481280265716</c:v>
                </c:pt>
                <c:pt idx="4148">
                  <c:v>0.91211480771373454</c:v>
                </c:pt>
                <c:pt idx="4149">
                  <c:v>0.90989676871652003</c:v>
                </c:pt>
                <c:pt idx="4150">
                  <c:v>0.90291078405828173</c:v>
                </c:pt>
                <c:pt idx="4151">
                  <c:v>0.8938594080887079</c:v>
                </c:pt>
                <c:pt idx="4152">
                  <c:v>0.88460158635097497</c:v>
                </c:pt>
                <c:pt idx="4153">
                  <c:v>0.88017128459395766</c:v>
                </c:pt>
                <c:pt idx="4154">
                  <c:v>0.87492745325691046</c:v>
                </c:pt>
                <c:pt idx="4155">
                  <c:v>0.87026094922862662</c:v>
                </c:pt>
                <c:pt idx="4156">
                  <c:v>0.86569955602099846</c:v>
                </c:pt>
                <c:pt idx="4157">
                  <c:v>0.85877620653524733</c:v>
                </c:pt>
                <c:pt idx="4158">
                  <c:v>0.85312005287122361</c:v>
                </c:pt>
                <c:pt idx="4159">
                  <c:v>0.8497274679022927</c:v>
                </c:pt>
                <c:pt idx="4160">
                  <c:v>0.84433759160060018</c:v>
                </c:pt>
                <c:pt idx="4161">
                  <c:v>0.83727593268695066</c:v>
                </c:pt>
                <c:pt idx="4162">
                  <c:v>0.83703603421898443</c:v>
                </c:pt>
                <c:pt idx="4163">
                  <c:v>0.82982680614956061</c:v>
                </c:pt>
                <c:pt idx="4164">
                  <c:v>0.82635741179558608</c:v>
                </c:pt>
                <c:pt idx="4165">
                  <c:v>0.82328195184272535</c:v>
                </c:pt>
                <c:pt idx="4166">
                  <c:v>0.81926053959717149</c:v>
                </c:pt>
                <c:pt idx="4167">
                  <c:v>0.81742575749946422</c:v>
                </c:pt>
                <c:pt idx="4168">
                  <c:v>0.81431880805656709</c:v>
                </c:pt>
                <c:pt idx="4169">
                  <c:v>0.81028044042211289</c:v>
                </c:pt>
                <c:pt idx="4170">
                  <c:v>0.80598200067495174</c:v>
                </c:pt>
                <c:pt idx="4171">
                  <c:v>0.80116528524748198</c:v>
                </c:pt>
                <c:pt idx="4172">
                  <c:v>0.7987110861367045</c:v>
                </c:pt>
                <c:pt idx="4173">
                  <c:v>0.79259680687808021</c:v>
                </c:pt>
                <c:pt idx="4174">
                  <c:v>0.78868484788943649</c:v>
                </c:pt>
                <c:pt idx="4175">
                  <c:v>0.78326896719520012</c:v>
                </c:pt>
                <c:pt idx="4176">
                  <c:v>0.78269190708163716</c:v>
                </c:pt>
                <c:pt idx="4177">
                  <c:v>0.77839815778872945</c:v>
                </c:pt>
                <c:pt idx="4178">
                  <c:v>0.7733319863616881</c:v>
                </c:pt>
                <c:pt idx="4179">
                  <c:v>0.76986980134990346</c:v>
                </c:pt>
                <c:pt idx="4180">
                  <c:v>0.76696675288193672</c:v>
                </c:pt>
                <c:pt idx="4181">
                  <c:v>0.75967721633811858</c:v>
                </c:pt>
                <c:pt idx="4182">
                  <c:v>0.7543219464431109</c:v>
                </c:pt>
                <c:pt idx="4183">
                  <c:v>0.75021185131776302</c:v>
                </c:pt>
                <c:pt idx="4184">
                  <c:v>0.7434086281337049</c:v>
                </c:pt>
                <c:pt idx="4185">
                  <c:v>0.73908713207627996</c:v>
                </c:pt>
                <c:pt idx="4186">
                  <c:v>0.73533429366830949</c:v>
                </c:pt>
                <c:pt idx="4187">
                  <c:v>0.72867844903578316</c:v>
                </c:pt>
                <c:pt idx="4188">
                  <c:v>0.72142064793229066</c:v>
                </c:pt>
                <c:pt idx="4189">
                  <c:v>0.71782199006856673</c:v>
                </c:pt>
                <c:pt idx="4190">
                  <c:v>0.71433038177630193</c:v>
                </c:pt>
                <c:pt idx="4191">
                  <c:v>0.70567017780158581</c:v>
                </c:pt>
                <c:pt idx="4192">
                  <c:v>0.70242878290122146</c:v>
                </c:pt>
                <c:pt idx="4193">
                  <c:v>0.70004501778444406</c:v>
                </c:pt>
                <c:pt idx="4194">
                  <c:v>0.69696242569102207</c:v>
                </c:pt>
                <c:pt idx="4195">
                  <c:v>0.6898558131669168</c:v>
                </c:pt>
                <c:pt idx="4196">
                  <c:v>0.68535493037283068</c:v>
                </c:pt>
                <c:pt idx="4197">
                  <c:v>0.67808719451467769</c:v>
                </c:pt>
                <c:pt idx="4198">
                  <c:v>0.6753795525391042</c:v>
                </c:pt>
                <c:pt idx="4199">
                  <c:v>0.67431862833726153</c:v>
                </c:pt>
                <c:pt idx="4200">
                  <c:v>0.66861250439254316</c:v>
                </c:pt>
                <c:pt idx="4201">
                  <c:v>0.66767578550460704</c:v>
                </c:pt>
                <c:pt idx="4202">
                  <c:v>0.66605339908935102</c:v>
                </c:pt>
                <c:pt idx="4203">
                  <c:v>0.66131015181058517</c:v>
                </c:pt>
                <c:pt idx="4204">
                  <c:v>0.65599295816370273</c:v>
                </c:pt>
                <c:pt idx="4205">
                  <c:v>0.65367799303621155</c:v>
                </c:pt>
                <c:pt idx="4206">
                  <c:v>0.65272091764516837</c:v>
                </c:pt>
                <c:pt idx="4207">
                  <c:v>0.64623042929076457</c:v>
                </c:pt>
                <c:pt idx="4208">
                  <c:v>0.64157992885151038</c:v>
                </c:pt>
                <c:pt idx="4209">
                  <c:v>0.64074713067280931</c:v>
                </c:pt>
                <c:pt idx="4210">
                  <c:v>0.63556513654381808</c:v>
                </c:pt>
                <c:pt idx="4211">
                  <c:v>0.63367273510820632</c:v>
                </c:pt>
                <c:pt idx="4212">
                  <c:v>0.63107135908506518</c:v>
                </c:pt>
                <c:pt idx="4213">
                  <c:v>0.62528351248125136</c:v>
                </c:pt>
                <c:pt idx="4214">
                  <c:v>0.62243686030640677</c:v>
                </c:pt>
                <c:pt idx="4215">
                  <c:v>0.61939698314763214</c:v>
                </c:pt>
                <c:pt idx="4216">
                  <c:v>0.61481218014784633</c:v>
                </c:pt>
                <c:pt idx="4217">
                  <c:v>0.61006948719734333</c:v>
                </c:pt>
                <c:pt idx="4218">
                  <c:v>0.60935401142061296</c:v>
                </c:pt>
                <c:pt idx="4219">
                  <c:v>0.60334985531390639</c:v>
                </c:pt>
                <c:pt idx="4220">
                  <c:v>0.59767590969573603</c:v>
                </c:pt>
                <c:pt idx="4221">
                  <c:v>0.5925263526890937</c:v>
                </c:pt>
                <c:pt idx="4222">
                  <c:v>0.58898458557960165</c:v>
                </c:pt>
                <c:pt idx="4223">
                  <c:v>0.58390224671094892</c:v>
                </c:pt>
                <c:pt idx="4224">
                  <c:v>0.57903088922219814</c:v>
                </c:pt>
                <c:pt idx="4225">
                  <c:v>0.57085943261195637</c:v>
                </c:pt>
                <c:pt idx="4226">
                  <c:v>0.56835472366616691</c:v>
                </c:pt>
                <c:pt idx="4227">
                  <c:v>0.5612988412899077</c:v>
                </c:pt>
                <c:pt idx="4228">
                  <c:v>0.55802016230983509</c:v>
                </c:pt>
                <c:pt idx="4229">
                  <c:v>0.54910647564816795</c:v>
                </c:pt>
                <c:pt idx="4230">
                  <c:v>0.54567904137561618</c:v>
                </c:pt>
                <c:pt idx="4231">
                  <c:v>0.54092107310906357</c:v>
                </c:pt>
                <c:pt idx="4232">
                  <c:v>0.53671773532247702</c:v>
                </c:pt>
                <c:pt idx="4233">
                  <c:v>0.53349282534818931</c:v>
                </c:pt>
                <c:pt idx="4234">
                  <c:v>0.52872690897793029</c:v>
                </c:pt>
                <c:pt idx="4235">
                  <c:v>0.52668609344332573</c:v>
                </c:pt>
                <c:pt idx="4236">
                  <c:v>0.51980924518962957</c:v>
                </c:pt>
                <c:pt idx="4237">
                  <c:v>0.51792840133919027</c:v>
                </c:pt>
                <c:pt idx="4238">
                  <c:v>0.51440027429826418</c:v>
                </c:pt>
                <c:pt idx="4239">
                  <c:v>0.50901565401757021</c:v>
                </c:pt>
                <c:pt idx="4240">
                  <c:v>0.50335881442039854</c:v>
                </c:pt>
                <c:pt idx="4241">
                  <c:v>0.49961568433683307</c:v>
                </c:pt>
                <c:pt idx="4242">
                  <c:v>0.49661316175273196</c:v>
                </c:pt>
                <c:pt idx="4243">
                  <c:v>0.49058808052281977</c:v>
                </c:pt>
                <c:pt idx="4244">
                  <c:v>0.48738730821727011</c:v>
                </c:pt>
                <c:pt idx="4245">
                  <c:v>0.48450999138632939</c:v>
                </c:pt>
                <c:pt idx="4246">
                  <c:v>0.48379875084636814</c:v>
                </c:pt>
                <c:pt idx="4247">
                  <c:v>0.48268549484679663</c:v>
                </c:pt>
                <c:pt idx="4248">
                  <c:v>0.47962441232054853</c:v>
                </c:pt>
                <c:pt idx="4249">
                  <c:v>0.47881378026569554</c:v>
                </c:pt>
                <c:pt idx="4250">
                  <c:v>0.47113904466466677</c:v>
                </c:pt>
                <c:pt idx="4251">
                  <c:v>0.46745283542961241</c:v>
                </c:pt>
                <c:pt idx="4252">
                  <c:v>0.46490272389115067</c:v>
                </c:pt>
                <c:pt idx="4253">
                  <c:v>0.45958565247482291</c:v>
                </c:pt>
                <c:pt idx="4254">
                  <c:v>0.45530500949217928</c:v>
                </c:pt>
                <c:pt idx="4255">
                  <c:v>0.44696747092350547</c:v>
                </c:pt>
                <c:pt idx="4256">
                  <c:v>0.44401061152774812</c:v>
                </c:pt>
                <c:pt idx="4257">
                  <c:v>0.43889260153203358</c:v>
                </c:pt>
                <c:pt idx="4258">
                  <c:v>0.43252170093207626</c:v>
                </c:pt>
                <c:pt idx="4259">
                  <c:v>0.4325217039640028</c:v>
                </c:pt>
                <c:pt idx="4260">
                  <c:v>0.42483026458110107</c:v>
                </c:pt>
                <c:pt idx="4261">
                  <c:v>0.41998230181058516</c:v>
                </c:pt>
                <c:pt idx="4262">
                  <c:v>0.41884394215770293</c:v>
                </c:pt>
                <c:pt idx="4263">
                  <c:v>0.41375530192843341</c:v>
                </c:pt>
                <c:pt idx="4264">
                  <c:v>0.40585986092779058</c:v>
                </c:pt>
                <c:pt idx="4265">
                  <c:v>0.4010321084529675</c:v>
                </c:pt>
                <c:pt idx="4266">
                  <c:v>0.39601172046282407</c:v>
                </c:pt>
                <c:pt idx="4267">
                  <c:v>0.38880015323548323</c:v>
                </c:pt>
                <c:pt idx="4268">
                  <c:v>0.38444679499678613</c:v>
                </c:pt>
                <c:pt idx="4269">
                  <c:v>0.38198339837154494</c:v>
                </c:pt>
                <c:pt idx="4270">
                  <c:v>0.3783675001285623</c:v>
                </c:pt>
                <c:pt idx="4271">
                  <c:v>0.36988736223484042</c:v>
                </c:pt>
                <c:pt idx="4272">
                  <c:v>0.36396158252624805</c:v>
                </c:pt>
                <c:pt idx="4273">
                  <c:v>0.36048885745661052</c:v>
                </c:pt>
                <c:pt idx="4274">
                  <c:v>0.35901194346475235</c:v>
                </c:pt>
                <c:pt idx="4275">
                  <c:v>0.35672568013713329</c:v>
                </c:pt>
                <c:pt idx="4276">
                  <c:v>0.35115722022712664</c:v>
                </c:pt>
                <c:pt idx="4277">
                  <c:v>0.34975608522605517</c:v>
                </c:pt>
                <c:pt idx="4278">
                  <c:v>0.34414816520248526</c:v>
                </c:pt>
                <c:pt idx="4279">
                  <c:v>0.33859269349689303</c:v>
                </c:pt>
                <c:pt idx="4280">
                  <c:v>0.33406593548317992</c:v>
                </c:pt>
                <c:pt idx="4281">
                  <c:v>0.32902313370473513</c:v>
                </c:pt>
                <c:pt idx="4282">
                  <c:v>0.32264010366402385</c:v>
                </c:pt>
                <c:pt idx="4283">
                  <c:v>0.3203958866080992</c:v>
                </c:pt>
                <c:pt idx="4284">
                  <c:v>0.3143678072637669</c:v>
                </c:pt>
                <c:pt idx="4285">
                  <c:v>0.30981621475251764</c:v>
                </c:pt>
                <c:pt idx="4286">
                  <c:v>0.30582267329119356</c:v>
                </c:pt>
                <c:pt idx="4287">
                  <c:v>0.30523501747375192</c:v>
                </c:pt>
                <c:pt idx="4288">
                  <c:v>0.30234579598242978</c:v>
                </c:pt>
                <c:pt idx="4289">
                  <c:v>0.29628407809085044</c:v>
                </c:pt>
                <c:pt idx="4290">
                  <c:v>0.29535115008570839</c:v>
                </c:pt>
                <c:pt idx="4291">
                  <c:v>0.28950216543818313</c:v>
                </c:pt>
                <c:pt idx="4292">
                  <c:v>0.28466201865223884</c:v>
                </c:pt>
                <c:pt idx="4293">
                  <c:v>0.28341739275766037</c:v>
                </c:pt>
              </c:numCache>
            </c:numRef>
          </c:xVal>
          <c:yVal>
            <c:numRef>
              <c:f>'27_summary'!$K:$K</c:f>
              <c:numCache>
                <c:formatCode>General</c:formatCode>
                <c:ptCount val="1048576"/>
                <c:pt idx="0">
                  <c:v>0.63463353982215553</c:v>
                </c:pt>
                <c:pt idx="1">
                  <c:v>0.63299685295693153</c:v>
                </c:pt>
                <c:pt idx="2">
                  <c:v>0.63075739397900144</c:v>
                </c:pt>
                <c:pt idx="3">
                  <c:v>0.63005905430683506</c:v>
                </c:pt>
                <c:pt idx="4">
                  <c:v>0.62759788047996556</c:v>
                </c:pt>
                <c:pt idx="5">
                  <c:v>0.62376111034926029</c:v>
                </c:pt>
                <c:pt idx="6">
                  <c:v>0.62292553931861983</c:v>
                </c:pt>
                <c:pt idx="7">
                  <c:v>0.62032932546603803</c:v>
                </c:pt>
                <c:pt idx="8">
                  <c:v>0.61873961283479739</c:v>
                </c:pt>
                <c:pt idx="9">
                  <c:v>0.6187396074458964</c:v>
                </c:pt>
                <c:pt idx="10">
                  <c:v>0.61745448677951553</c:v>
                </c:pt>
                <c:pt idx="11">
                  <c:v>0.61601447651596275</c:v>
                </c:pt>
                <c:pt idx="12">
                  <c:v>0.61520645895650317</c:v>
                </c:pt>
                <c:pt idx="13">
                  <c:v>0.61136177150203552</c:v>
                </c:pt>
                <c:pt idx="14">
                  <c:v>0.60991712291622024</c:v>
                </c:pt>
                <c:pt idx="15">
                  <c:v>0.60950683263338334</c:v>
                </c:pt>
                <c:pt idx="16">
                  <c:v>0.60957407310906375</c:v>
                </c:pt>
                <c:pt idx="17">
                  <c:v>0.6089685212020568</c:v>
                </c:pt>
                <c:pt idx="18">
                  <c:v>0.60848607926933784</c:v>
                </c:pt>
                <c:pt idx="19">
                  <c:v>0.6057578996250268</c:v>
                </c:pt>
                <c:pt idx="20">
                  <c:v>0.60325005914934604</c:v>
                </c:pt>
                <c:pt idx="21">
                  <c:v>0.60004972521962696</c:v>
                </c:pt>
                <c:pt idx="22">
                  <c:v>0.59915777575530338</c:v>
                </c:pt>
                <c:pt idx="23">
                  <c:v>0.59868191959502892</c:v>
                </c:pt>
                <c:pt idx="24">
                  <c:v>0.59696125421041368</c:v>
                </c:pt>
                <c:pt idx="25">
                  <c:v>0.59465851237411593</c:v>
                </c:pt>
                <c:pt idx="26">
                  <c:v>0.5920878679022924</c:v>
                </c:pt>
                <c:pt idx="27">
                  <c:v>0.58964964026140998</c:v>
                </c:pt>
                <c:pt idx="28">
                  <c:v>0.58877423069423618</c:v>
                </c:pt>
                <c:pt idx="29">
                  <c:v>0.5877382085815297</c:v>
                </c:pt>
                <c:pt idx="30">
                  <c:v>0.58852563191557727</c:v>
                </c:pt>
                <c:pt idx="31">
                  <c:v>0.58819519694664635</c:v>
                </c:pt>
                <c:pt idx="32">
                  <c:v>0.5865381852153414</c:v>
                </c:pt>
                <c:pt idx="33">
                  <c:v>0.58448277864795339</c:v>
                </c:pt>
                <c:pt idx="34">
                  <c:v>0.58277778851510598</c:v>
                </c:pt>
                <c:pt idx="35">
                  <c:v>0.58156064995714563</c:v>
                </c:pt>
                <c:pt idx="36">
                  <c:v>0.58110499837154495</c:v>
                </c:pt>
                <c:pt idx="37">
                  <c:v>0.57920794223269756</c:v>
                </c:pt>
                <c:pt idx="38">
                  <c:v>0.57928284642168393</c:v>
                </c:pt>
                <c:pt idx="39">
                  <c:v>0.57802297435183214</c:v>
                </c:pt>
                <c:pt idx="40">
                  <c:v>0.57596883742232663</c:v>
                </c:pt>
                <c:pt idx="41">
                  <c:v>0.57378392032354819</c:v>
                </c:pt>
                <c:pt idx="42">
                  <c:v>0.57364725046068121</c:v>
                </c:pt>
                <c:pt idx="43">
                  <c:v>0.57297582501607003</c:v>
                </c:pt>
                <c:pt idx="44">
                  <c:v>0.57058869113991872</c:v>
                </c:pt>
                <c:pt idx="45">
                  <c:v>0.57040480921362746</c:v>
                </c:pt>
                <c:pt idx="46">
                  <c:v>0.56847480708163667</c:v>
                </c:pt>
                <c:pt idx="47">
                  <c:v>0.56538630385686706</c:v>
                </c:pt>
                <c:pt idx="48">
                  <c:v>0.56429566768802242</c:v>
                </c:pt>
                <c:pt idx="49">
                  <c:v>0.56349702809085067</c:v>
                </c:pt>
                <c:pt idx="50">
                  <c:v>0.56224063233340471</c:v>
                </c:pt>
                <c:pt idx="51">
                  <c:v>0.56186001495607429</c:v>
                </c:pt>
                <c:pt idx="52">
                  <c:v>0.56163684143989701</c:v>
                </c:pt>
                <c:pt idx="53">
                  <c:v>0.56208711588815041</c:v>
                </c:pt>
                <c:pt idx="54">
                  <c:v>0.5613921628026568</c:v>
                </c:pt>
                <c:pt idx="55">
                  <c:v>0.55870647744803947</c:v>
                </c:pt>
                <c:pt idx="56">
                  <c:v>0.556131522198414</c:v>
                </c:pt>
                <c:pt idx="57">
                  <c:v>0.55518198085493897</c:v>
                </c:pt>
                <c:pt idx="58">
                  <c:v>0.55374939026140957</c:v>
                </c:pt>
                <c:pt idx="59">
                  <c:v>0.55478467265909592</c:v>
                </c:pt>
                <c:pt idx="60">
                  <c:v>0.55386819431112078</c:v>
                </c:pt>
                <c:pt idx="61">
                  <c:v>0.55283249649667843</c:v>
                </c:pt>
                <c:pt idx="62">
                  <c:v>0.55190114989286443</c:v>
                </c:pt>
                <c:pt idx="63">
                  <c:v>0.55029215409256493</c:v>
                </c:pt>
                <c:pt idx="64">
                  <c:v>0.54796333152989041</c:v>
                </c:pt>
                <c:pt idx="65">
                  <c:v>0.54782356095993101</c:v>
                </c:pt>
                <c:pt idx="66">
                  <c:v>0.54658844270409213</c:v>
                </c:pt>
                <c:pt idx="67">
                  <c:v>0.54684048497964433</c:v>
                </c:pt>
                <c:pt idx="68">
                  <c:v>0.54685240768159393</c:v>
                </c:pt>
                <c:pt idx="69">
                  <c:v>0.5443821757445898</c:v>
                </c:pt>
                <c:pt idx="70">
                  <c:v>0.54382588785086794</c:v>
                </c:pt>
                <c:pt idx="71">
                  <c:v>0.54378608701521325</c:v>
                </c:pt>
                <c:pt idx="72">
                  <c:v>0.54196473566530956</c:v>
                </c:pt>
                <c:pt idx="73">
                  <c:v>0.54299314162202683</c:v>
                </c:pt>
                <c:pt idx="74">
                  <c:v>0.54349499230769227</c:v>
                </c:pt>
                <c:pt idx="75">
                  <c:v>0.54162040063209749</c:v>
                </c:pt>
                <c:pt idx="76">
                  <c:v>0.54210499492179121</c:v>
                </c:pt>
                <c:pt idx="77">
                  <c:v>0.54035656068137983</c:v>
                </c:pt>
                <c:pt idx="78">
                  <c:v>0.5400712942468392</c:v>
                </c:pt>
                <c:pt idx="79">
                  <c:v>0.53865772254124678</c:v>
                </c:pt>
                <c:pt idx="80">
                  <c:v>0.53849691205271033</c:v>
                </c:pt>
                <c:pt idx="81">
                  <c:v>0.53795922986929468</c:v>
                </c:pt>
                <c:pt idx="82">
                  <c:v>0.53720379026140963</c:v>
                </c:pt>
                <c:pt idx="83">
                  <c:v>0.53669295069637857</c:v>
                </c:pt>
                <c:pt idx="84">
                  <c:v>0.53548195992071979</c:v>
                </c:pt>
                <c:pt idx="85">
                  <c:v>0.53507589877865869</c:v>
                </c:pt>
                <c:pt idx="86">
                  <c:v>0.53499168150846332</c:v>
                </c:pt>
                <c:pt idx="87">
                  <c:v>0.53444337328047953</c:v>
                </c:pt>
                <c:pt idx="88">
                  <c:v>0.53387796697021639</c:v>
                </c:pt>
                <c:pt idx="89">
                  <c:v>0.53278737253053365</c:v>
                </c:pt>
                <c:pt idx="90">
                  <c:v>0.53264191984143949</c:v>
                </c:pt>
                <c:pt idx="91">
                  <c:v>0.53400309690379222</c:v>
                </c:pt>
                <c:pt idx="92">
                  <c:v>0.53244823156203125</c:v>
                </c:pt>
                <c:pt idx="93">
                  <c:v>0.53243831028497957</c:v>
                </c:pt>
                <c:pt idx="94">
                  <c:v>0.53133823942575509</c:v>
                </c:pt>
                <c:pt idx="95">
                  <c:v>0.53139612527319446</c:v>
                </c:pt>
                <c:pt idx="96">
                  <c:v>0.53203182063424004</c:v>
                </c:pt>
                <c:pt idx="97">
                  <c:v>0.53256784485751019</c:v>
                </c:pt>
                <c:pt idx="98">
                  <c:v>0.53191053722948334</c:v>
                </c:pt>
                <c:pt idx="99">
                  <c:v>0.53024529956074573</c:v>
                </c:pt>
                <c:pt idx="100">
                  <c:v>0.52666451944503978</c:v>
                </c:pt>
                <c:pt idx="101">
                  <c:v>0.52658577929076456</c:v>
                </c:pt>
                <c:pt idx="102">
                  <c:v>0.52728920044996763</c:v>
                </c:pt>
                <c:pt idx="103">
                  <c:v>0.52823237253053323</c:v>
                </c:pt>
                <c:pt idx="104">
                  <c:v>0.5289625370687806</c:v>
                </c:pt>
                <c:pt idx="105">
                  <c:v>0.52802237532676233</c:v>
                </c:pt>
                <c:pt idx="106">
                  <c:v>0.52608784284336829</c:v>
                </c:pt>
                <c:pt idx="107">
                  <c:v>0.52504285518534366</c:v>
                </c:pt>
                <c:pt idx="108">
                  <c:v>0.52475722992286233</c:v>
                </c:pt>
                <c:pt idx="109">
                  <c:v>0.52493302325905256</c:v>
                </c:pt>
                <c:pt idx="110">
                  <c:v>0.52614377316263083</c:v>
                </c:pt>
                <c:pt idx="111">
                  <c:v>0.52626722577673024</c:v>
                </c:pt>
                <c:pt idx="112">
                  <c:v>0.52589672713734725</c:v>
                </c:pt>
                <c:pt idx="113">
                  <c:v>0.5254966988107993</c:v>
                </c:pt>
                <c:pt idx="114">
                  <c:v>0.52569503536533124</c:v>
                </c:pt>
                <c:pt idx="115">
                  <c:v>0.52625142479108644</c:v>
                </c:pt>
                <c:pt idx="116">
                  <c:v>0.52541795718877204</c:v>
                </c:pt>
                <c:pt idx="117">
                  <c:v>0.52501607683736873</c:v>
                </c:pt>
                <c:pt idx="118">
                  <c:v>0.52528316680951337</c:v>
                </c:pt>
                <c:pt idx="119">
                  <c:v>0.52423182198414409</c:v>
                </c:pt>
                <c:pt idx="120">
                  <c:v>0.52481756517034484</c:v>
                </c:pt>
                <c:pt idx="121">
                  <c:v>0.5239305930897793</c:v>
                </c:pt>
                <c:pt idx="122">
                  <c:v>0.52394847624812524</c:v>
                </c:pt>
                <c:pt idx="123">
                  <c:v>0.52275321701307043</c:v>
                </c:pt>
                <c:pt idx="124">
                  <c:v>0.52229566895221735</c:v>
                </c:pt>
                <c:pt idx="125">
                  <c:v>0.52356599901435608</c:v>
                </c:pt>
                <c:pt idx="126">
                  <c:v>0.52398535019284331</c:v>
                </c:pt>
                <c:pt idx="127">
                  <c:v>0.52379592618384396</c:v>
                </c:pt>
                <c:pt idx="128">
                  <c:v>0.52421206105635332</c:v>
                </c:pt>
                <c:pt idx="129">
                  <c:v>0.52403300665309627</c:v>
                </c:pt>
                <c:pt idx="130">
                  <c:v>0.52187467676237431</c:v>
                </c:pt>
                <c:pt idx="131">
                  <c:v>0.52143978710092131</c:v>
                </c:pt>
                <c:pt idx="132">
                  <c:v>0.52246966839511466</c:v>
                </c:pt>
                <c:pt idx="133">
                  <c:v>0.52205085636383086</c:v>
                </c:pt>
                <c:pt idx="134">
                  <c:v>0.52222310112491954</c:v>
                </c:pt>
                <c:pt idx="135">
                  <c:v>0.5206339543604025</c:v>
                </c:pt>
                <c:pt idx="136">
                  <c:v>0.5172035855153202</c:v>
                </c:pt>
                <c:pt idx="137">
                  <c:v>0.51666464693593328</c:v>
                </c:pt>
                <c:pt idx="138">
                  <c:v>0.51622218163702582</c:v>
                </c:pt>
                <c:pt idx="139">
                  <c:v>0.51621121695950267</c:v>
                </c:pt>
                <c:pt idx="140">
                  <c:v>0.51629712738375833</c:v>
                </c:pt>
                <c:pt idx="141">
                  <c:v>0.51551107035568855</c:v>
                </c:pt>
                <c:pt idx="142">
                  <c:v>0.51412865579601441</c:v>
                </c:pt>
                <c:pt idx="143">
                  <c:v>0.51384142008785061</c:v>
                </c:pt>
                <c:pt idx="144">
                  <c:v>0.51399999050782086</c:v>
                </c:pt>
                <c:pt idx="145">
                  <c:v>0.51378876907006632</c:v>
                </c:pt>
                <c:pt idx="146">
                  <c:v>0.51416952407328065</c:v>
                </c:pt>
                <c:pt idx="147">
                  <c:v>0.51453470253910394</c:v>
                </c:pt>
                <c:pt idx="148">
                  <c:v>0.51417862209127896</c:v>
                </c:pt>
                <c:pt idx="149">
                  <c:v>0.51396085337475861</c:v>
                </c:pt>
                <c:pt idx="150">
                  <c:v>0.5138202206235265</c:v>
                </c:pt>
                <c:pt idx="151">
                  <c:v>0.5147474570709234</c:v>
                </c:pt>
                <c:pt idx="152">
                  <c:v>0.51452273189415054</c:v>
                </c:pt>
                <c:pt idx="153">
                  <c:v>0.51441449595028932</c:v>
                </c:pt>
                <c:pt idx="154">
                  <c:v>0.51401636358474412</c:v>
                </c:pt>
                <c:pt idx="155">
                  <c:v>0.51544133589029317</c:v>
                </c:pt>
                <c:pt idx="156">
                  <c:v>0.51455904357188764</c:v>
                </c:pt>
                <c:pt idx="157">
                  <c:v>0.51472258247268043</c:v>
                </c:pt>
                <c:pt idx="158">
                  <c:v>0.51264465921362745</c:v>
                </c:pt>
                <c:pt idx="159">
                  <c:v>0.51205777005570996</c:v>
                </c:pt>
                <c:pt idx="160">
                  <c:v>0.51192253306192415</c:v>
                </c:pt>
                <c:pt idx="161">
                  <c:v>0.51187938810799216</c:v>
                </c:pt>
                <c:pt idx="162">
                  <c:v>0.51365266189200742</c:v>
                </c:pt>
                <c:pt idx="163">
                  <c:v>0.51341515891364864</c:v>
                </c:pt>
                <c:pt idx="164">
                  <c:v>0.51212483088707961</c:v>
                </c:pt>
                <c:pt idx="165">
                  <c:v>0.51008096864152541</c:v>
                </c:pt>
                <c:pt idx="166">
                  <c:v>0.50861373266552357</c:v>
                </c:pt>
                <c:pt idx="167">
                  <c:v>0.50656981655238931</c:v>
                </c:pt>
                <c:pt idx="168">
                  <c:v>0.78157226198842955</c:v>
                </c:pt>
                <c:pt idx="169">
                  <c:v>0.78415433355474562</c:v>
                </c:pt>
                <c:pt idx="170">
                  <c:v>0.78784593306192396</c:v>
                </c:pt>
                <c:pt idx="171">
                  <c:v>0.79108113290122095</c:v>
                </c:pt>
                <c:pt idx="172">
                  <c:v>0.79508906844868188</c:v>
                </c:pt>
                <c:pt idx="173">
                  <c:v>0.79714819376473101</c:v>
                </c:pt>
                <c:pt idx="174">
                  <c:v>0.79948136615598897</c:v>
                </c:pt>
                <c:pt idx="175">
                  <c:v>0.80252169544675389</c:v>
                </c:pt>
                <c:pt idx="176">
                  <c:v>0.80601029739661412</c:v>
                </c:pt>
                <c:pt idx="177">
                  <c:v>0.80937469133276174</c:v>
                </c:pt>
                <c:pt idx="178">
                  <c:v>0.81101289978572955</c:v>
                </c:pt>
                <c:pt idx="179">
                  <c:v>0.8132800552603382</c:v>
                </c:pt>
                <c:pt idx="180">
                  <c:v>0.81920023235483141</c:v>
                </c:pt>
                <c:pt idx="181">
                  <c:v>0.81926927234840385</c:v>
                </c:pt>
                <c:pt idx="182">
                  <c:v>0.8231511505892436</c:v>
                </c:pt>
                <c:pt idx="183">
                  <c:v>0.82228460952431959</c:v>
                </c:pt>
                <c:pt idx="184">
                  <c:v>0.82383810657810164</c:v>
                </c:pt>
                <c:pt idx="185">
                  <c:v>0.82646630736018833</c:v>
                </c:pt>
                <c:pt idx="186">
                  <c:v>0.83032207491964827</c:v>
                </c:pt>
                <c:pt idx="187">
                  <c:v>0.83436520593529007</c:v>
                </c:pt>
                <c:pt idx="188">
                  <c:v>0.83742166523462591</c:v>
                </c:pt>
                <c:pt idx="189">
                  <c:v>0.84122131521319909</c:v>
                </c:pt>
                <c:pt idx="190">
                  <c:v>0.84556631559888584</c:v>
                </c:pt>
                <c:pt idx="191">
                  <c:v>0.84756974660381379</c:v>
                </c:pt>
                <c:pt idx="192">
                  <c:v>0.84813061510606369</c:v>
                </c:pt>
                <c:pt idx="193">
                  <c:v>0.85130282009856395</c:v>
                </c:pt>
                <c:pt idx="194">
                  <c:v>0.85141506622027008</c:v>
                </c:pt>
                <c:pt idx="195">
                  <c:v>0.85545822637668745</c:v>
                </c:pt>
                <c:pt idx="196">
                  <c:v>0.85998625055710276</c:v>
                </c:pt>
                <c:pt idx="197">
                  <c:v>0.85951762705163881</c:v>
                </c:pt>
                <c:pt idx="198">
                  <c:v>0.85961085761731282</c:v>
                </c:pt>
                <c:pt idx="199">
                  <c:v>0.86025633071566332</c:v>
                </c:pt>
                <c:pt idx="200">
                  <c:v>0.86483572862652658</c:v>
                </c:pt>
                <c:pt idx="201">
                  <c:v>0.86767804586458075</c:v>
                </c:pt>
                <c:pt idx="202">
                  <c:v>0.87047339285408165</c:v>
                </c:pt>
                <c:pt idx="203">
                  <c:v>0.87494764074351827</c:v>
                </c:pt>
                <c:pt idx="204">
                  <c:v>0.87690069750374955</c:v>
                </c:pt>
                <c:pt idx="205">
                  <c:v>0.88052368969359307</c:v>
                </c:pt>
                <c:pt idx="206">
                  <c:v>0.88308526223483996</c:v>
                </c:pt>
                <c:pt idx="207">
                  <c:v>0.88468319366830905</c:v>
                </c:pt>
                <c:pt idx="208">
                  <c:v>0.89016284576815929</c:v>
                </c:pt>
                <c:pt idx="209">
                  <c:v>0.89268897495178912</c:v>
                </c:pt>
                <c:pt idx="210">
                  <c:v>0.89595849101135649</c:v>
                </c:pt>
                <c:pt idx="211">
                  <c:v>0.89677553406899468</c:v>
                </c:pt>
                <c:pt idx="212">
                  <c:v>0.90040451473109073</c:v>
                </c:pt>
                <c:pt idx="213">
                  <c:v>0.90212923257981525</c:v>
                </c:pt>
                <c:pt idx="214">
                  <c:v>0.90169509761088462</c:v>
                </c:pt>
                <c:pt idx="215">
                  <c:v>0.90540775621384162</c:v>
                </c:pt>
                <c:pt idx="216">
                  <c:v>0.90886497951574896</c:v>
                </c:pt>
                <c:pt idx="217">
                  <c:v>0.91335223697235868</c:v>
                </c:pt>
                <c:pt idx="218">
                  <c:v>0.9140654036211695</c:v>
                </c:pt>
                <c:pt idx="219">
                  <c:v>0.91415290369616442</c:v>
                </c:pt>
                <c:pt idx="220">
                  <c:v>0.91576131365973867</c:v>
                </c:pt>
                <c:pt idx="221">
                  <c:v>0.91870842037711598</c:v>
                </c:pt>
                <c:pt idx="222">
                  <c:v>0.91914871359545713</c:v>
                </c:pt>
                <c:pt idx="223">
                  <c:v>0.92070087210199281</c:v>
                </c:pt>
                <c:pt idx="224">
                  <c:v>0.92436903416541671</c:v>
                </c:pt>
                <c:pt idx="225">
                  <c:v>0.9283917442896934</c:v>
                </c:pt>
                <c:pt idx="226">
                  <c:v>0.930193752517677</c:v>
                </c:pt>
                <c:pt idx="227">
                  <c:v>0.9302506963681163</c:v>
                </c:pt>
                <c:pt idx="228">
                  <c:v>0.93260381447396612</c:v>
                </c:pt>
                <c:pt idx="229">
                  <c:v>0.9360199265909579</c:v>
                </c:pt>
                <c:pt idx="230">
                  <c:v>0.93864922787658023</c:v>
                </c:pt>
                <c:pt idx="231">
                  <c:v>0.94281534418255841</c:v>
                </c:pt>
                <c:pt idx="232">
                  <c:v>0.94737458260124274</c:v>
                </c:pt>
                <c:pt idx="233">
                  <c:v>0.95109565929933548</c:v>
                </c:pt>
                <c:pt idx="234">
                  <c:v>0.95167174349689321</c:v>
                </c:pt>
                <c:pt idx="235">
                  <c:v>0.95294414108635106</c:v>
                </c:pt>
                <c:pt idx="236">
                  <c:v>0.95507928615813109</c:v>
                </c:pt>
                <c:pt idx="237">
                  <c:v>0.95926164206128106</c:v>
                </c:pt>
                <c:pt idx="238">
                  <c:v>0.96025233839725699</c:v>
                </c:pt>
                <c:pt idx="239">
                  <c:v>0.96262416622026958</c:v>
                </c:pt>
                <c:pt idx="240">
                  <c:v>0.96629097920505691</c:v>
                </c:pt>
                <c:pt idx="241">
                  <c:v>0.96785405794943202</c:v>
                </c:pt>
                <c:pt idx="242">
                  <c:v>0.96898030074994645</c:v>
                </c:pt>
                <c:pt idx="243">
                  <c:v>0.9704337706342403</c:v>
                </c:pt>
                <c:pt idx="244">
                  <c:v>0.97220094181487005</c:v>
                </c:pt>
                <c:pt idx="245">
                  <c:v>0.97405341601671269</c:v>
                </c:pt>
                <c:pt idx="246">
                  <c:v>0.97829623619027217</c:v>
                </c:pt>
                <c:pt idx="247">
                  <c:v>0.98113862770516391</c:v>
                </c:pt>
                <c:pt idx="248">
                  <c:v>0.9824495536211697</c:v>
                </c:pt>
                <c:pt idx="249">
                  <c:v>0.98679809567173726</c:v>
                </c:pt>
                <c:pt idx="250">
                  <c:v>0.98747429247910856</c:v>
                </c:pt>
                <c:pt idx="251">
                  <c:v>0.98976354175058934</c:v>
                </c:pt>
                <c:pt idx="252">
                  <c:v>0.99271823595457431</c:v>
                </c:pt>
                <c:pt idx="253">
                  <c:v>0.99260625212127696</c:v>
                </c:pt>
                <c:pt idx="254">
                  <c:v>0.99411409821084196</c:v>
                </c:pt>
                <c:pt idx="255">
                  <c:v>0.99665775411399171</c:v>
                </c:pt>
                <c:pt idx="256">
                  <c:v>0.99865095085708122</c:v>
                </c:pt>
                <c:pt idx="257">
                  <c:v>1.0001937552603384</c:v>
                </c:pt>
                <c:pt idx="258">
                  <c:v>1.0013880092779086</c:v>
                </c:pt>
                <c:pt idx="259">
                  <c:v>1.0053204088065137</c:v>
                </c:pt>
                <c:pt idx="260">
                  <c:v>1.0091806798800083</c:v>
                </c:pt>
                <c:pt idx="261">
                  <c:v>1.0089764759588598</c:v>
                </c:pt>
                <c:pt idx="262">
                  <c:v>1.0121846989286478</c:v>
                </c:pt>
                <c:pt idx="263">
                  <c:v>1.0143528643561173</c:v>
                </c:pt>
                <c:pt idx="264">
                  <c:v>1.0152280503856865</c:v>
                </c:pt>
                <c:pt idx="265">
                  <c:v>1.0180914322905503</c:v>
                </c:pt>
                <c:pt idx="266">
                  <c:v>1.0228776542961215</c:v>
                </c:pt>
                <c:pt idx="267">
                  <c:v>1.023941983372616</c:v>
                </c:pt>
                <c:pt idx="268">
                  <c:v>1.0280521233661881</c:v>
                </c:pt>
                <c:pt idx="269">
                  <c:v>1.0325475007499461</c:v>
                </c:pt>
                <c:pt idx="270">
                  <c:v>1.0331616919434323</c:v>
                </c:pt>
                <c:pt idx="271">
                  <c:v>1.0357156932183416</c:v>
                </c:pt>
                <c:pt idx="272">
                  <c:v>1.0361633925755303</c:v>
                </c:pt>
                <c:pt idx="273">
                  <c:v>1.0377278499678593</c:v>
                </c:pt>
                <c:pt idx="274">
                  <c:v>1.0398624016605957</c:v>
                </c:pt>
                <c:pt idx="275">
                  <c:v>1.045434424394686</c:v>
                </c:pt>
                <c:pt idx="276">
                  <c:v>1.0485266778765803</c:v>
                </c:pt>
                <c:pt idx="277">
                  <c:v>1.0502572696164558</c:v>
                </c:pt>
                <c:pt idx="278">
                  <c:v>1.0533108589136488</c:v>
                </c:pt>
                <c:pt idx="279">
                  <c:v>1.0560698406792373</c:v>
                </c:pt>
                <c:pt idx="280">
                  <c:v>1.0581088142704091</c:v>
                </c:pt>
                <c:pt idx="281">
                  <c:v>1.0625433984465396</c:v>
                </c:pt>
                <c:pt idx="282">
                  <c:v>1.0650149985751018</c:v>
                </c:pt>
                <c:pt idx="283">
                  <c:v>1.0687179417720163</c:v>
                </c:pt>
                <c:pt idx="284">
                  <c:v>1.0703731867473749</c:v>
                </c:pt>
                <c:pt idx="285">
                  <c:v>1.0712977942254123</c:v>
                </c:pt>
                <c:pt idx="286">
                  <c:v>0.70668188878294402</c:v>
                </c:pt>
                <c:pt idx="287">
                  <c:v>0.71000788077994403</c:v>
                </c:pt>
                <c:pt idx="288">
                  <c:v>0.71512403658667201</c:v>
                </c:pt>
                <c:pt idx="289">
                  <c:v>0.72345864917505853</c:v>
                </c:pt>
                <c:pt idx="290">
                  <c:v>0.72719577060209983</c:v>
                </c:pt>
                <c:pt idx="291">
                  <c:v>0.73771758281551303</c:v>
                </c:pt>
                <c:pt idx="292">
                  <c:v>0.74387228719734289</c:v>
                </c:pt>
                <c:pt idx="293">
                  <c:v>0.75171904568245085</c:v>
                </c:pt>
                <c:pt idx="294">
                  <c:v>0.75748645519605751</c:v>
                </c:pt>
                <c:pt idx="295">
                  <c:v>0.76352470616027412</c:v>
                </c:pt>
                <c:pt idx="296">
                  <c:v>0.7653085871866292</c:v>
                </c:pt>
                <c:pt idx="297">
                  <c:v>0.7766902131026352</c:v>
                </c:pt>
                <c:pt idx="298">
                  <c:v>0.78352764525391005</c:v>
                </c:pt>
                <c:pt idx="299">
                  <c:v>0.7852486977501606</c:v>
                </c:pt>
                <c:pt idx="300">
                  <c:v>0.7963076731412041</c:v>
                </c:pt>
                <c:pt idx="301">
                  <c:v>0.80264083476537385</c:v>
                </c:pt>
                <c:pt idx="302">
                  <c:v>0.81265949701092777</c:v>
                </c:pt>
                <c:pt idx="303">
                  <c:v>0.82056624570387804</c:v>
                </c:pt>
                <c:pt idx="304">
                  <c:v>0.826041471084208</c:v>
                </c:pt>
                <c:pt idx="305">
                  <c:v>0.83262602198414393</c:v>
                </c:pt>
                <c:pt idx="306">
                  <c:v>0.83476180528176558</c:v>
                </c:pt>
                <c:pt idx="307">
                  <c:v>0.83710621059567192</c:v>
                </c:pt>
                <c:pt idx="308">
                  <c:v>0.84299945522819775</c:v>
                </c:pt>
                <c:pt idx="309">
                  <c:v>0.84821208802228421</c:v>
                </c:pt>
                <c:pt idx="310">
                  <c:v>0.85821203375830268</c:v>
                </c:pt>
                <c:pt idx="311">
                  <c:v>0.86522605861367052</c:v>
                </c:pt>
                <c:pt idx="312">
                  <c:v>0.87120896403471138</c:v>
                </c:pt>
                <c:pt idx="313">
                  <c:v>0.87531939340047116</c:v>
                </c:pt>
                <c:pt idx="314">
                  <c:v>0.88298681793443301</c:v>
                </c:pt>
                <c:pt idx="315">
                  <c:v>0.88162660394257564</c:v>
                </c:pt>
                <c:pt idx="316">
                  <c:v>0.89144697086993785</c:v>
                </c:pt>
                <c:pt idx="317">
                  <c:v>0.89679491805228195</c:v>
                </c:pt>
                <c:pt idx="318">
                  <c:v>0.90262551241696987</c:v>
                </c:pt>
                <c:pt idx="319">
                  <c:v>0.90958910447825148</c:v>
                </c:pt>
                <c:pt idx="320">
                  <c:v>0.91314634750374934</c:v>
                </c:pt>
                <c:pt idx="321">
                  <c:v>0.91732032188772228</c:v>
                </c:pt>
                <c:pt idx="322">
                  <c:v>0.91898270219627143</c:v>
                </c:pt>
                <c:pt idx="323">
                  <c:v>0.92178383947932285</c:v>
                </c:pt>
                <c:pt idx="324">
                  <c:v>0.93386126810584924</c:v>
                </c:pt>
                <c:pt idx="325">
                  <c:v>0.93557283360831378</c:v>
                </c:pt>
                <c:pt idx="326">
                  <c:v>0.94164417469466466</c:v>
                </c:pt>
                <c:pt idx="327">
                  <c:v>0.95208534053996141</c:v>
                </c:pt>
                <c:pt idx="328">
                  <c:v>0.96256295567816585</c:v>
                </c:pt>
                <c:pt idx="329">
                  <c:v>0.96714630466038121</c:v>
                </c:pt>
                <c:pt idx="330">
                  <c:v>0.97614749978572946</c:v>
                </c:pt>
                <c:pt idx="331">
                  <c:v>0.98100758420827072</c:v>
                </c:pt>
                <c:pt idx="332">
                  <c:v>0.98024564695736027</c:v>
                </c:pt>
                <c:pt idx="333">
                  <c:v>0.98701499042211227</c:v>
                </c:pt>
                <c:pt idx="334">
                  <c:v>0.98925785913863284</c:v>
                </c:pt>
                <c:pt idx="335">
                  <c:v>1.0016353793229054</c:v>
                </c:pt>
                <c:pt idx="336">
                  <c:v>1.0082929294621814</c:v>
                </c:pt>
                <c:pt idx="337">
                  <c:v>1.0137227138525815</c:v>
                </c:pt>
                <c:pt idx="338">
                  <c:v>1.0180822045103923</c:v>
                </c:pt>
                <c:pt idx="339">
                  <c:v>1.02111353874009</c:v>
                </c:pt>
                <c:pt idx="340">
                  <c:v>1.0272571047782297</c:v>
                </c:pt>
                <c:pt idx="341">
                  <c:v>1.0292441175808869</c:v>
                </c:pt>
                <c:pt idx="342">
                  <c:v>1.0353533108420825</c:v>
                </c:pt>
                <c:pt idx="343">
                  <c:v>1.0386495795693163</c:v>
                </c:pt>
                <c:pt idx="344">
                  <c:v>1.045732782815513</c:v>
                </c:pt>
                <c:pt idx="345">
                  <c:v>1.053113137240197</c:v>
                </c:pt>
                <c:pt idx="346">
                  <c:v>1.0604480609920721</c:v>
                </c:pt>
                <c:pt idx="347">
                  <c:v>1.065198857231626</c:v>
                </c:pt>
                <c:pt idx="348">
                  <c:v>1.0719494686736659</c:v>
                </c:pt>
                <c:pt idx="349">
                  <c:v>1.0737058923719731</c:v>
                </c:pt>
                <c:pt idx="350">
                  <c:v>1.0788754856545959</c:v>
                </c:pt>
                <c:pt idx="351">
                  <c:v>1.0820140817870152</c:v>
                </c:pt>
                <c:pt idx="352">
                  <c:v>1.0903762129097923</c:v>
                </c:pt>
                <c:pt idx="353">
                  <c:v>1.0981809494536106</c:v>
                </c:pt>
                <c:pt idx="354">
                  <c:v>1.1066883385151061</c:v>
                </c:pt>
                <c:pt idx="355">
                  <c:v>1.112686517623741</c:v>
                </c:pt>
                <c:pt idx="356">
                  <c:v>1.1169364276301692</c:v>
                </c:pt>
                <c:pt idx="357">
                  <c:v>1.1224539487250906</c:v>
                </c:pt>
                <c:pt idx="358">
                  <c:v>1.1280633668095132</c:v>
                </c:pt>
                <c:pt idx="359">
                  <c:v>1.1354207845939577</c:v>
                </c:pt>
                <c:pt idx="360">
                  <c:v>1.1388679064388254</c:v>
                </c:pt>
                <c:pt idx="361">
                  <c:v>1.14630965897793</c:v>
                </c:pt>
                <c:pt idx="362">
                  <c:v>1.1542094777158771</c:v>
                </c:pt>
                <c:pt idx="363">
                  <c:v>1.16055616947718</c:v>
                </c:pt>
                <c:pt idx="364">
                  <c:v>1.1683240384722517</c:v>
                </c:pt>
                <c:pt idx="365">
                  <c:v>1.1726557676130278</c:v>
                </c:pt>
                <c:pt idx="366">
                  <c:v>1.1790375484465394</c:v>
                </c:pt>
                <c:pt idx="367">
                  <c:v>1.1815756954253265</c:v>
                </c:pt>
                <c:pt idx="368">
                  <c:v>1.1882786106278123</c:v>
                </c:pt>
                <c:pt idx="369">
                  <c:v>1.1910691588065134</c:v>
                </c:pt>
                <c:pt idx="370">
                  <c:v>1.2015766126205272</c:v>
                </c:pt>
                <c:pt idx="371">
                  <c:v>1.2037900135954571</c:v>
                </c:pt>
                <c:pt idx="372">
                  <c:v>1.2097954272230553</c:v>
                </c:pt>
                <c:pt idx="373">
                  <c:v>1.2124650442896934</c:v>
                </c:pt>
                <c:pt idx="374">
                  <c:v>1.2211386369402186</c:v>
                </c:pt>
                <c:pt idx="375">
                  <c:v>1.2251688272337689</c:v>
                </c:pt>
                <c:pt idx="376">
                  <c:v>1.2315709175380329</c:v>
                </c:pt>
                <c:pt idx="377">
                  <c:v>1.2359489607135206</c:v>
                </c:pt>
                <c:pt idx="378">
                  <c:v>1.2398776352153416</c:v>
                </c:pt>
                <c:pt idx="379">
                  <c:v>1.2477036729269335</c:v>
                </c:pt>
                <c:pt idx="380">
                  <c:v>1.2533368615491751</c:v>
                </c:pt>
                <c:pt idx="381">
                  <c:v>1.264436717291622</c:v>
                </c:pt>
                <c:pt idx="382">
                  <c:v>1.2685960225841011</c:v>
                </c:pt>
                <c:pt idx="383">
                  <c:v>1.2774346136275978</c:v>
                </c:pt>
                <c:pt idx="384">
                  <c:v>1.2838440274908935</c:v>
                </c:pt>
                <c:pt idx="385">
                  <c:v>1.2886840826976647</c:v>
                </c:pt>
                <c:pt idx="386">
                  <c:v>1.2931326461645594</c:v>
                </c:pt>
                <c:pt idx="387">
                  <c:v>1.2986346523355472</c:v>
                </c:pt>
                <c:pt idx="388">
                  <c:v>1.3070347641097064</c:v>
                </c:pt>
                <c:pt idx="389">
                  <c:v>1.3104438814656094</c:v>
                </c:pt>
                <c:pt idx="390">
                  <c:v>1.3162693611849154</c:v>
                </c:pt>
                <c:pt idx="391">
                  <c:v>1.3203005939361476</c:v>
                </c:pt>
                <c:pt idx="392">
                  <c:v>1.3237113811120635</c:v>
                </c:pt>
                <c:pt idx="393">
                  <c:v>1.329530683490465</c:v>
                </c:pt>
                <c:pt idx="394">
                  <c:v>1.334555308131562</c:v>
                </c:pt>
                <c:pt idx="395">
                  <c:v>1.3396856710306406</c:v>
                </c:pt>
                <c:pt idx="396">
                  <c:v>1.3420890082708374</c:v>
                </c:pt>
                <c:pt idx="397">
                  <c:v>1.3494367845403898</c:v>
                </c:pt>
                <c:pt idx="398">
                  <c:v>1.3546410123312618</c:v>
                </c:pt>
                <c:pt idx="399">
                  <c:v>1.3606964810477824</c:v>
                </c:pt>
                <c:pt idx="400">
                  <c:v>1.3675004850224979</c:v>
                </c:pt>
                <c:pt idx="401">
                  <c:v>1.3710135656845934</c:v>
                </c:pt>
                <c:pt idx="402">
                  <c:v>1.378708691761303</c:v>
                </c:pt>
                <c:pt idx="403">
                  <c:v>1.3852884209556457</c:v>
                </c:pt>
                <c:pt idx="404">
                  <c:v>1.3906479560531388</c:v>
                </c:pt>
                <c:pt idx="405">
                  <c:v>1.4026147306513821</c:v>
                </c:pt>
                <c:pt idx="406">
                  <c:v>1.4035958248982217</c:v>
                </c:pt>
                <c:pt idx="407">
                  <c:v>1.4110794712770514</c:v>
                </c:pt>
                <c:pt idx="408">
                  <c:v>1.4149120947825156</c:v>
                </c:pt>
                <c:pt idx="409">
                  <c:v>1.4193568867259481</c:v>
                </c:pt>
                <c:pt idx="410">
                  <c:v>1.4251484469573596</c:v>
                </c:pt>
                <c:pt idx="411">
                  <c:v>1.429687434808228</c:v>
                </c:pt>
                <c:pt idx="412">
                  <c:v>1.4347538997535889</c:v>
                </c:pt>
                <c:pt idx="413">
                  <c:v>1.4424556928112278</c:v>
                </c:pt>
                <c:pt idx="414">
                  <c:v>1.4497269664452535</c:v>
                </c:pt>
                <c:pt idx="415">
                  <c:v>1.4570315319584315</c:v>
                </c:pt>
                <c:pt idx="416">
                  <c:v>1.459536289725734</c:v>
                </c:pt>
                <c:pt idx="417">
                  <c:v>1.4689022629205053</c:v>
                </c:pt>
                <c:pt idx="418">
                  <c:v>1.4731813131669167</c:v>
                </c:pt>
                <c:pt idx="419">
                  <c:v>1.477356332161988</c:v>
                </c:pt>
                <c:pt idx="420">
                  <c:v>1.4800393139704302</c:v>
                </c:pt>
                <c:pt idx="421">
                  <c:v>1.4830681929290763</c:v>
                </c:pt>
                <c:pt idx="422">
                  <c:v>1.4901140883436894</c:v>
                </c:pt>
                <c:pt idx="423">
                  <c:v>1.4922539076065993</c:v>
                </c:pt>
                <c:pt idx="424">
                  <c:v>1.4992266661988427</c:v>
                </c:pt>
                <c:pt idx="425">
                  <c:v>1.507483410477823</c:v>
                </c:pt>
                <c:pt idx="426">
                  <c:v>1.5116738312406255</c:v>
                </c:pt>
                <c:pt idx="427">
                  <c:v>1.5193922738054424</c:v>
                </c:pt>
                <c:pt idx="428">
                  <c:v>1.5231684173773301</c:v>
                </c:pt>
                <c:pt idx="429">
                  <c:v>1.5303439539961428</c:v>
                </c:pt>
                <c:pt idx="430">
                  <c:v>1.5312930341654167</c:v>
                </c:pt>
                <c:pt idx="431">
                  <c:v>1.538048711709878</c:v>
                </c:pt>
                <c:pt idx="432">
                  <c:v>1.5419534945682447</c:v>
                </c:pt>
                <c:pt idx="433">
                  <c:v>1.5514012496357401</c:v>
                </c:pt>
                <c:pt idx="434">
                  <c:v>1.5562090450610666</c:v>
                </c:pt>
                <c:pt idx="435">
                  <c:v>1.5613837134668953</c:v>
                </c:pt>
                <c:pt idx="436">
                  <c:v>1.5668136428112274</c:v>
                </c:pt>
                <c:pt idx="437">
                  <c:v>1.5691866639382901</c:v>
                </c:pt>
                <c:pt idx="438">
                  <c:v>1.5711108674844654</c:v>
                </c:pt>
                <c:pt idx="439">
                  <c:v>1.5763433250053565</c:v>
                </c:pt>
                <c:pt idx="440">
                  <c:v>1.5825698230126417</c:v>
                </c:pt>
                <c:pt idx="441">
                  <c:v>1.5908967539747161</c:v>
                </c:pt>
                <c:pt idx="442">
                  <c:v>1.5953224967002357</c:v>
                </c:pt>
                <c:pt idx="443">
                  <c:v>1.6065183472680522</c:v>
                </c:pt>
                <c:pt idx="444">
                  <c:v>1.6117649840154271</c:v>
                </c:pt>
                <c:pt idx="445">
                  <c:v>1.6203432878401538</c:v>
                </c:pt>
                <c:pt idx="446">
                  <c:v>1.6251630799657164</c:v>
                </c:pt>
                <c:pt idx="447">
                  <c:v>1.6314266479108634</c:v>
                </c:pt>
                <c:pt idx="448">
                  <c:v>1.6362031622026993</c:v>
                </c:pt>
                <c:pt idx="449">
                  <c:v>1.6424160561817009</c:v>
                </c:pt>
                <c:pt idx="450">
                  <c:v>1.6435918631990571</c:v>
                </c:pt>
                <c:pt idx="451">
                  <c:v>1.6513528196700236</c:v>
                </c:pt>
                <c:pt idx="452">
                  <c:v>1.65226466375616</c:v>
                </c:pt>
                <c:pt idx="453">
                  <c:v>1.6570905349475034</c:v>
                </c:pt>
                <c:pt idx="454">
                  <c:v>0.48990771849153641</c:v>
                </c:pt>
                <c:pt idx="455">
                  <c:v>0.49033317794086118</c:v>
                </c:pt>
                <c:pt idx="456">
                  <c:v>0.492231401939147</c:v>
                </c:pt>
                <c:pt idx="457">
                  <c:v>0.4926834595778869</c:v>
                </c:pt>
                <c:pt idx="458">
                  <c:v>0.4944445555281764</c:v>
                </c:pt>
                <c:pt idx="459">
                  <c:v>0.4946401675380328</c:v>
                </c:pt>
                <c:pt idx="460">
                  <c:v>0.4952299925326763</c:v>
                </c:pt>
                <c:pt idx="461">
                  <c:v>0.4962161472573387</c:v>
                </c:pt>
                <c:pt idx="462">
                  <c:v>0.49647269125776688</c:v>
                </c:pt>
                <c:pt idx="463">
                  <c:v>0.4960297048532249</c:v>
                </c:pt>
                <c:pt idx="464">
                  <c:v>0.49603734734304655</c:v>
                </c:pt>
                <c:pt idx="465">
                  <c:v>0.49510090021427045</c:v>
                </c:pt>
                <c:pt idx="466">
                  <c:v>0.49323055857081655</c:v>
                </c:pt>
                <c:pt idx="467">
                  <c:v>0.49058882844439683</c:v>
                </c:pt>
                <c:pt idx="468">
                  <c:v>0.49016770332119153</c:v>
                </c:pt>
                <c:pt idx="469">
                  <c:v>0.49070868361902703</c:v>
                </c:pt>
                <c:pt idx="470">
                  <c:v>0.49205721697021632</c:v>
                </c:pt>
                <c:pt idx="471">
                  <c:v>0.4929208644953928</c:v>
                </c:pt>
                <c:pt idx="472">
                  <c:v>0.49282389373259056</c:v>
                </c:pt>
                <c:pt idx="473">
                  <c:v>0.49215319502892635</c:v>
                </c:pt>
                <c:pt idx="474">
                  <c:v>0.49162846150632089</c:v>
                </c:pt>
                <c:pt idx="475">
                  <c:v>0.49172137773730429</c:v>
                </c:pt>
                <c:pt idx="476">
                  <c:v>0.49102327396614526</c:v>
                </c:pt>
                <c:pt idx="477">
                  <c:v>0.49188054263981129</c:v>
                </c:pt>
                <c:pt idx="478">
                  <c:v>0.49255675139275756</c:v>
                </c:pt>
                <c:pt idx="479">
                  <c:v>0.49372376245982397</c:v>
                </c:pt>
                <c:pt idx="480">
                  <c:v>0.4919089939575742</c:v>
                </c:pt>
                <c:pt idx="481">
                  <c:v>0.49045644611099165</c:v>
                </c:pt>
                <c:pt idx="482">
                  <c:v>0.49089706933790445</c:v>
                </c:pt>
                <c:pt idx="483">
                  <c:v>0.48926397763016899</c:v>
                </c:pt>
                <c:pt idx="484">
                  <c:v>0.49024223461538435</c:v>
                </c:pt>
                <c:pt idx="485">
                  <c:v>0.49346001661667011</c:v>
                </c:pt>
                <c:pt idx="486">
                  <c:v>0.49292359628240828</c:v>
                </c:pt>
                <c:pt idx="487">
                  <c:v>0.49331054494321835</c:v>
                </c:pt>
                <c:pt idx="488">
                  <c:v>0.49441505515320344</c:v>
                </c:pt>
                <c:pt idx="489">
                  <c:v>0.49454157502678364</c:v>
                </c:pt>
                <c:pt idx="490">
                  <c:v>0.49489880387829432</c:v>
                </c:pt>
                <c:pt idx="491">
                  <c:v>0.49491551318834387</c:v>
                </c:pt>
                <c:pt idx="492">
                  <c:v>0.49486223272980501</c:v>
                </c:pt>
                <c:pt idx="493">
                  <c:v>0.49482295637454471</c:v>
                </c:pt>
                <c:pt idx="494">
                  <c:v>0.49487890158560094</c:v>
                </c:pt>
                <c:pt idx="495">
                  <c:v>0.4932760542532677</c:v>
                </c:pt>
                <c:pt idx="496">
                  <c:v>0.49207906525605305</c:v>
                </c:pt>
                <c:pt idx="497">
                  <c:v>0.48994198991857701</c:v>
                </c:pt>
                <c:pt idx="498">
                  <c:v>0.48908356890936339</c:v>
                </c:pt>
                <c:pt idx="499">
                  <c:v>0.48877808955431723</c:v>
                </c:pt>
                <c:pt idx="500">
                  <c:v>0.48967102025926734</c:v>
                </c:pt>
                <c:pt idx="501">
                  <c:v>0.48949157742661253</c:v>
                </c:pt>
                <c:pt idx="502">
                  <c:v>0.48842878665095357</c:v>
                </c:pt>
                <c:pt idx="503">
                  <c:v>0.48484028717591593</c:v>
                </c:pt>
                <c:pt idx="504">
                  <c:v>0.48300709347546589</c:v>
                </c:pt>
                <c:pt idx="505">
                  <c:v>0.48238354906792369</c:v>
                </c:pt>
                <c:pt idx="506">
                  <c:v>0.4820890414077566</c:v>
                </c:pt>
                <c:pt idx="507">
                  <c:v>0.4812376155560314</c:v>
                </c:pt>
                <c:pt idx="508">
                  <c:v>0.48151887226269569</c:v>
                </c:pt>
                <c:pt idx="509">
                  <c:v>0.48204055886008157</c:v>
                </c:pt>
                <c:pt idx="510">
                  <c:v>0.48152455343903972</c:v>
                </c:pt>
                <c:pt idx="511">
                  <c:v>0.4825271622669805</c:v>
                </c:pt>
                <c:pt idx="512">
                  <c:v>0.48286087759802865</c:v>
                </c:pt>
                <c:pt idx="513">
                  <c:v>0.48387658286908075</c:v>
                </c:pt>
                <c:pt idx="514">
                  <c:v>0.48699278789372158</c:v>
                </c:pt>
                <c:pt idx="515">
                  <c:v>0.48930965117848713</c:v>
                </c:pt>
                <c:pt idx="516">
                  <c:v>0.48642156478465837</c:v>
                </c:pt>
                <c:pt idx="517">
                  <c:v>0.48757620676023133</c:v>
                </c:pt>
                <c:pt idx="518">
                  <c:v>0.48464320933147614</c:v>
                </c:pt>
                <c:pt idx="519">
                  <c:v>0.48198912179130049</c:v>
                </c:pt>
                <c:pt idx="520">
                  <c:v>0.48347665262481249</c:v>
                </c:pt>
                <c:pt idx="521">
                  <c:v>0.48263492146989512</c:v>
                </c:pt>
                <c:pt idx="522">
                  <c:v>0.48318708947932271</c:v>
                </c:pt>
                <c:pt idx="523">
                  <c:v>0.4826234486393825</c:v>
                </c:pt>
                <c:pt idx="524">
                  <c:v>0.48181098218341534</c:v>
                </c:pt>
                <c:pt idx="525">
                  <c:v>0.48137848499035746</c:v>
                </c:pt>
                <c:pt idx="526">
                  <c:v>0.48057986510606371</c:v>
                </c:pt>
                <c:pt idx="527">
                  <c:v>0.47961752452324852</c:v>
                </c:pt>
                <c:pt idx="528">
                  <c:v>0.47866079323976862</c:v>
                </c:pt>
                <c:pt idx="529">
                  <c:v>0.47725464345403873</c:v>
                </c:pt>
                <c:pt idx="530">
                  <c:v>0.47533441387400904</c:v>
                </c:pt>
                <c:pt idx="531">
                  <c:v>0.47503353121919828</c:v>
                </c:pt>
                <c:pt idx="532">
                  <c:v>0.47194038178701497</c:v>
                </c:pt>
                <c:pt idx="533">
                  <c:v>0.47064758162631248</c:v>
                </c:pt>
                <c:pt idx="534">
                  <c:v>0.46840596086350944</c:v>
                </c:pt>
                <c:pt idx="535">
                  <c:v>0.46862518563316896</c:v>
                </c:pt>
                <c:pt idx="536">
                  <c:v>0.46855375839940022</c:v>
                </c:pt>
                <c:pt idx="537">
                  <c:v>0.4685756599528601</c:v>
                </c:pt>
                <c:pt idx="538">
                  <c:v>0.46768274950717786</c:v>
                </c:pt>
                <c:pt idx="539">
                  <c:v>0.46597073803299732</c:v>
                </c:pt>
                <c:pt idx="540">
                  <c:v>0.46602440886008134</c:v>
                </c:pt>
                <c:pt idx="541">
                  <c:v>0.4657052532569102</c:v>
                </c:pt>
                <c:pt idx="542">
                  <c:v>0.46625885895650276</c:v>
                </c:pt>
                <c:pt idx="543">
                  <c:v>0.46759313229055083</c:v>
                </c:pt>
                <c:pt idx="544">
                  <c:v>0.46926538906149579</c:v>
                </c:pt>
                <c:pt idx="545">
                  <c:v>0.46846024942146974</c:v>
                </c:pt>
                <c:pt idx="546">
                  <c:v>0.46456362920505684</c:v>
                </c:pt>
                <c:pt idx="547">
                  <c:v>0.46288666078851487</c:v>
                </c:pt>
                <c:pt idx="548">
                  <c:v>0.46221998024426791</c:v>
                </c:pt>
                <c:pt idx="549">
                  <c:v>0.46351642535890286</c:v>
                </c:pt>
                <c:pt idx="550">
                  <c:v>0.46359421991643418</c:v>
                </c:pt>
                <c:pt idx="551">
                  <c:v>0.46529454283265481</c:v>
                </c:pt>
                <c:pt idx="552">
                  <c:v>0.46554237624812517</c:v>
                </c:pt>
                <c:pt idx="553">
                  <c:v>0.46480671121705602</c:v>
                </c:pt>
                <c:pt idx="554">
                  <c:v>0.46336808938290081</c:v>
                </c:pt>
                <c:pt idx="555">
                  <c:v>0.46292295316048826</c:v>
                </c:pt>
                <c:pt idx="556">
                  <c:v>0.46127381172059129</c:v>
                </c:pt>
                <c:pt idx="557">
                  <c:v>0.46090665123205449</c:v>
                </c:pt>
                <c:pt idx="558">
                  <c:v>0.46016177214484688</c:v>
                </c:pt>
                <c:pt idx="559">
                  <c:v>0.45918217076280271</c:v>
                </c:pt>
                <c:pt idx="560">
                  <c:v>0.45876465727448029</c:v>
                </c:pt>
                <c:pt idx="561">
                  <c:v>0.45612299893936142</c:v>
                </c:pt>
                <c:pt idx="562">
                  <c:v>0.45478000943861135</c:v>
                </c:pt>
                <c:pt idx="563">
                  <c:v>0.45434109142918322</c:v>
                </c:pt>
                <c:pt idx="564">
                  <c:v>0.4548295164238268</c:v>
                </c:pt>
                <c:pt idx="565">
                  <c:v>0.45547529117205926</c:v>
                </c:pt>
                <c:pt idx="566">
                  <c:v>0.45532325431754866</c:v>
                </c:pt>
                <c:pt idx="567">
                  <c:v>0.45559143380115685</c:v>
                </c:pt>
                <c:pt idx="568">
                  <c:v>0.45463196372401954</c:v>
                </c:pt>
                <c:pt idx="569">
                  <c:v>0.45379745951360634</c:v>
                </c:pt>
                <c:pt idx="570">
                  <c:v>0.45361207984786778</c:v>
                </c:pt>
                <c:pt idx="571">
                  <c:v>0.45292265707092361</c:v>
                </c:pt>
                <c:pt idx="572">
                  <c:v>0.45305815831369178</c:v>
                </c:pt>
                <c:pt idx="573">
                  <c:v>0.45279110845296744</c:v>
                </c:pt>
                <c:pt idx="574">
                  <c:v>0.45295235582815502</c:v>
                </c:pt>
                <c:pt idx="575">
                  <c:v>0.4526130035140345</c:v>
                </c:pt>
                <c:pt idx="576">
                  <c:v>0.45150616587743747</c:v>
                </c:pt>
                <c:pt idx="577">
                  <c:v>0.45172847495178875</c:v>
                </c:pt>
                <c:pt idx="578">
                  <c:v>0.45234030700664218</c:v>
                </c:pt>
                <c:pt idx="579">
                  <c:v>0.45343689208270826</c:v>
                </c:pt>
                <c:pt idx="580">
                  <c:v>0.45330436663809742</c:v>
                </c:pt>
                <c:pt idx="581">
                  <c:v>0.45309906384186815</c:v>
                </c:pt>
                <c:pt idx="582">
                  <c:v>0.45111336000642793</c:v>
                </c:pt>
                <c:pt idx="583">
                  <c:v>0.44929914130062104</c:v>
                </c:pt>
                <c:pt idx="584">
                  <c:v>0.44841025823869707</c:v>
                </c:pt>
                <c:pt idx="585">
                  <c:v>0.44926220412470519</c:v>
                </c:pt>
                <c:pt idx="586">
                  <c:v>0.44876683454038979</c:v>
                </c:pt>
                <c:pt idx="587">
                  <c:v>0.44970889989286444</c:v>
                </c:pt>
                <c:pt idx="588">
                  <c:v>0.44962879138632927</c:v>
                </c:pt>
                <c:pt idx="589">
                  <c:v>0.44927266595243198</c:v>
                </c:pt>
                <c:pt idx="590">
                  <c:v>0.44656816065995275</c:v>
                </c:pt>
                <c:pt idx="591">
                  <c:v>0.44572915388900797</c:v>
                </c:pt>
                <c:pt idx="592">
                  <c:v>0.44526420385686721</c:v>
                </c:pt>
                <c:pt idx="593">
                  <c:v>0.44529021177415912</c:v>
                </c:pt>
                <c:pt idx="594">
                  <c:v>0.44575557077351602</c:v>
                </c:pt>
                <c:pt idx="595">
                  <c:v>0.44684821002785485</c:v>
                </c:pt>
                <c:pt idx="596">
                  <c:v>0.44651350288193714</c:v>
                </c:pt>
                <c:pt idx="597">
                  <c:v>0.44399347898007252</c:v>
                </c:pt>
                <c:pt idx="598">
                  <c:v>0.44192011130276415</c:v>
                </c:pt>
                <c:pt idx="599">
                  <c:v>0.43975084493250449</c:v>
                </c:pt>
                <c:pt idx="600">
                  <c:v>0.43805944308977929</c:v>
                </c:pt>
                <c:pt idx="601">
                  <c:v>0.43869140828155112</c:v>
                </c:pt>
                <c:pt idx="602">
                  <c:v>0.43914021146346705</c:v>
                </c:pt>
                <c:pt idx="603">
                  <c:v>0.43874996041354147</c:v>
                </c:pt>
                <c:pt idx="604">
                  <c:v>0.43828611641311294</c:v>
                </c:pt>
                <c:pt idx="605">
                  <c:v>0.43718017962288369</c:v>
                </c:pt>
                <c:pt idx="606">
                  <c:v>0.43639549775016057</c:v>
                </c:pt>
                <c:pt idx="607">
                  <c:v>0.43655456397043035</c:v>
                </c:pt>
                <c:pt idx="608">
                  <c:v>0.43634228020141419</c:v>
                </c:pt>
                <c:pt idx="609">
                  <c:v>0.43750394240411383</c:v>
                </c:pt>
                <c:pt idx="610">
                  <c:v>0.43563170479965718</c:v>
                </c:pt>
                <c:pt idx="611">
                  <c:v>0.43484846200985655</c:v>
                </c:pt>
                <c:pt idx="612">
                  <c:v>0.43352584003642602</c:v>
                </c:pt>
                <c:pt idx="613">
                  <c:v>0.4320174550246409</c:v>
                </c:pt>
                <c:pt idx="614">
                  <c:v>0.43127560151060651</c:v>
                </c:pt>
                <c:pt idx="615">
                  <c:v>0.43062145494964621</c:v>
                </c:pt>
                <c:pt idx="616">
                  <c:v>0.43046436333833299</c:v>
                </c:pt>
                <c:pt idx="617">
                  <c:v>0.43026253372616247</c:v>
                </c:pt>
                <c:pt idx="618">
                  <c:v>0.42765936055281734</c:v>
                </c:pt>
                <c:pt idx="619">
                  <c:v>0.4258067570709233</c:v>
                </c:pt>
                <c:pt idx="620">
                  <c:v>0.42436926334904634</c:v>
                </c:pt>
                <c:pt idx="621">
                  <c:v>0.42387366008142258</c:v>
                </c:pt>
                <c:pt idx="622">
                  <c:v>0.62685829577887264</c:v>
                </c:pt>
                <c:pt idx="623">
                  <c:v>0.62805225088922179</c:v>
                </c:pt>
                <c:pt idx="624">
                  <c:v>0.63153155807799422</c:v>
                </c:pt>
                <c:pt idx="625">
                  <c:v>0.6315152337690163</c:v>
                </c:pt>
                <c:pt idx="626">
                  <c:v>0.63352362870152124</c:v>
                </c:pt>
                <c:pt idx="627">
                  <c:v>0.63303180956717364</c:v>
                </c:pt>
                <c:pt idx="628">
                  <c:v>0.63279179691450615</c:v>
                </c:pt>
                <c:pt idx="629">
                  <c:v>0.63225892581958387</c:v>
                </c:pt>
                <c:pt idx="630">
                  <c:v>0.63447816185986672</c:v>
                </c:pt>
                <c:pt idx="631">
                  <c:v>0.63425993434754679</c:v>
                </c:pt>
                <c:pt idx="632">
                  <c:v>0.63425995804585367</c:v>
                </c:pt>
                <c:pt idx="633">
                  <c:v>0.63503161184915347</c:v>
                </c:pt>
                <c:pt idx="634">
                  <c:v>0.63572469927148079</c:v>
                </c:pt>
                <c:pt idx="635">
                  <c:v>0.63575012443753987</c:v>
                </c:pt>
                <c:pt idx="636">
                  <c:v>0.63589849311120639</c:v>
                </c:pt>
                <c:pt idx="637">
                  <c:v>0.63651363889007895</c:v>
                </c:pt>
                <c:pt idx="638">
                  <c:v>0.63768320119991406</c:v>
                </c:pt>
                <c:pt idx="639">
                  <c:v>0.63906786950932037</c:v>
                </c:pt>
                <c:pt idx="640">
                  <c:v>0.6404219454467539</c:v>
                </c:pt>
                <c:pt idx="641">
                  <c:v>0.64083987639811446</c:v>
                </c:pt>
                <c:pt idx="642">
                  <c:v>0.64110248788300794</c:v>
                </c:pt>
                <c:pt idx="643">
                  <c:v>0.64178315779944262</c:v>
                </c:pt>
                <c:pt idx="644">
                  <c:v>0.64194768431540616</c:v>
                </c:pt>
                <c:pt idx="645">
                  <c:v>0.64191320665309626</c:v>
                </c:pt>
                <c:pt idx="646">
                  <c:v>0.64336522071994839</c:v>
                </c:pt>
                <c:pt idx="647">
                  <c:v>0.64360652487679448</c:v>
                </c:pt>
                <c:pt idx="648">
                  <c:v>0.64401566405613897</c:v>
                </c:pt>
                <c:pt idx="649">
                  <c:v>0.64491750019284322</c:v>
                </c:pt>
                <c:pt idx="650">
                  <c:v>0.64410032326976596</c:v>
                </c:pt>
                <c:pt idx="651">
                  <c:v>0.64393507118062965</c:v>
                </c:pt>
                <c:pt idx="652">
                  <c:v>0.64757184070066409</c:v>
                </c:pt>
                <c:pt idx="653">
                  <c:v>0.64863018121919824</c:v>
                </c:pt>
                <c:pt idx="654">
                  <c:v>0.64875448050139239</c:v>
                </c:pt>
                <c:pt idx="655">
                  <c:v>0.64907738435825979</c:v>
                </c:pt>
                <c:pt idx="656">
                  <c:v>0.64888055985643867</c:v>
                </c:pt>
                <c:pt idx="657">
                  <c:v>0.64957495590314951</c:v>
                </c:pt>
                <c:pt idx="658">
                  <c:v>0.64891366284551077</c:v>
                </c:pt>
                <c:pt idx="659">
                  <c:v>0.64981238195843127</c:v>
                </c:pt>
                <c:pt idx="660">
                  <c:v>0.65088568418684389</c:v>
                </c:pt>
                <c:pt idx="661">
                  <c:v>0.65145584407542312</c:v>
                </c:pt>
                <c:pt idx="662">
                  <c:v>0.65288853820441373</c:v>
                </c:pt>
                <c:pt idx="663">
                  <c:v>0.65555424171844845</c:v>
                </c:pt>
                <c:pt idx="664">
                  <c:v>0.65608445516391656</c:v>
                </c:pt>
                <c:pt idx="665">
                  <c:v>0.6576308071673449</c:v>
                </c:pt>
                <c:pt idx="666">
                  <c:v>0.65769236176344559</c:v>
                </c:pt>
                <c:pt idx="667">
                  <c:v>0.65903518356545931</c:v>
                </c:pt>
                <c:pt idx="668">
                  <c:v>0.66196628085493847</c:v>
                </c:pt>
                <c:pt idx="669">
                  <c:v>0.66284761942361259</c:v>
                </c:pt>
                <c:pt idx="670">
                  <c:v>0.66380226983072599</c:v>
                </c:pt>
                <c:pt idx="671">
                  <c:v>0.66464508752946216</c:v>
                </c:pt>
                <c:pt idx="672">
                  <c:v>0.66500207091279184</c:v>
                </c:pt>
                <c:pt idx="673">
                  <c:v>0.66617814031497746</c:v>
                </c:pt>
                <c:pt idx="674">
                  <c:v>0.66867144713949001</c:v>
                </c:pt>
                <c:pt idx="675">
                  <c:v>0.67023900078208709</c:v>
                </c:pt>
                <c:pt idx="676">
                  <c:v>0.67229274412899065</c:v>
                </c:pt>
                <c:pt idx="677">
                  <c:v>0.67347341587743692</c:v>
                </c:pt>
                <c:pt idx="678">
                  <c:v>0.67422388762588381</c:v>
                </c:pt>
                <c:pt idx="679">
                  <c:v>0.67437064600385688</c:v>
                </c:pt>
                <c:pt idx="680">
                  <c:v>0.67535199030426374</c:v>
                </c:pt>
                <c:pt idx="681">
                  <c:v>0.67562085891364876</c:v>
                </c:pt>
                <c:pt idx="682">
                  <c:v>0.68081002256267398</c:v>
                </c:pt>
                <c:pt idx="683">
                  <c:v>0.68291282549817844</c:v>
                </c:pt>
                <c:pt idx="684">
                  <c:v>0.68290090624598243</c:v>
                </c:pt>
                <c:pt idx="685">
                  <c:v>0.68385982930147859</c:v>
                </c:pt>
                <c:pt idx="686">
                  <c:v>0.68584309719305769</c:v>
                </c:pt>
                <c:pt idx="687">
                  <c:v>0.68527211464538207</c:v>
                </c:pt>
                <c:pt idx="688">
                  <c:v>0.6878742224448251</c:v>
                </c:pt>
                <c:pt idx="689">
                  <c:v>0.68891142182344134</c:v>
                </c:pt>
                <c:pt idx="690">
                  <c:v>0.69099301165631011</c:v>
                </c:pt>
                <c:pt idx="691">
                  <c:v>0.69378997038782908</c:v>
                </c:pt>
                <c:pt idx="692">
                  <c:v>0.69442627314120386</c:v>
                </c:pt>
                <c:pt idx="693">
                  <c:v>0.69504213143346882</c:v>
                </c:pt>
                <c:pt idx="694">
                  <c:v>0.69648975710306371</c:v>
                </c:pt>
                <c:pt idx="695">
                  <c:v>0.69664436196700197</c:v>
                </c:pt>
                <c:pt idx="696">
                  <c:v>0.70265615006428095</c:v>
                </c:pt>
                <c:pt idx="697">
                  <c:v>0.70316826458110115</c:v>
                </c:pt>
                <c:pt idx="698">
                  <c:v>0.70567405611742007</c:v>
                </c:pt>
                <c:pt idx="699">
                  <c:v>0.7090885477180201</c:v>
                </c:pt>
                <c:pt idx="700">
                  <c:v>0.71141813502249818</c:v>
                </c:pt>
                <c:pt idx="701">
                  <c:v>0.71141940130704961</c:v>
                </c:pt>
                <c:pt idx="702">
                  <c:v>0.71506769942146986</c:v>
                </c:pt>
                <c:pt idx="703">
                  <c:v>0.72070222750160706</c:v>
                </c:pt>
                <c:pt idx="704">
                  <c:v>0.72416295429612176</c:v>
                </c:pt>
                <c:pt idx="705">
                  <c:v>0.72667705432826235</c:v>
                </c:pt>
                <c:pt idx="706">
                  <c:v>0.73074751722734066</c:v>
                </c:pt>
                <c:pt idx="707">
                  <c:v>0.7318670323441181</c:v>
                </c:pt>
                <c:pt idx="708">
                  <c:v>0.73390138394043247</c:v>
                </c:pt>
                <c:pt idx="709">
                  <c:v>0.735410151896293</c:v>
                </c:pt>
                <c:pt idx="710">
                  <c:v>0.73851950119991405</c:v>
                </c:pt>
                <c:pt idx="711">
                  <c:v>0.74195281091707721</c:v>
                </c:pt>
                <c:pt idx="712">
                  <c:v>0.74399096882365512</c:v>
                </c:pt>
                <c:pt idx="713">
                  <c:v>0.74638083478680095</c:v>
                </c:pt>
                <c:pt idx="714">
                  <c:v>0.74994119259695746</c:v>
                </c:pt>
                <c:pt idx="715">
                  <c:v>0.7526086160702804</c:v>
                </c:pt>
                <c:pt idx="716">
                  <c:v>0.75621262554103252</c:v>
                </c:pt>
                <c:pt idx="717">
                  <c:v>0.75672769451467758</c:v>
                </c:pt>
                <c:pt idx="718">
                  <c:v>0.75824106124919644</c:v>
                </c:pt>
                <c:pt idx="719">
                  <c:v>0.76196510328905098</c:v>
                </c:pt>
                <c:pt idx="720">
                  <c:v>0.76732277929076464</c:v>
                </c:pt>
                <c:pt idx="721">
                  <c:v>0.76967777610884958</c:v>
                </c:pt>
                <c:pt idx="722">
                  <c:v>0.77126218621169895</c:v>
                </c:pt>
                <c:pt idx="723">
                  <c:v>0.77357426207413771</c:v>
                </c:pt>
                <c:pt idx="724">
                  <c:v>0.77899861821298488</c:v>
                </c:pt>
                <c:pt idx="725">
                  <c:v>0.78039925453181924</c:v>
                </c:pt>
                <c:pt idx="726">
                  <c:v>0.78258379021855595</c:v>
                </c:pt>
                <c:pt idx="727">
                  <c:v>0.78364533836511685</c:v>
                </c:pt>
                <c:pt idx="728">
                  <c:v>0.78626691633811885</c:v>
                </c:pt>
                <c:pt idx="729">
                  <c:v>0.78613060349260733</c:v>
                </c:pt>
                <c:pt idx="730">
                  <c:v>0.78713462123419753</c:v>
                </c:pt>
                <c:pt idx="731">
                  <c:v>0.790329797493036</c:v>
                </c:pt>
                <c:pt idx="732">
                  <c:v>0.79161421924148234</c:v>
                </c:pt>
                <c:pt idx="733">
                  <c:v>0.79326012165202486</c:v>
                </c:pt>
                <c:pt idx="734">
                  <c:v>0.7948224580351404</c:v>
                </c:pt>
                <c:pt idx="735">
                  <c:v>0.79828363801157032</c:v>
                </c:pt>
                <c:pt idx="736">
                  <c:v>0.8022201822155558</c:v>
                </c:pt>
                <c:pt idx="737">
                  <c:v>0.8038352404113992</c:v>
                </c:pt>
                <c:pt idx="738">
                  <c:v>0.80450291923076911</c:v>
                </c:pt>
                <c:pt idx="739">
                  <c:v>0.80685554556460248</c:v>
                </c:pt>
                <c:pt idx="740">
                  <c:v>0.80933495895650298</c:v>
                </c:pt>
                <c:pt idx="741">
                  <c:v>0.81327600046068116</c:v>
                </c:pt>
                <c:pt idx="742">
                  <c:v>0.81566871933790397</c:v>
                </c:pt>
                <c:pt idx="743">
                  <c:v>0.8172628998714373</c:v>
                </c:pt>
                <c:pt idx="744">
                  <c:v>0.81870935867795158</c:v>
                </c:pt>
                <c:pt idx="745">
                  <c:v>0.82026320908506489</c:v>
                </c:pt>
                <c:pt idx="746">
                  <c:v>0.8208989484143987</c:v>
                </c:pt>
                <c:pt idx="747">
                  <c:v>0.82495545957788685</c:v>
                </c:pt>
                <c:pt idx="748">
                  <c:v>0.82762769717163032</c:v>
                </c:pt>
                <c:pt idx="749">
                  <c:v>0.83044805978144398</c:v>
                </c:pt>
                <c:pt idx="750">
                  <c:v>0.83361894980715678</c:v>
                </c:pt>
                <c:pt idx="751">
                  <c:v>0.83323203655453182</c:v>
                </c:pt>
                <c:pt idx="752">
                  <c:v>0.83450577791943426</c:v>
                </c:pt>
                <c:pt idx="753">
                  <c:v>0.836848943979001</c:v>
                </c:pt>
                <c:pt idx="754">
                  <c:v>0.83784996193486139</c:v>
                </c:pt>
                <c:pt idx="755">
                  <c:v>0.83878433964002563</c:v>
                </c:pt>
                <c:pt idx="756">
                  <c:v>0.83966856841654181</c:v>
                </c:pt>
                <c:pt idx="757">
                  <c:v>0.84074539756803057</c:v>
                </c:pt>
                <c:pt idx="758">
                  <c:v>0.84135391093850442</c:v>
                </c:pt>
                <c:pt idx="759">
                  <c:v>0.84315817284122563</c:v>
                </c:pt>
                <c:pt idx="760">
                  <c:v>0.84420072256267409</c:v>
                </c:pt>
                <c:pt idx="761">
                  <c:v>0.84725217483394044</c:v>
                </c:pt>
                <c:pt idx="762">
                  <c:v>0.84899603632954757</c:v>
                </c:pt>
                <c:pt idx="763">
                  <c:v>0.85181785209984995</c:v>
                </c:pt>
                <c:pt idx="764">
                  <c:v>0.85182476969145071</c:v>
                </c:pt>
                <c:pt idx="765">
                  <c:v>0.85249106219198623</c:v>
                </c:pt>
                <c:pt idx="766">
                  <c:v>0.85214161654167531</c:v>
                </c:pt>
                <c:pt idx="767">
                  <c:v>0.85382402598028684</c:v>
                </c:pt>
                <c:pt idx="768">
                  <c:v>0.85437580586029571</c:v>
                </c:pt>
                <c:pt idx="769">
                  <c:v>0.85522600388900805</c:v>
                </c:pt>
                <c:pt idx="770">
                  <c:v>0.85634744867152346</c:v>
                </c:pt>
                <c:pt idx="771">
                  <c:v>0.8570921267623739</c:v>
                </c:pt>
                <c:pt idx="772">
                  <c:v>0.85725595284979605</c:v>
                </c:pt>
                <c:pt idx="773">
                  <c:v>0.85657553019070032</c:v>
                </c:pt>
                <c:pt idx="774">
                  <c:v>0.85709212798371515</c:v>
                </c:pt>
                <c:pt idx="775">
                  <c:v>0.85683983493678995</c:v>
                </c:pt>
                <c:pt idx="776">
                  <c:v>0.85839244464323972</c:v>
                </c:pt>
                <c:pt idx="777">
                  <c:v>0.8606534407006643</c:v>
                </c:pt>
                <c:pt idx="778">
                  <c:v>0.86308734292907652</c:v>
                </c:pt>
                <c:pt idx="779">
                  <c:v>0.86467249818941461</c:v>
                </c:pt>
                <c:pt idx="780">
                  <c:v>0.86387449892864754</c:v>
                </c:pt>
                <c:pt idx="781">
                  <c:v>0.86321141033854698</c:v>
                </c:pt>
                <c:pt idx="782">
                  <c:v>0.8645623656953072</c:v>
                </c:pt>
                <c:pt idx="783">
                  <c:v>0.86506210651382009</c:v>
                </c:pt>
                <c:pt idx="784">
                  <c:v>0.86623049229697857</c:v>
                </c:pt>
                <c:pt idx="785">
                  <c:v>0.87008293809727877</c:v>
                </c:pt>
                <c:pt idx="786">
                  <c:v>0.869774805603171</c:v>
                </c:pt>
                <c:pt idx="787">
                  <c:v>0.87130343076923078</c:v>
                </c:pt>
                <c:pt idx="788">
                  <c:v>0.87121181659524283</c:v>
                </c:pt>
                <c:pt idx="789">
                  <c:v>0.87237701522391242</c:v>
                </c:pt>
                <c:pt idx="790">
                  <c:v>0.28752929195000038</c:v>
                </c:pt>
                <c:pt idx="791">
                  <c:v>0.28814654328000072</c:v>
                </c:pt>
                <c:pt idx="792">
                  <c:v>0.28888153052000065</c:v>
                </c:pt>
                <c:pt idx="793">
                  <c:v>0.29172622528000036</c:v>
                </c:pt>
                <c:pt idx="794">
                  <c:v>0.29079688271000065</c:v>
                </c:pt>
                <c:pt idx="795">
                  <c:v>0.29236056021000023</c:v>
                </c:pt>
                <c:pt idx="796">
                  <c:v>0.29271971638000027</c:v>
                </c:pt>
                <c:pt idx="797">
                  <c:v>0.29491459440000029</c:v>
                </c:pt>
                <c:pt idx="798">
                  <c:v>0.29558681258000036</c:v>
                </c:pt>
                <c:pt idx="799">
                  <c:v>0.29674022181000054</c:v>
                </c:pt>
                <c:pt idx="800">
                  <c:v>0.2975807984100004</c:v>
                </c:pt>
                <c:pt idx="801">
                  <c:v>0.29882228260000032</c:v>
                </c:pt>
                <c:pt idx="802">
                  <c:v>0.29862447589000057</c:v>
                </c:pt>
                <c:pt idx="803">
                  <c:v>0.30082097215000031</c:v>
                </c:pt>
                <c:pt idx="804">
                  <c:v>0.30157357251000066</c:v>
                </c:pt>
                <c:pt idx="805">
                  <c:v>0.30116395123000073</c:v>
                </c:pt>
                <c:pt idx="806">
                  <c:v>0.30177134092000074</c:v>
                </c:pt>
                <c:pt idx="807">
                  <c:v>0.30116397171000076</c:v>
                </c:pt>
                <c:pt idx="808">
                  <c:v>0.3025367313700002</c:v>
                </c:pt>
                <c:pt idx="809">
                  <c:v>0.30289662702000042</c:v>
                </c:pt>
                <c:pt idx="810">
                  <c:v>0.30271447206000063</c:v>
                </c:pt>
                <c:pt idx="811">
                  <c:v>0.30258664177000072</c:v>
                </c:pt>
                <c:pt idx="812">
                  <c:v>0.30344374124000068</c:v>
                </c:pt>
                <c:pt idx="813">
                  <c:v>0.30389675963000057</c:v>
                </c:pt>
                <c:pt idx="814">
                  <c:v>0.30495557576000065</c:v>
                </c:pt>
                <c:pt idx="815">
                  <c:v>0.3057851150000005</c:v>
                </c:pt>
                <c:pt idx="816">
                  <c:v>0.3070474474400004</c:v>
                </c:pt>
                <c:pt idx="817">
                  <c:v>0.30943576206000045</c:v>
                </c:pt>
                <c:pt idx="818">
                  <c:v>0.31002344292000034</c:v>
                </c:pt>
                <c:pt idx="819">
                  <c:v>0.31012989362000043</c:v>
                </c:pt>
                <c:pt idx="820">
                  <c:v>0.31156777088000071</c:v>
                </c:pt>
                <c:pt idx="821">
                  <c:v>0.31202968849000057</c:v>
                </c:pt>
                <c:pt idx="822">
                  <c:v>0.31357429174000062</c:v>
                </c:pt>
                <c:pt idx="823">
                  <c:v>0.31521510781000073</c:v>
                </c:pt>
                <c:pt idx="824">
                  <c:v>0.31513622711000039</c:v>
                </c:pt>
                <c:pt idx="825">
                  <c:v>0.31506986439000056</c:v>
                </c:pt>
                <c:pt idx="826">
                  <c:v>0.31683909235000046</c:v>
                </c:pt>
                <c:pt idx="827">
                  <c:v>0.31802291580000031</c:v>
                </c:pt>
                <c:pt idx="828">
                  <c:v>0.32092115386000047</c:v>
                </c:pt>
                <c:pt idx="829">
                  <c:v>0.3195445035900002</c:v>
                </c:pt>
                <c:pt idx="830">
                  <c:v>0.32499514729000056</c:v>
                </c:pt>
                <c:pt idx="831">
                  <c:v>0.32812147165000055</c:v>
                </c:pt>
                <c:pt idx="832">
                  <c:v>0.32978134828000066</c:v>
                </c:pt>
                <c:pt idx="833">
                  <c:v>0.32885865244000057</c:v>
                </c:pt>
                <c:pt idx="834">
                  <c:v>0.33285949460000042</c:v>
                </c:pt>
                <c:pt idx="835">
                  <c:v>0.33125255563000056</c:v>
                </c:pt>
                <c:pt idx="836">
                  <c:v>0.3335863313900006</c:v>
                </c:pt>
                <c:pt idx="837">
                  <c:v>0.33325488463000058</c:v>
                </c:pt>
                <c:pt idx="838">
                  <c:v>0.33416057515000036</c:v>
                </c:pt>
                <c:pt idx="839">
                  <c:v>0.33403779615000018</c:v>
                </c:pt>
                <c:pt idx="840">
                  <c:v>0.33752829332000034</c:v>
                </c:pt>
                <c:pt idx="841">
                  <c:v>0.34067035071000018</c:v>
                </c:pt>
                <c:pt idx="842">
                  <c:v>0.34149763372000053</c:v>
                </c:pt>
                <c:pt idx="843">
                  <c:v>0.34500603213000036</c:v>
                </c:pt>
                <c:pt idx="844">
                  <c:v>0.34447070733000035</c:v>
                </c:pt>
                <c:pt idx="845">
                  <c:v>0.34499302576000046</c:v>
                </c:pt>
                <c:pt idx="846">
                  <c:v>0.34545546388000048</c:v>
                </c:pt>
                <c:pt idx="847">
                  <c:v>0.34719852877000051</c:v>
                </c:pt>
                <c:pt idx="848">
                  <c:v>0.34970478686000034</c:v>
                </c:pt>
                <c:pt idx="849">
                  <c:v>0.34970480533000059</c:v>
                </c:pt>
                <c:pt idx="850">
                  <c:v>0.35315920324000044</c:v>
                </c:pt>
                <c:pt idx="851">
                  <c:v>0.35349543576000031</c:v>
                </c:pt>
                <c:pt idx="852">
                  <c:v>0.35649556053000026</c:v>
                </c:pt>
                <c:pt idx="853">
                  <c:v>0.35724554018000049</c:v>
                </c:pt>
                <c:pt idx="854">
                  <c:v>0.35678878735000069</c:v>
                </c:pt>
                <c:pt idx="855">
                  <c:v>0.35941208092000065</c:v>
                </c:pt>
                <c:pt idx="856">
                  <c:v>0.36065091966000068</c:v>
                </c:pt>
                <c:pt idx="857">
                  <c:v>0.35983482159000063</c:v>
                </c:pt>
                <c:pt idx="858">
                  <c:v>0.36388219486000023</c:v>
                </c:pt>
                <c:pt idx="859">
                  <c:v>0.36507866982000053</c:v>
                </c:pt>
                <c:pt idx="860">
                  <c:v>0.3658791140000005</c:v>
                </c:pt>
                <c:pt idx="861">
                  <c:v>0.3672443683200004</c:v>
                </c:pt>
                <c:pt idx="862">
                  <c:v>0.37089398945000029</c:v>
                </c:pt>
                <c:pt idx="863">
                  <c:v>0.37250558823000063</c:v>
                </c:pt>
                <c:pt idx="864">
                  <c:v>0.37292994038000077</c:v>
                </c:pt>
                <c:pt idx="865">
                  <c:v>0.37391498475000051</c:v>
                </c:pt>
                <c:pt idx="866">
                  <c:v>0.3755784131300004</c:v>
                </c:pt>
                <c:pt idx="867">
                  <c:v>0.37564418434000063</c:v>
                </c:pt>
                <c:pt idx="868">
                  <c:v>0.37775978981000036</c:v>
                </c:pt>
                <c:pt idx="869">
                  <c:v>0.38158643910000023</c:v>
                </c:pt>
                <c:pt idx="870">
                  <c:v>0.38483970255000033</c:v>
                </c:pt>
                <c:pt idx="871">
                  <c:v>0.3857660684700005</c:v>
                </c:pt>
                <c:pt idx="872">
                  <c:v>0.38827462036000043</c:v>
                </c:pt>
                <c:pt idx="873">
                  <c:v>0.39147103821000029</c:v>
                </c:pt>
                <c:pt idx="874">
                  <c:v>0.39214048507000032</c:v>
                </c:pt>
                <c:pt idx="875">
                  <c:v>0.39402491535000023</c:v>
                </c:pt>
                <c:pt idx="876">
                  <c:v>0.39355145837000066</c:v>
                </c:pt>
                <c:pt idx="877">
                  <c:v>0.39627176029000055</c:v>
                </c:pt>
                <c:pt idx="878">
                  <c:v>0.39639868705000025</c:v>
                </c:pt>
                <c:pt idx="879">
                  <c:v>0.39743415772000046</c:v>
                </c:pt>
                <c:pt idx="880">
                  <c:v>0.40062035045000072</c:v>
                </c:pt>
                <c:pt idx="881">
                  <c:v>0.40072589882000043</c:v>
                </c:pt>
                <c:pt idx="882">
                  <c:v>0.40133116328000029</c:v>
                </c:pt>
                <c:pt idx="883">
                  <c:v>0.40408921846000057</c:v>
                </c:pt>
                <c:pt idx="884">
                  <c:v>0.40595519790000023</c:v>
                </c:pt>
                <c:pt idx="885">
                  <c:v>0.4068233802700007</c:v>
                </c:pt>
                <c:pt idx="886">
                  <c:v>0.41001104283000073</c:v>
                </c:pt>
                <c:pt idx="887">
                  <c:v>0.41169253486000057</c:v>
                </c:pt>
                <c:pt idx="888">
                  <c:v>0.4123793514400006</c:v>
                </c:pt>
                <c:pt idx="889">
                  <c:v>0.41378957005000072</c:v>
                </c:pt>
                <c:pt idx="890">
                  <c:v>0.4133070544800006</c:v>
                </c:pt>
                <c:pt idx="891">
                  <c:v>0.41535331225000049</c:v>
                </c:pt>
                <c:pt idx="892">
                  <c:v>0.41746701455000051</c:v>
                </c:pt>
                <c:pt idx="893">
                  <c:v>0.42230516470000057</c:v>
                </c:pt>
                <c:pt idx="894">
                  <c:v>0.42543950668000036</c:v>
                </c:pt>
                <c:pt idx="895">
                  <c:v>0.42366318120000074</c:v>
                </c:pt>
                <c:pt idx="896">
                  <c:v>0.42848293873000043</c:v>
                </c:pt>
                <c:pt idx="897">
                  <c:v>0.42804120086000069</c:v>
                </c:pt>
                <c:pt idx="898">
                  <c:v>0.42910763129000029</c:v>
                </c:pt>
                <c:pt idx="899">
                  <c:v>0.43122350788000063</c:v>
                </c:pt>
                <c:pt idx="900">
                  <c:v>0.43303285720000018</c:v>
                </c:pt>
                <c:pt idx="901">
                  <c:v>0.43125556243000063</c:v>
                </c:pt>
                <c:pt idx="902">
                  <c:v>0.43498357482000072</c:v>
                </c:pt>
                <c:pt idx="903">
                  <c:v>0.43434267269000032</c:v>
                </c:pt>
                <c:pt idx="904">
                  <c:v>0.43672682721000056</c:v>
                </c:pt>
                <c:pt idx="905">
                  <c:v>0.43829227574000074</c:v>
                </c:pt>
                <c:pt idx="906">
                  <c:v>0.43967822598000056</c:v>
                </c:pt>
                <c:pt idx="907">
                  <c:v>0.44300550416000023</c:v>
                </c:pt>
                <c:pt idx="908">
                  <c:v>0.4457563024500007</c:v>
                </c:pt>
                <c:pt idx="909">
                  <c:v>0.44906675717000044</c:v>
                </c:pt>
                <c:pt idx="910">
                  <c:v>0.44950874518000034</c:v>
                </c:pt>
                <c:pt idx="911">
                  <c:v>0.45075337995000042</c:v>
                </c:pt>
                <c:pt idx="912">
                  <c:v>0.45253271289000052</c:v>
                </c:pt>
                <c:pt idx="913">
                  <c:v>0.4559800898900005</c:v>
                </c:pt>
                <c:pt idx="914">
                  <c:v>0.45747147814000072</c:v>
                </c:pt>
                <c:pt idx="915">
                  <c:v>0.45788170646000026</c:v>
                </c:pt>
                <c:pt idx="916">
                  <c:v>0.46104926495000031</c:v>
                </c:pt>
                <c:pt idx="917">
                  <c:v>0.46113850609000051</c:v>
                </c:pt>
                <c:pt idx="918">
                  <c:v>0.46253920129000048</c:v>
                </c:pt>
                <c:pt idx="919">
                  <c:v>0.46357721691000053</c:v>
                </c:pt>
                <c:pt idx="920">
                  <c:v>0.46520994826000051</c:v>
                </c:pt>
                <c:pt idx="921">
                  <c:v>0.46629271270000061</c:v>
                </c:pt>
                <c:pt idx="922">
                  <c:v>0.46787125912000022</c:v>
                </c:pt>
                <c:pt idx="923">
                  <c:v>0.4690880335300005</c:v>
                </c:pt>
                <c:pt idx="924">
                  <c:v>0.47388255649000027</c:v>
                </c:pt>
                <c:pt idx="925">
                  <c:v>0.47617360417000043</c:v>
                </c:pt>
                <c:pt idx="926">
                  <c:v>0.47724450816000058</c:v>
                </c:pt>
                <c:pt idx="927">
                  <c:v>0.47815744014000072</c:v>
                </c:pt>
                <c:pt idx="928">
                  <c:v>0.47835281660000023</c:v>
                </c:pt>
                <c:pt idx="929">
                  <c:v>0.48195480304000055</c:v>
                </c:pt>
                <c:pt idx="930">
                  <c:v>0.48310491824000051</c:v>
                </c:pt>
                <c:pt idx="931">
                  <c:v>0.48393221552000054</c:v>
                </c:pt>
                <c:pt idx="932">
                  <c:v>0.48586787093000056</c:v>
                </c:pt>
                <c:pt idx="933">
                  <c:v>0.48858095661000051</c:v>
                </c:pt>
                <c:pt idx="934">
                  <c:v>0.48840570224000035</c:v>
                </c:pt>
                <c:pt idx="935">
                  <c:v>0.49138148517000046</c:v>
                </c:pt>
                <c:pt idx="936">
                  <c:v>0.4956472422300004</c:v>
                </c:pt>
                <c:pt idx="937">
                  <c:v>0.49643949773000029</c:v>
                </c:pt>
                <c:pt idx="938">
                  <c:v>0.49734421533000045</c:v>
                </c:pt>
                <c:pt idx="939">
                  <c:v>0.50076729452000057</c:v>
                </c:pt>
                <c:pt idx="940">
                  <c:v>0.50008009310000034</c:v>
                </c:pt>
                <c:pt idx="941">
                  <c:v>0.50179874199000041</c:v>
                </c:pt>
                <c:pt idx="942">
                  <c:v>0.50104439947000057</c:v>
                </c:pt>
                <c:pt idx="943">
                  <c:v>0.50235038089000061</c:v>
                </c:pt>
                <c:pt idx="944">
                  <c:v>0.50757919470000046</c:v>
                </c:pt>
                <c:pt idx="945">
                  <c:v>0.51129116112000017</c:v>
                </c:pt>
                <c:pt idx="946">
                  <c:v>0.51168881775000041</c:v>
                </c:pt>
                <c:pt idx="947">
                  <c:v>0.51134003734000033</c:v>
                </c:pt>
                <c:pt idx="948">
                  <c:v>0.51584102378000063</c:v>
                </c:pt>
                <c:pt idx="949">
                  <c:v>0.5159091114200004</c:v>
                </c:pt>
                <c:pt idx="950">
                  <c:v>0.5165398234200006</c:v>
                </c:pt>
                <c:pt idx="951">
                  <c:v>0.5192561665600004</c:v>
                </c:pt>
                <c:pt idx="952">
                  <c:v>0.5205410166400003</c:v>
                </c:pt>
                <c:pt idx="953">
                  <c:v>0.52223005707000025</c:v>
                </c:pt>
                <c:pt idx="954">
                  <c:v>0.52088098013000039</c:v>
                </c:pt>
                <c:pt idx="955">
                  <c:v>0.52637406899000039</c:v>
                </c:pt>
                <c:pt idx="956">
                  <c:v>0.52795063134000031</c:v>
                </c:pt>
                <c:pt idx="957">
                  <c:v>0.52885226468000046</c:v>
                </c:pt>
                <c:pt idx="958">
                  <c:v>0.14911163520000059</c:v>
                </c:pt>
                <c:pt idx="959">
                  <c:v>0.15084961301000022</c:v>
                </c:pt>
                <c:pt idx="960">
                  <c:v>0.15296532348000028</c:v>
                </c:pt>
                <c:pt idx="961">
                  <c:v>0.15538603675000048</c:v>
                </c:pt>
                <c:pt idx="962">
                  <c:v>0.15803747176000058</c:v>
                </c:pt>
                <c:pt idx="963">
                  <c:v>0.15870415516000036</c:v>
                </c:pt>
                <c:pt idx="964">
                  <c:v>0.15916485699000021</c:v>
                </c:pt>
                <c:pt idx="965">
                  <c:v>0.16342422462000059</c:v>
                </c:pt>
                <c:pt idx="966">
                  <c:v>0.16670654909000063</c:v>
                </c:pt>
                <c:pt idx="967">
                  <c:v>0.16893412292000051</c:v>
                </c:pt>
                <c:pt idx="968">
                  <c:v>0.17002856896000026</c:v>
                </c:pt>
                <c:pt idx="969">
                  <c:v>0.17162605348000057</c:v>
                </c:pt>
                <c:pt idx="970">
                  <c:v>0.17321167333000062</c:v>
                </c:pt>
                <c:pt idx="971">
                  <c:v>0.1747416129000004</c:v>
                </c:pt>
                <c:pt idx="972">
                  <c:v>0.1755167123600006</c:v>
                </c:pt>
                <c:pt idx="973">
                  <c:v>0.17946403829000018</c:v>
                </c:pt>
                <c:pt idx="974">
                  <c:v>0.18080832431000032</c:v>
                </c:pt>
                <c:pt idx="975">
                  <c:v>0.18559846185000026</c:v>
                </c:pt>
                <c:pt idx="976">
                  <c:v>0.18517160178000039</c:v>
                </c:pt>
                <c:pt idx="977">
                  <c:v>0.18682225120000054</c:v>
                </c:pt>
                <c:pt idx="978">
                  <c:v>0.18807489675000055</c:v>
                </c:pt>
                <c:pt idx="979">
                  <c:v>0.18807483236000053</c:v>
                </c:pt>
                <c:pt idx="980">
                  <c:v>0.19061815528000067</c:v>
                </c:pt>
                <c:pt idx="981">
                  <c:v>0.19252965820000043</c:v>
                </c:pt>
                <c:pt idx="982">
                  <c:v>0.19344419386000028</c:v>
                </c:pt>
                <c:pt idx="983">
                  <c:v>0.19475869020000061</c:v>
                </c:pt>
                <c:pt idx="984">
                  <c:v>0.19689143058000069</c:v>
                </c:pt>
                <c:pt idx="985">
                  <c:v>0.1979486846800006</c:v>
                </c:pt>
                <c:pt idx="986">
                  <c:v>0.19813742758000047</c:v>
                </c:pt>
                <c:pt idx="987">
                  <c:v>0.19938735374000033</c:v>
                </c:pt>
                <c:pt idx="988">
                  <c:v>0.20058425336000027</c:v>
                </c:pt>
                <c:pt idx="989">
                  <c:v>0.20126346242000068</c:v>
                </c:pt>
                <c:pt idx="990">
                  <c:v>0.20347989702000063</c:v>
                </c:pt>
                <c:pt idx="991">
                  <c:v>0.20431907105000049</c:v>
                </c:pt>
                <c:pt idx="992">
                  <c:v>0.20455483077000053</c:v>
                </c:pt>
                <c:pt idx="993">
                  <c:v>0.20431488111000021</c:v>
                </c:pt>
                <c:pt idx="994">
                  <c:v>0.20844305324000062</c:v>
                </c:pt>
                <c:pt idx="995">
                  <c:v>0.21118299292000076</c:v>
                </c:pt>
                <c:pt idx="996">
                  <c:v>0.21162131871000042</c:v>
                </c:pt>
                <c:pt idx="997">
                  <c:v>0.21329038147000062</c:v>
                </c:pt>
                <c:pt idx="998">
                  <c:v>0.21419249814000069</c:v>
                </c:pt>
                <c:pt idx="999">
                  <c:v>0.21784044329000041</c:v>
                </c:pt>
                <c:pt idx="1000">
                  <c:v>0.21901477009000017</c:v>
                </c:pt>
                <c:pt idx="1001">
                  <c:v>0.22066207624000073</c:v>
                </c:pt>
                <c:pt idx="1002">
                  <c:v>0.22249753415000043</c:v>
                </c:pt>
                <c:pt idx="1003">
                  <c:v>0.22249753891000068</c:v>
                </c:pt>
                <c:pt idx="1004">
                  <c:v>0.2237663255800004</c:v>
                </c:pt>
                <c:pt idx="1005">
                  <c:v>0.22619748637000042</c:v>
                </c:pt>
                <c:pt idx="1006">
                  <c:v>0.2290665636600005</c:v>
                </c:pt>
                <c:pt idx="1007">
                  <c:v>0.22828673639000044</c:v>
                </c:pt>
                <c:pt idx="1008">
                  <c:v>0.22828671415000032</c:v>
                </c:pt>
                <c:pt idx="1009">
                  <c:v>0.23113043166000069</c:v>
                </c:pt>
                <c:pt idx="1010">
                  <c:v>0.23113047013000027</c:v>
                </c:pt>
                <c:pt idx="1011">
                  <c:v>0.23091598645000033</c:v>
                </c:pt>
                <c:pt idx="1012">
                  <c:v>0.23050979821000056</c:v>
                </c:pt>
                <c:pt idx="1013">
                  <c:v>0.23050978248000034</c:v>
                </c:pt>
                <c:pt idx="1014">
                  <c:v>0.23342560882000044</c:v>
                </c:pt>
                <c:pt idx="1015">
                  <c:v>0.23235884681000074</c:v>
                </c:pt>
                <c:pt idx="1016">
                  <c:v>0.23488246457000059</c:v>
                </c:pt>
                <c:pt idx="1017">
                  <c:v>0.23663343934000067</c:v>
                </c:pt>
                <c:pt idx="1018">
                  <c:v>0.23620758828000021</c:v>
                </c:pt>
                <c:pt idx="1019">
                  <c:v>0.23721111521000068</c:v>
                </c:pt>
                <c:pt idx="1020">
                  <c:v>0.23618158513000026</c:v>
                </c:pt>
                <c:pt idx="1021">
                  <c:v>0.24032780200000048</c:v>
                </c:pt>
                <c:pt idx="1022">
                  <c:v>0.24065713265000055</c:v>
                </c:pt>
                <c:pt idx="1023">
                  <c:v>0.24208715366000036</c:v>
                </c:pt>
                <c:pt idx="1024">
                  <c:v>0.24571678947000067</c:v>
                </c:pt>
                <c:pt idx="1025">
                  <c:v>0.24656453901000019</c:v>
                </c:pt>
                <c:pt idx="1026">
                  <c:v>0.24746307621000027</c:v>
                </c:pt>
                <c:pt idx="1027">
                  <c:v>0.24939222668000072</c:v>
                </c:pt>
                <c:pt idx="1028">
                  <c:v>0.24945447533000048</c:v>
                </c:pt>
                <c:pt idx="1029">
                  <c:v>0.25259592291000049</c:v>
                </c:pt>
                <c:pt idx="1030">
                  <c:v>0.25216727497000024</c:v>
                </c:pt>
                <c:pt idx="1031">
                  <c:v>0.25557153064000032</c:v>
                </c:pt>
                <c:pt idx="1032">
                  <c:v>0.25653385561000053</c:v>
                </c:pt>
                <c:pt idx="1033">
                  <c:v>0.2586410749300006</c:v>
                </c:pt>
                <c:pt idx="1034">
                  <c:v>0.26038377705000071</c:v>
                </c:pt>
                <c:pt idx="1035">
                  <c:v>0.26293794929000058</c:v>
                </c:pt>
                <c:pt idx="1036">
                  <c:v>0.26326178279000034</c:v>
                </c:pt>
                <c:pt idx="1037">
                  <c:v>0.26432785235000039</c:v>
                </c:pt>
                <c:pt idx="1038">
                  <c:v>0.26486569721000025</c:v>
                </c:pt>
                <c:pt idx="1039">
                  <c:v>0.26582056280000077</c:v>
                </c:pt>
                <c:pt idx="1040">
                  <c:v>0.26946420286000033</c:v>
                </c:pt>
                <c:pt idx="1041">
                  <c:v>0.27025474128000043</c:v>
                </c:pt>
                <c:pt idx="1042">
                  <c:v>0.26879453559000072</c:v>
                </c:pt>
                <c:pt idx="1043">
                  <c:v>0.26917441261000019</c:v>
                </c:pt>
                <c:pt idx="1044">
                  <c:v>0.27032774175000041</c:v>
                </c:pt>
                <c:pt idx="1045">
                  <c:v>0.27297621721000043</c:v>
                </c:pt>
                <c:pt idx="1046">
                  <c:v>0.2707732445100004</c:v>
                </c:pt>
                <c:pt idx="1047">
                  <c:v>0.27197145911000065</c:v>
                </c:pt>
                <c:pt idx="1048">
                  <c:v>0.27387421448000054</c:v>
                </c:pt>
                <c:pt idx="1049">
                  <c:v>0.27580616036000039</c:v>
                </c:pt>
                <c:pt idx="1050">
                  <c:v>0.27642271912000071</c:v>
                </c:pt>
                <c:pt idx="1051">
                  <c:v>0.27623800120000053</c:v>
                </c:pt>
                <c:pt idx="1052">
                  <c:v>0.27663460811000051</c:v>
                </c:pt>
                <c:pt idx="1053">
                  <c:v>0.27894612538000046</c:v>
                </c:pt>
                <c:pt idx="1054">
                  <c:v>0.28311026706000064</c:v>
                </c:pt>
                <c:pt idx="1055">
                  <c:v>0.28530269993000046</c:v>
                </c:pt>
                <c:pt idx="1056">
                  <c:v>0.28640650099000026</c:v>
                </c:pt>
                <c:pt idx="1057">
                  <c:v>0.28768798958000047</c:v>
                </c:pt>
                <c:pt idx="1058">
                  <c:v>0.28715739358000064</c:v>
                </c:pt>
                <c:pt idx="1059">
                  <c:v>0.29127459742000039</c:v>
                </c:pt>
                <c:pt idx="1060">
                  <c:v>0.29124007139000069</c:v>
                </c:pt>
                <c:pt idx="1061">
                  <c:v>0.29505090825000024</c:v>
                </c:pt>
                <c:pt idx="1062">
                  <c:v>0.2956040489000003</c:v>
                </c:pt>
                <c:pt idx="1063">
                  <c:v>0.29697522318000041</c:v>
                </c:pt>
                <c:pt idx="1064">
                  <c:v>0.29625084509000033</c:v>
                </c:pt>
                <c:pt idx="1065">
                  <c:v>0.29775609238000073</c:v>
                </c:pt>
                <c:pt idx="1066">
                  <c:v>0.2986747846000003</c:v>
                </c:pt>
                <c:pt idx="1067">
                  <c:v>0.29852807148000066</c:v>
                </c:pt>
                <c:pt idx="1068">
                  <c:v>0.30193069798000066</c:v>
                </c:pt>
                <c:pt idx="1069">
                  <c:v>0.30192049997000026</c:v>
                </c:pt>
                <c:pt idx="1070">
                  <c:v>0.30424385979000024</c:v>
                </c:pt>
                <c:pt idx="1071">
                  <c:v>0.30418525051000073</c:v>
                </c:pt>
                <c:pt idx="1072">
                  <c:v>0.30460671206000028</c:v>
                </c:pt>
                <c:pt idx="1073">
                  <c:v>0.30475472487000049</c:v>
                </c:pt>
                <c:pt idx="1074">
                  <c:v>0.30525951294000037</c:v>
                </c:pt>
                <c:pt idx="1075">
                  <c:v>0.30753968907000057</c:v>
                </c:pt>
                <c:pt idx="1076">
                  <c:v>0.30520496230000049</c:v>
                </c:pt>
                <c:pt idx="1077">
                  <c:v>0.30550881147000042</c:v>
                </c:pt>
                <c:pt idx="1078">
                  <c:v>0.30812026300000073</c:v>
                </c:pt>
                <c:pt idx="1079">
                  <c:v>0.30795204943000043</c:v>
                </c:pt>
                <c:pt idx="1080">
                  <c:v>0.31020607877000034</c:v>
                </c:pt>
                <c:pt idx="1081">
                  <c:v>0.31372806178000018</c:v>
                </c:pt>
                <c:pt idx="1082">
                  <c:v>0.3138300983800002</c:v>
                </c:pt>
                <c:pt idx="1083">
                  <c:v>0.31614170109000045</c:v>
                </c:pt>
                <c:pt idx="1084">
                  <c:v>0.31541080581000075</c:v>
                </c:pt>
                <c:pt idx="1085">
                  <c:v>0.31630553870000028</c:v>
                </c:pt>
                <c:pt idx="1086">
                  <c:v>0.31692821627000056</c:v>
                </c:pt>
                <c:pt idx="1087">
                  <c:v>0.31884503375000067</c:v>
                </c:pt>
                <c:pt idx="1088">
                  <c:v>0.32035679868000044</c:v>
                </c:pt>
                <c:pt idx="1089">
                  <c:v>0.32400886502000048</c:v>
                </c:pt>
                <c:pt idx="1090">
                  <c:v>0.32371823213000028</c:v>
                </c:pt>
                <c:pt idx="1091">
                  <c:v>0.32755079114000069</c:v>
                </c:pt>
                <c:pt idx="1092">
                  <c:v>0.32723616144000062</c:v>
                </c:pt>
                <c:pt idx="1093">
                  <c:v>0.32848999290000053</c:v>
                </c:pt>
                <c:pt idx="1094">
                  <c:v>0.32750501696000073</c:v>
                </c:pt>
                <c:pt idx="1095">
                  <c:v>0.33065540577000035</c:v>
                </c:pt>
                <c:pt idx="1096">
                  <c:v>0.33314600208000056</c:v>
                </c:pt>
                <c:pt idx="1097">
                  <c:v>0.33486697038000046</c:v>
                </c:pt>
                <c:pt idx="1098">
                  <c:v>0.33732403937000072</c:v>
                </c:pt>
                <c:pt idx="1099">
                  <c:v>0.33806120409000073</c:v>
                </c:pt>
                <c:pt idx="1100">
                  <c:v>0.33955362761000063</c:v>
                </c:pt>
                <c:pt idx="1101">
                  <c:v>0.34136464630000035</c:v>
                </c:pt>
                <c:pt idx="1102">
                  <c:v>0.34121029290000027</c:v>
                </c:pt>
                <c:pt idx="1103">
                  <c:v>0.34310731595000049</c:v>
                </c:pt>
                <c:pt idx="1104">
                  <c:v>0.34535390154000029</c:v>
                </c:pt>
                <c:pt idx="1105">
                  <c:v>0.34770523373000062</c:v>
                </c:pt>
                <c:pt idx="1106">
                  <c:v>0.34831983287000073</c:v>
                </c:pt>
                <c:pt idx="1107">
                  <c:v>0.35064129831000057</c:v>
                </c:pt>
                <c:pt idx="1108">
                  <c:v>0.3500186358000002</c:v>
                </c:pt>
                <c:pt idx="1109">
                  <c:v>0.35366667998000023</c:v>
                </c:pt>
                <c:pt idx="1110">
                  <c:v>0.35555268725000017</c:v>
                </c:pt>
                <c:pt idx="1111">
                  <c:v>0.35423500419000048</c:v>
                </c:pt>
                <c:pt idx="1112">
                  <c:v>0.35706750020000072</c:v>
                </c:pt>
                <c:pt idx="1113">
                  <c:v>0.35878150771000039</c:v>
                </c:pt>
                <c:pt idx="1114">
                  <c:v>0.36338818031000075</c:v>
                </c:pt>
                <c:pt idx="1115">
                  <c:v>0.36415681973000064</c:v>
                </c:pt>
                <c:pt idx="1116">
                  <c:v>0.36713092591000018</c:v>
                </c:pt>
                <c:pt idx="1117">
                  <c:v>0.36957864727000073</c:v>
                </c:pt>
                <c:pt idx="1118">
                  <c:v>0.36864668285000052</c:v>
                </c:pt>
                <c:pt idx="1119">
                  <c:v>0.36887778911000058</c:v>
                </c:pt>
                <c:pt idx="1120">
                  <c:v>0.3698293014400002</c:v>
                </c:pt>
                <c:pt idx="1121">
                  <c:v>0.3746740569800005</c:v>
                </c:pt>
                <c:pt idx="1122">
                  <c:v>0.37804822397000065</c:v>
                </c:pt>
                <c:pt idx="1123">
                  <c:v>0.37945192374000042</c:v>
                </c:pt>
                <c:pt idx="1124">
                  <c:v>0.38292451928000049</c:v>
                </c:pt>
                <c:pt idx="1125">
                  <c:v>0.38112117085000025</c:v>
                </c:pt>
                <c:pt idx="1126">
                  <c:v>0.38333058031000067</c:v>
                </c:pt>
                <c:pt idx="1127">
                  <c:v>0.38564930782000034</c:v>
                </c:pt>
                <c:pt idx="1128">
                  <c:v>0.38704209331000072</c:v>
                </c:pt>
                <c:pt idx="1129">
                  <c:v>0.3884053625900003</c:v>
                </c:pt>
                <c:pt idx="1130">
                  <c:v>0.38915601003000061</c:v>
                </c:pt>
                <c:pt idx="1131">
                  <c:v>0.38984931438000048</c:v>
                </c:pt>
                <c:pt idx="1132">
                  <c:v>0.39319575582000027</c:v>
                </c:pt>
                <c:pt idx="1133">
                  <c:v>0.3926763308400007</c:v>
                </c:pt>
                <c:pt idx="1134">
                  <c:v>0.39456021997000051</c:v>
                </c:pt>
                <c:pt idx="1135">
                  <c:v>0.39653445344000032</c:v>
                </c:pt>
                <c:pt idx="1136">
                  <c:v>0.39714128536000032</c:v>
                </c:pt>
                <c:pt idx="1137">
                  <c:v>0.39889260103000024</c:v>
                </c:pt>
                <c:pt idx="1138">
                  <c:v>0.39839064235000021</c:v>
                </c:pt>
                <c:pt idx="1139">
                  <c:v>0.39985631074000028</c:v>
                </c:pt>
                <c:pt idx="1140">
                  <c:v>0.40129082041000058</c:v>
                </c:pt>
                <c:pt idx="1141">
                  <c:v>0.40177073988000073</c:v>
                </c:pt>
                <c:pt idx="1142">
                  <c:v>0.40400130656000044</c:v>
                </c:pt>
                <c:pt idx="1143">
                  <c:v>0.40333777198000065</c:v>
                </c:pt>
                <c:pt idx="1144">
                  <c:v>0.4046034668300007</c:v>
                </c:pt>
                <c:pt idx="1145">
                  <c:v>0.40774121414000036</c:v>
                </c:pt>
                <c:pt idx="1146">
                  <c:v>0.40871246886000051</c:v>
                </c:pt>
                <c:pt idx="1147">
                  <c:v>0.40950880025000058</c:v>
                </c:pt>
                <c:pt idx="1148">
                  <c:v>0.4103876088100003</c:v>
                </c:pt>
                <c:pt idx="1149">
                  <c:v>0.41224201444000075</c:v>
                </c:pt>
                <c:pt idx="1150">
                  <c:v>0.41398326988000067</c:v>
                </c:pt>
                <c:pt idx="1151">
                  <c:v>0.41486313064000058</c:v>
                </c:pt>
                <c:pt idx="1152">
                  <c:v>0.41534682256000055</c:v>
                </c:pt>
                <c:pt idx="1153">
                  <c:v>0.4174436846100002</c:v>
                </c:pt>
                <c:pt idx="1154">
                  <c:v>0.41824155316000033</c:v>
                </c:pt>
                <c:pt idx="1155">
                  <c:v>0.41916617345000018</c:v>
                </c:pt>
                <c:pt idx="1156">
                  <c:v>0.42015761350000047</c:v>
                </c:pt>
                <c:pt idx="1157">
                  <c:v>0.42133808024000019</c:v>
                </c:pt>
                <c:pt idx="1158">
                  <c:v>0.42120069378000041</c:v>
                </c:pt>
                <c:pt idx="1159">
                  <c:v>0.42188434304000055</c:v>
                </c:pt>
                <c:pt idx="1160">
                  <c:v>0.42210236421000047</c:v>
                </c:pt>
                <c:pt idx="1161">
                  <c:v>0.42214549086000036</c:v>
                </c:pt>
                <c:pt idx="1162">
                  <c:v>0.42197383639000063</c:v>
                </c:pt>
                <c:pt idx="1163">
                  <c:v>0.42226711903000025</c:v>
                </c:pt>
                <c:pt idx="1164">
                  <c:v>0.42216858462000062</c:v>
                </c:pt>
                <c:pt idx="1165">
                  <c:v>0.4221854769700002</c:v>
                </c:pt>
                <c:pt idx="1166">
                  <c:v>0.42236073368000066</c:v>
                </c:pt>
                <c:pt idx="1167">
                  <c:v>0.4223128830500002</c:v>
                </c:pt>
                <c:pt idx="1168">
                  <c:v>0.42284095592000026</c:v>
                </c:pt>
                <c:pt idx="1169">
                  <c:v>0.42338408673000061</c:v>
                </c:pt>
                <c:pt idx="1170">
                  <c:v>0.42290932264000047</c:v>
                </c:pt>
                <c:pt idx="1171">
                  <c:v>0.42331231293000032</c:v>
                </c:pt>
                <c:pt idx="1172">
                  <c:v>0.42414614369000048</c:v>
                </c:pt>
                <c:pt idx="1173">
                  <c:v>0.42507333107000023</c:v>
                </c:pt>
                <c:pt idx="1174">
                  <c:v>0.42649502185000077</c:v>
                </c:pt>
                <c:pt idx="1175">
                  <c:v>0.42628594704000022</c:v>
                </c:pt>
                <c:pt idx="1176">
                  <c:v>0.4266797377200004</c:v>
                </c:pt>
                <c:pt idx="1177">
                  <c:v>0.42702562367000041</c:v>
                </c:pt>
                <c:pt idx="1178">
                  <c:v>0.42690947958000036</c:v>
                </c:pt>
                <c:pt idx="1179">
                  <c:v>0.42699830176000036</c:v>
                </c:pt>
                <c:pt idx="1180">
                  <c:v>0.4278106728200004</c:v>
                </c:pt>
                <c:pt idx="1181">
                  <c:v>0.42890707080000029</c:v>
                </c:pt>
                <c:pt idx="1182">
                  <c:v>0.4294946560900007</c:v>
                </c:pt>
                <c:pt idx="1183">
                  <c:v>0.43020853882000037</c:v>
                </c:pt>
                <c:pt idx="1184">
                  <c:v>0.4317120773000005</c:v>
                </c:pt>
                <c:pt idx="1185">
                  <c:v>0.43280658599000049</c:v>
                </c:pt>
                <c:pt idx="1186">
                  <c:v>0.43346341072000028</c:v>
                </c:pt>
                <c:pt idx="1187">
                  <c:v>0.43534970794000061</c:v>
                </c:pt>
                <c:pt idx="1188">
                  <c:v>0.43693319874000053</c:v>
                </c:pt>
                <c:pt idx="1189">
                  <c:v>0.43727177133000056</c:v>
                </c:pt>
                <c:pt idx="1190">
                  <c:v>0.4386421943100004</c:v>
                </c:pt>
                <c:pt idx="1191">
                  <c:v>0.43907720699000036</c:v>
                </c:pt>
                <c:pt idx="1192">
                  <c:v>0.43972879187000047</c:v>
                </c:pt>
                <c:pt idx="1193">
                  <c:v>0.44331023465000041</c:v>
                </c:pt>
                <c:pt idx="1194">
                  <c:v>0.44433484010000029</c:v>
                </c:pt>
                <c:pt idx="1195">
                  <c:v>0.4447249563600002</c:v>
                </c:pt>
                <c:pt idx="1196">
                  <c:v>0.44579303370000045</c:v>
                </c:pt>
                <c:pt idx="1197">
                  <c:v>0.44671219742000062</c:v>
                </c:pt>
                <c:pt idx="1198">
                  <c:v>0.44955527331000039</c:v>
                </c:pt>
                <c:pt idx="1199">
                  <c:v>0.45152810151000039</c:v>
                </c:pt>
                <c:pt idx="1200">
                  <c:v>0.45217996831000051</c:v>
                </c:pt>
                <c:pt idx="1201">
                  <c:v>0.45408400457000025</c:v>
                </c:pt>
                <c:pt idx="1202">
                  <c:v>0.45557611762000022</c:v>
                </c:pt>
                <c:pt idx="1203">
                  <c:v>0.45927017596000042</c:v>
                </c:pt>
                <c:pt idx="1204">
                  <c:v>0.46007047141000046</c:v>
                </c:pt>
                <c:pt idx="1205">
                  <c:v>0.46370351495000023</c:v>
                </c:pt>
                <c:pt idx="1206">
                  <c:v>0.46626435284000023</c:v>
                </c:pt>
                <c:pt idx="1207">
                  <c:v>0.46970487497000024</c:v>
                </c:pt>
                <c:pt idx="1208">
                  <c:v>0.47268584914000028</c:v>
                </c:pt>
                <c:pt idx="1209">
                  <c:v>0.4751702116800004</c:v>
                </c:pt>
                <c:pt idx="1210">
                  <c:v>0.47522893208000028</c:v>
                </c:pt>
                <c:pt idx="1211">
                  <c:v>0.47883689615000036</c:v>
                </c:pt>
                <c:pt idx="1212">
                  <c:v>0.4809969419200007</c:v>
                </c:pt>
                <c:pt idx="1213">
                  <c:v>0.48393169917000023</c:v>
                </c:pt>
                <c:pt idx="1214">
                  <c:v>0.48724246568000068</c:v>
                </c:pt>
                <c:pt idx="1215">
                  <c:v>0.48902683024000054</c:v>
                </c:pt>
                <c:pt idx="1216">
                  <c:v>0.4924184950800003</c:v>
                </c:pt>
                <c:pt idx="1217">
                  <c:v>0.49311141349000026</c:v>
                </c:pt>
                <c:pt idx="1218">
                  <c:v>0.49519114628000066</c:v>
                </c:pt>
                <c:pt idx="1219">
                  <c:v>0.49665873970000063</c:v>
                </c:pt>
                <c:pt idx="1220">
                  <c:v>0.49891732932000027</c:v>
                </c:pt>
                <c:pt idx="1221">
                  <c:v>0.5020039306000007</c:v>
                </c:pt>
                <c:pt idx="1222">
                  <c:v>0.50323127799000023</c:v>
                </c:pt>
                <c:pt idx="1223">
                  <c:v>0.50497392328000046</c:v>
                </c:pt>
                <c:pt idx="1224">
                  <c:v>0.50812569223000026</c:v>
                </c:pt>
                <c:pt idx="1225">
                  <c:v>0.51231014732000058</c:v>
                </c:pt>
                <c:pt idx="1226">
                  <c:v>0.51250008392000046</c:v>
                </c:pt>
                <c:pt idx="1227">
                  <c:v>0.51526802216000023</c:v>
                </c:pt>
                <c:pt idx="1228">
                  <c:v>0.51761666352000024</c:v>
                </c:pt>
                <c:pt idx="1229">
                  <c:v>0.52212627622000074</c:v>
                </c:pt>
                <c:pt idx="1230">
                  <c:v>0.52397756416000052</c:v>
                </c:pt>
                <c:pt idx="1231">
                  <c:v>0.52657131299000071</c:v>
                </c:pt>
                <c:pt idx="1232">
                  <c:v>0.52797927276000056</c:v>
                </c:pt>
                <c:pt idx="1233">
                  <c:v>0.53138546976000045</c:v>
                </c:pt>
                <c:pt idx="1234">
                  <c:v>0.53416610717000024</c:v>
                </c:pt>
                <c:pt idx="1235">
                  <c:v>0.53649054917000061</c:v>
                </c:pt>
                <c:pt idx="1236">
                  <c:v>0.53714824054000021</c:v>
                </c:pt>
                <c:pt idx="1237">
                  <c:v>0.53823991339000032</c:v>
                </c:pt>
                <c:pt idx="1238">
                  <c:v>0.54100503251000021</c:v>
                </c:pt>
                <c:pt idx="1239">
                  <c:v>0.54459226465000032</c:v>
                </c:pt>
                <c:pt idx="1240">
                  <c:v>0.54561918738000026</c:v>
                </c:pt>
                <c:pt idx="1241">
                  <c:v>0.54654595713000054</c:v>
                </c:pt>
                <c:pt idx="1242">
                  <c:v>0.54853674960000032</c:v>
                </c:pt>
                <c:pt idx="1243">
                  <c:v>0.55021642673000026</c:v>
                </c:pt>
                <c:pt idx="1244">
                  <c:v>0.55037894162000045</c:v>
                </c:pt>
                <c:pt idx="1245">
                  <c:v>0.55312421313000071</c:v>
                </c:pt>
                <c:pt idx="1246">
                  <c:v>0.55607750999000016</c:v>
                </c:pt>
                <c:pt idx="1247">
                  <c:v>0.55806353411000031</c:v>
                </c:pt>
                <c:pt idx="1248">
                  <c:v>0.55928716766000042</c:v>
                </c:pt>
                <c:pt idx="1249">
                  <c:v>0.5609320452400004</c:v>
                </c:pt>
                <c:pt idx="1250">
                  <c:v>0.56377646197000042</c:v>
                </c:pt>
                <c:pt idx="1251">
                  <c:v>0.56472577758000053</c:v>
                </c:pt>
                <c:pt idx="1252">
                  <c:v>0.56674181337000051</c:v>
                </c:pt>
                <c:pt idx="1253">
                  <c:v>0.56803399628000018</c:v>
                </c:pt>
                <c:pt idx="1254">
                  <c:v>0.56916047165000061</c:v>
                </c:pt>
                <c:pt idx="1255">
                  <c:v>0.56985982425000037</c:v>
                </c:pt>
                <c:pt idx="1256">
                  <c:v>0.57509208360000064</c:v>
                </c:pt>
                <c:pt idx="1257">
                  <c:v>0.57663749850000046</c:v>
                </c:pt>
                <c:pt idx="1258">
                  <c:v>0.57779698508000021</c:v>
                </c:pt>
                <c:pt idx="1259">
                  <c:v>0.57752819375000053</c:v>
                </c:pt>
                <c:pt idx="1260">
                  <c:v>0.57929395641000037</c:v>
                </c:pt>
                <c:pt idx="1261">
                  <c:v>0.58191152508000077</c:v>
                </c:pt>
                <c:pt idx="1262">
                  <c:v>0.58256214617000068</c:v>
                </c:pt>
                <c:pt idx="1263">
                  <c:v>0.58352545308000059</c:v>
                </c:pt>
                <c:pt idx="1264">
                  <c:v>0.58507600401000048</c:v>
                </c:pt>
                <c:pt idx="1265">
                  <c:v>0.58863672544000056</c:v>
                </c:pt>
                <c:pt idx="1266">
                  <c:v>0.58985376436000025</c:v>
                </c:pt>
                <c:pt idx="1267">
                  <c:v>0.58979528376000023</c:v>
                </c:pt>
                <c:pt idx="1268">
                  <c:v>0.59093115491000048</c:v>
                </c:pt>
                <c:pt idx="1269">
                  <c:v>0.59158818268000057</c:v>
                </c:pt>
                <c:pt idx="1270">
                  <c:v>0.59193852893000043</c:v>
                </c:pt>
                <c:pt idx="1271">
                  <c:v>0.59364423099000019</c:v>
                </c:pt>
                <c:pt idx="1272">
                  <c:v>0.59464012657000065</c:v>
                </c:pt>
                <c:pt idx="1273">
                  <c:v>0.59501809382000037</c:v>
                </c:pt>
                <c:pt idx="1274">
                  <c:v>0.59613410404000033</c:v>
                </c:pt>
                <c:pt idx="1275">
                  <c:v>0.59685526984000037</c:v>
                </c:pt>
                <c:pt idx="1276">
                  <c:v>0.59759065736000028</c:v>
                </c:pt>
                <c:pt idx="1277">
                  <c:v>0.59699283984000029</c:v>
                </c:pt>
                <c:pt idx="1278">
                  <c:v>0.59756731316000067</c:v>
                </c:pt>
                <c:pt idx="1279">
                  <c:v>0.59745292068000022</c:v>
                </c:pt>
                <c:pt idx="1280">
                  <c:v>0.5975673135900007</c:v>
                </c:pt>
                <c:pt idx="1281">
                  <c:v>0.59781751581000042</c:v>
                </c:pt>
                <c:pt idx="1282">
                  <c:v>0.59732155215000038</c:v>
                </c:pt>
                <c:pt idx="1283">
                  <c:v>0.59793611078000031</c:v>
                </c:pt>
                <c:pt idx="1284">
                  <c:v>0.59800288445000038</c:v>
                </c:pt>
                <c:pt idx="1285">
                  <c:v>0.59849594082000068</c:v>
                </c:pt>
                <c:pt idx="1286">
                  <c:v>0.59991299194000025</c:v>
                </c:pt>
                <c:pt idx="1287">
                  <c:v>0.59956993747000065</c:v>
                </c:pt>
                <c:pt idx="1288">
                  <c:v>0.60059616949000028</c:v>
                </c:pt>
                <c:pt idx="1289">
                  <c:v>0.60179891564000054</c:v>
                </c:pt>
                <c:pt idx="1290">
                  <c:v>0.6020193041400006</c:v>
                </c:pt>
                <c:pt idx="1291">
                  <c:v>0.60280993900000057</c:v>
                </c:pt>
                <c:pt idx="1292">
                  <c:v>0.60329358391000032</c:v>
                </c:pt>
                <c:pt idx="1293">
                  <c:v>0.60396313697000037</c:v>
                </c:pt>
                <c:pt idx="1294">
                  <c:v>0.5004111086399996</c:v>
                </c:pt>
                <c:pt idx="1295">
                  <c:v>0.49949082895000002</c:v>
                </c:pt>
                <c:pt idx="1296">
                  <c:v>0.4986589422999998</c:v>
                </c:pt>
                <c:pt idx="1297">
                  <c:v>0.49771726080000006</c:v>
                </c:pt>
                <c:pt idx="1298">
                  <c:v>0.49603074626999955</c:v>
                </c:pt>
                <c:pt idx="1299">
                  <c:v>0.49500148419999962</c:v>
                </c:pt>
                <c:pt idx="1300">
                  <c:v>0.49376080381999998</c:v>
                </c:pt>
                <c:pt idx="1301">
                  <c:v>0.49426393508999977</c:v>
                </c:pt>
                <c:pt idx="1302">
                  <c:v>0.4929395561199999</c:v>
                </c:pt>
                <c:pt idx="1303">
                  <c:v>0.49095342062999975</c:v>
                </c:pt>
                <c:pt idx="1304">
                  <c:v>0.48988628022000003</c:v>
                </c:pt>
                <c:pt idx="1305">
                  <c:v>0.48941129043999981</c:v>
                </c:pt>
                <c:pt idx="1306">
                  <c:v>0.48938989683999978</c:v>
                </c:pt>
                <c:pt idx="1307">
                  <c:v>0.4886172878999997</c:v>
                </c:pt>
                <c:pt idx="1308">
                  <c:v>0.48801563283999999</c:v>
                </c:pt>
                <c:pt idx="1309">
                  <c:v>0.48826873256999986</c:v>
                </c:pt>
                <c:pt idx="1310">
                  <c:v>0.48798549331999991</c:v>
                </c:pt>
                <c:pt idx="1311">
                  <c:v>0.48603076321999994</c:v>
                </c:pt>
                <c:pt idx="1312">
                  <c:v>0.48511545809999973</c:v>
                </c:pt>
                <c:pt idx="1313">
                  <c:v>0.48420253983000011</c:v>
                </c:pt>
                <c:pt idx="1314">
                  <c:v>0.48434425944999987</c:v>
                </c:pt>
                <c:pt idx="1315">
                  <c:v>0.4837886533899996</c:v>
                </c:pt>
                <c:pt idx="1316">
                  <c:v>0.48389629189000005</c:v>
                </c:pt>
                <c:pt idx="1317">
                  <c:v>0.48294280144999957</c:v>
                </c:pt>
                <c:pt idx="1318">
                  <c:v>0.48210989608999966</c:v>
                </c:pt>
                <c:pt idx="1319">
                  <c:v>0.48211061712999992</c:v>
                </c:pt>
                <c:pt idx="1320">
                  <c:v>0.48164033437999992</c:v>
                </c:pt>
                <c:pt idx="1321">
                  <c:v>0.48132125545999999</c:v>
                </c:pt>
                <c:pt idx="1322">
                  <c:v>0.48019919576000009</c:v>
                </c:pt>
                <c:pt idx="1323">
                  <c:v>0.47880990022999981</c:v>
                </c:pt>
                <c:pt idx="1324">
                  <c:v>0.47817868304</c:v>
                </c:pt>
                <c:pt idx="1325">
                  <c:v>0.4781043559</c:v>
                </c:pt>
                <c:pt idx="1326">
                  <c:v>0.47549597529999971</c:v>
                </c:pt>
                <c:pt idx="1327">
                  <c:v>0.47608053848999987</c:v>
                </c:pt>
                <c:pt idx="1328">
                  <c:v>0.47629394437999961</c:v>
                </c:pt>
                <c:pt idx="1329">
                  <c:v>0.4749491839799998</c:v>
                </c:pt>
                <c:pt idx="1330">
                  <c:v>0.4735952500999997</c:v>
                </c:pt>
                <c:pt idx="1331">
                  <c:v>0.47377424315999972</c:v>
                </c:pt>
                <c:pt idx="1332">
                  <c:v>0.47393191229999959</c:v>
                </c:pt>
                <c:pt idx="1333">
                  <c:v>0.47364675718999988</c:v>
                </c:pt>
                <c:pt idx="1334">
                  <c:v>0.47402869906999967</c:v>
                </c:pt>
                <c:pt idx="1335">
                  <c:v>0.47343452917999967</c:v>
                </c:pt>
                <c:pt idx="1336">
                  <c:v>0.47338706032999994</c:v>
                </c:pt>
                <c:pt idx="1337">
                  <c:v>0.47374584623999966</c:v>
                </c:pt>
                <c:pt idx="1338">
                  <c:v>0.47268600309999953</c:v>
                </c:pt>
                <c:pt idx="1339">
                  <c:v>0.47263802159999957</c:v>
                </c:pt>
                <c:pt idx="1340">
                  <c:v>0.47259937838999977</c:v>
                </c:pt>
                <c:pt idx="1341">
                  <c:v>0.47215749141999991</c:v>
                </c:pt>
                <c:pt idx="1342">
                  <c:v>0.47161623720999957</c:v>
                </c:pt>
                <c:pt idx="1343">
                  <c:v>0.47034866093999994</c:v>
                </c:pt>
                <c:pt idx="1344">
                  <c:v>0.47063033427999984</c:v>
                </c:pt>
                <c:pt idx="1345">
                  <c:v>0.47049793270000007</c:v>
                </c:pt>
                <c:pt idx="1346">
                  <c:v>0.46932397016999972</c:v>
                </c:pt>
                <c:pt idx="1347">
                  <c:v>0.46914566600000002</c:v>
                </c:pt>
                <c:pt idx="1348">
                  <c:v>0.4693751211099999</c:v>
                </c:pt>
                <c:pt idx="1349">
                  <c:v>0.46739503864999959</c:v>
                </c:pt>
                <c:pt idx="1350">
                  <c:v>0.46712152295999998</c:v>
                </c:pt>
                <c:pt idx="1351">
                  <c:v>0.4678445554899997</c:v>
                </c:pt>
                <c:pt idx="1352">
                  <c:v>0.46777207395999992</c:v>
                </c:pt>
                <c:pt idx="1353">
                  <c:v>0.46753345390999984</c:v>
                </c:pt>
                <c:pt idx="1354">
                  <c:v>0.46819173912999984</c:v>
                </c:pt>
                <c:pt idx="1355">
                  <c:v>0.46723158227999989</c:v>
                </c:pt>
                <c:pt idx="1356">
                  <c:v>0.4659995996800001</c:v>
                </c:pt>
                <c:pt idx="1357">
                  <c:v>0.46685986727000001</c:v>
                </c:pt>
                <c:pt idx="1358">
                  <c:v>0.46628775867999989</c:v>
                </c:pt>
                <c:pt idx="1359">
                  <c:v>0.46582434950999985</c:v>
                </c:pt>
                <c:pt idx="1360">
                  <c:v>0.46568377861999977</c:v>
                </c:pt>
                <c:pt idx="1361">
                  <c:v>0.46558875258999988</c:v>
                </c:pt>
                <c:pt idx="1362">
                  <c:v>0.4655704485199999</c:v>
                </c:pt>
                <c:pt idx="1363">
                  <c:v>0.46458212435000007</c:v>
                </c:pt>
                <c:pt idx="1364">
                  <c:v>0.46420783132999988</c:v>
                </c:pt>
                <c:pt idx="1365">
                  <c:v>0.46420422615000007</c:v>
                </c:pt>
                <c:pt idx="1366">
                  <c:v>0.46245575255000004</c:v>
                </c:pt>
                <c:pt idx="1367">
                  <c:v>0.46247598455</c:v>
                </c:pt>
                <c:pt idx="1368">
                  <c:v>0.46335030867999988</c:v>
                </c:pt>
                <c:pt idx="1369">
                  <c:v>0.46236921663999964</c:v>
                </c:pt>
                <c:pt idx="1370">
                  <c:v>0.46251519260999996</c:v>
                </c:pt>
                <c:pt idx="1371">
                  <c:v>0.46168160741999997</c:v>
                </c:pt>
                <c:pt idx="1372">
                  <c:v>0.46153809919999955</c:v>
                </c:pt>
                <c:pt idx="1373">
                  <c:v>0.46128392120999989</c:v>
                </c:pt>
                <c:pt idx="1374">
                  <c:v>0.46003227677999975</c:v>
                </c:pt>
                <c:pt idx="1375">
                  <c:v>0.45902748963999956</c:v>
                </c:pt>
                <c:pt idx="1376">
                  <c:v>0.45914561028999967</c:v>
                </c:pt>
                <c:pt idx="1377">
                  <c:v>0.45955433074999974</c:v>
                </c:pt>
                <c:pt idx="1378">
                  <c:v>0.45920697986999981</c:v>
                </c:pt>
                <c:pt idx="1379">
                  <c:v>0.45898287391999987</c:v>
                </c:pt>
                <c:pt idx="1380">
                  <c:v>0.45923302570999963</c:v>
                </c:pt>
                <c:pt idx="1381">
                  <c:v>0.45873578910999979</c:v>
                </c:pt>
                <c:pt idx="1382">
                  <c:v>0.45834582452000006</c:v>
                </c:pt>
                <c:pt idx="1383">
                  <c:v>0.45915367189999984</c:v>
                </c:pt>
                <c:pt idx="1384">
                  <c:v>0.45844383414999984</c:v>
                </c:pt>
                <c:pt idx="1385">
                  <c:v>0.45747839933999956</c:v>
                </c:pt>
                <c:pt idx="1386">
                  <c:v>0.45846987271999978</c:v>
                </c:pt>
                <c:pt idx="1387">
                  <c:v>0.45818228924999971</c:v>
                </c:pt>
                <c:pt idx="1388">
                  <c:v>0.4585948029599996</c:v>
                </c:pt>
                <c:pt idx="1389">
                  <c:v>0.45887124916000005</c:v>
                </c:pt>
                <c:pt idx="1390">
                  <c:v>0.45923930620999953</c:v>
                </c:pt>
                <c:pt idx="1391">
                  <c:v>0.45738300154999989</c:v>
                </c:pt>
                <c:pt idx="1392">
                  <c:v>0.45756156732999953</c:v>
                </c:pt>
                <c:pt idx="1393">
                  <c:v>0.45885855398999981</c:v>
                </c:pt>
                <c:pt idx="1394">
                  <c:v>0.45853197378000005</c:v>
                </c:pt>
                <c:pt idx="1395">
                  <c:v>0.45983346139999981</c:v>
                </c:pt>
                <c:pt idx="1396">
                  <c:v>0.46011105711999961</c:v>
                </c:pt>
                <c:pt idx="1397">
                  <c:v>0.45957540465999958</c:v>
                </c:pt>
                <c:pt idx="1398">
                  <c:v>0.45985752901999999</c:v>
                </c:pt>
                <c:pt idx="1399">
                  <c:v>0.46023717305999978</c:v>
                </c:pt>
                <c:pt idx="1400">
                  <c:v>0.45943444623000007</c:v>
                </c:pt>
                <c:pt idx="1401">
                  <c:v>0.4594369536199997</c:v>
                </c:pt>
                <c:pt idx="1402">
                  <c:v>0.46038090726999997</c:v>
                </c:pt>
                <c:pt idx="1403">
                  <c:v>0.45978753565999964</c:v>
                </c:pt>
                <c:pt idx="1404">
                  <c:v>0.46016793059000011</c:v>
                </c:pt>
                <c:pt idx="1405">
                  <c:v>0.46008114660999977</c:v>
                </c:pt>
                <c:pt idx="1406">
                  <c:v>0.46000140190999955</c:v>
                </c:pt>
                <c:pt idx="1407">
                  <c:v>0.46000139687999991</c:v>
                </c:pt>
                <c:pt idx="1408">
                  <c:v>0.45954283128999973</c:v>
                </c:pt>
                <c:pt idx="1409">
                  <c:v>0.45845770545999981</c:v>
                </c:pt>
                <c:pt idx="1410">
                  <c:v>0.45748364433999994</c:v>
                </c:pt>
                <c:pt idx="1411">
                  <c:v>0.45469248117000005</c:v>
                </c:pt>
                <c:pt idx="1412">
                  <c:v>0.45434487559999981</c:v>
                </c:pt>
                <c:pt idx="1413">
                  <c:v>0.45349644955999963</c:v>
                </c:pt>
                <c:pt idx="1414">
                  <c:v>0.45211154821999971</c:v>
                </c:pt>
                <c:pt idx="1415">
                  <c:v>0.44997575016999974</c:v>
                </c:pt>
                <c:pt idx="1416">
                  <c:v>0.44903286643000001</c:v>
                </c:pt>
                <c:pt idx="1417">
                  <c:v>0.4470823516600001</c:v>
                </c:pt>
                <c:pt idx="1418">
                  <c:v>0.44618381867999973</c:v>
                </c:pt>
                <c:pt idx="1419">
                  <c:v>0.44407801512999984</c:v>
                </c:pt>
                <c:pt idx="1420">
                  <c:v>0.44041751783999983</c:v>
                </c:pt>
                <c:pt idx="1421">
                  <c:v>0.43923397437999995</c:v>
                </c:pt>
                <c:pt idx="1422">
                  <c:v>0.43667836894999995</c:v>
                </c:pt>
                <c:pt idx="1423">
                  <c:v>0.43387688854999967</c:v>
                </c:pt>
                <c:pt idx="1424">
                  <c:v>0.43358264754000003</c:v>
                </c:pt>
                <c:pt idx="1425">
                  <c:v>0.43193968779999975</c:v>
                </c:pt>
                <c:pt idx="1426">
                  <c:v>0.42806058716999984</c:v>
                </c:pt>
                <c:pt idx="1427">
                  <c:v>0.42878621127999961</c:v>
                </c:pt>
                <c:pt idx="1428">
                  <c:v>0.42658718822999958</c:v>
                </c:pt>
                <c:pt idx="1429">
                  <c:v>0.42310829744999978</c:v>
                </c:pt>
                <c:pt idx="1430">
                  <c:v>0.42195852989000004</c:v>
                </c:pt>
                <c:pt idx="1431">
                  <c:v>0.42003368064999963</c:v>
                </c:pt>
                <c:pt idx="1432">
                  <c:v>0.41997960626000008</c:v>
                </c:pt>
                <c:pt idx="1433">
                  <c:v>0.41894047743999979</c:v>
                </c:pt>
                <c:pt idx="1434">
                  <c:v>0.41733659882999974</c:v>
                </c:pt>
                <c:pt idx="1435">
                  <c:v>0.41210279450999965</c:v>
                </c:pt>
                <c:pt idx="1436">
                  <c:v>0.40990191903999973</c:v>
                </c:pt>
                <c:pt idx="1437">
                  <c:v>0.40909851917999956</c:v>
                </c:pt>
                <c:pt idx="1438">
                  <c:v>0.40668189650999975</c:v>
                </c:pt>
                <c:pt idx="1439">
                  <c:v>0.40549722984999959</c:v>
                </c:pt>
                <c:pt idx="1440">
                  <c:v>0.4018511006599999</c:v>
                </c:pt>
                <c:pt idx="1441">
                  <c:v>0.40027517224999998</c:v>
                </c:pt>
                <c:pt idx="1442">
                  <c:v>0.40016435458999977</c:v>
                </c:pt>
                <c:pt idx="1443">
                  <c:v>0.39542919106000002</c:v>
                </c:pt>
                <c:pt idx="1444">
                  <c:v>0.39222981134000007</c:v>
                </c:pt>
                <c:pt idx="1445">
                  <c:v>0.39043443629999958</c:v>
                </c:pt>
                <c:pt idx="1446">
                  <c:v>0.39054352085000005</c:v>
                </c:pt>
                <c:pt idx="1447">
                  <c:v>0.38784851661999992</c:v>
                </c:pt>
                <c:pt idx="1448">
                  <c:v>0.38430656452999984</c:v>
                </c:pt>
                <c:pt idx="1449">
                  <c:v>0.38038500602999986</c:v>
                </c:pt>
                <c:pt idx="1450">
                  <c:v>0.38038076109999963</c:v>
                </c:pt>
                <c:pt idx="1451">
                  <c:v>0.37836612610999965</c:v>
                </c:pt>
                <c:pt idx="1452">
                  <c:v>0.37675855629999999</c:v>
                </c:pt>
                <c:pt idx="1453">
                  <c:v>0.37269438570999969</c:v>
                </c:pt>
                <c:pt idx="1454">
                  <c:v>0.36989617458999985</c:v>
                </c:pt>
                <c:pt idx="1455">
                  <c:v>0.36954502669999956</c:v>
                </c:pt>
                <c:pt idx="1456">
                  <c:v>0.36609721466999984</c:v>
                </c:pt>
                <c:pt idx="1457">
                  <c:v>0.36392313581999985</c:v>
                </c:pt>
                <c:pt idx="1458">
                  <c:v>0.36157522368999989</c:v>
                </c:pt>
                <c:pt idx="1459">
                  <c:v>0.35865317777999961</c:v>
                </c:pt>
                <c:pt idx="1460">
                  <c:v>0.35537202554999964</c:v>
                </c:pt>
                <c:pt idx="1461">
                  <c:v>0.35276735017999955</c:v>
                </c:pt>
                <c:pt idx="1462">
                  <c:v>0.31723191288000008</c:v>
                </c:pt>
                <c:pt idx="1463">
                  <c:v>0.31708501501000003</c:v>
                </c:pt>
                <c:pt idx="1464">
                  <c:v>0.31687178953</c:v>
                </c:pt>
                <c:pt idx="1465">
                  <c:v>0.31663740647999988</c:v>
                </c:pt>
                <c:pt idx="1466">
                  <c:v>0.31733826428999978</c:v>
                </c:pt>
                <c:pt idx="1467">
                  <c:v>0.31718148037999983</c:v>
                </c:pt>
                <c:pt idx="1468">
                  <c:v>0.31801806039999975</c:v>
                </c:pt>
                <c:pt idx="1469">
                  <c:v>0.31839379817999997</c:v>
                </c:pt>
                <c:pt idx="1470">
                  <c:v>0.31880169674000003</c:v>
                </c:pt>
                <c:pt idx="1471">
                  <c:v>0.31964208573000008</c:v>
                </c:pt>
                <c:pt idx="1472">
                  <c:v>0.32012199194000002</c:v>
                </c:pt>
                <c:pt idx="1473">
                  <c:v>0.32057362128999956</c:v>
                </c:pt>
                <c:pt idx="1474">
                  <c:v>0.32070074218999989</c:v>
                </c:pt>
                <c:pt idx="1475">
                  <c:v>0.32069695244000002</c:v>
                </c:pt>
                <c:pt idx="1476">
                  <c:v>0.32066782579000003</c:v>
                </c:pt>
                <c:pt idx="1477">
                  <c:v>0.32069858213999963</c:v>
                </c:pt>
                <c:pt idx="1478">
                  <c:v>0.32109384172999966</c:v>
                </c:pt>
                <c:pt idx="1479">
                  <c:v>0.32007855928999956</c:v>
                </c:pt>
                <c:pt idx="1480">
                  <c:v>0.32041518478999992</c:v>
                </c:pt>
                <c:pt idx="1481">
                  <c:v>0.32075517977000007</c:v>
                </c:pt>
                <c:pt idx="1482">
                  <c:v>0.31997827597999956</c:v>
                </c:pt>
                <c:pt idx="1483">
                  <c:v>0.31961781701000008</c:v>
                </c:pt>
                <c:pt idx="1484">
                  <c:v>0.31950930305999975</c:v>
                </c:pt>
                <c:pt idx="1485">
                  <c:v>0.31927532155999983</c:v>
                </c:pt>
                <c:pt idx="1486">
                  <c:v>0.31827011650999965</c:v>
                </c:pt>
                <c:pt idx="1487">
                  <c:v>0.3183743685799999</c:v>
                </c:pt>
                <c:pt idx="1488">
                  <c:v>0.3184042400499999</c:v>
                </c:pt>
                <c:pt idx="1489">
                  <c:v>0.31835991234999994</c:v>
                </c:pt>
                <c:pt idx="1490">
                  <c:v>0.31892892900999981</c:v>
                </c:pt>
                <c:pt idx="1491">
                  <c:v>0.31894972230999996</c:v>
                </c:pt>
                <c:pt idx="1492">
                  <c:v>0.31940987186999964</c:v>
                </c:pt>
                <c:pt idx="1493">
                  <c:v>0.31920126340999955</c:v>
                </c:pt>
                <c:pt idx="1494">
                  <c:v>0.31846158525999951</c:v>
                </c:pt>
                <c:pt idx="1495">
                  <c:v>0.31837283840999986</c:v>
                </c:pt>
                <c:pt idx="1496">
                  <c:v>0.31843609880999962</c:v>
                </c:pt>
                <c:pt idx="1497">
                  <c:v>0.31793157920999987</c:v>
                </c:pt>
                <c:pt idx="1498">
                  <c:v>0.31813952767999981</c:v>
                </c:pt>
                <c:pt idx="1499">
                  <c:v>0.31769706835999956</c:v>
                </c:pt>
                <c:pt idx="1500">
                  <c:v>0.31486426569000003</c:v>
                </c:pt>
                <c:pt idx="1501">
                  <c:v>0.31511870655999985</c:v>
                </c:pt>
                <c:pt idx="1502">
                  <c:v>0.31394864128999983</c:v>
                </c:pt>
                <c:pt idx="1503">
                  <c:v>0.31281454537999992</c:v>
                </c:pt>
                <c:pt idx="1504">
                  <c:v>0.31290252309999972</c:v>
                </c:pt>
                <c:pt idx="1505">
                  <c:v>0.31230955672999983</c:v>
                </c:pt>
                <c:pt idx="1506">
                  <c:v>0.31128680498999983</c:v>
                </c:pt>
                <c:pt idx="1507">
                  <c:v>0.30949041867000004</c:v>
                </c:pt>
                <c:pt idx="1508">
                  <c:v>0.31061873251000011</c:v>
                </c:pt>
                <c:pt idx="1509">
                  <c:v>0.30991712333999999</c:v>
                </c:pt>
                <c:pt idx="1510">
                  <c:v>0.30906811304999965</c:v>
                </c:pt>
                <c:pt idx="1511">
                  <c:v>0.30858167831999994</c:v>
                </c:pt>
                <c:pt idx="1512">
                  <c:v>0.30822823354999968</c:v>
                </c:pt>
                <c:pt idx="1513">
                  <c:v>0.30734247251000002</c:v>
                </c:pt>
                <c:pt idx="1514">
                  <c:v>0.30816798199000006</c:v>
                </c:pt>
                <c:pt idx="1515">
                  <c:v>0.30746800598999985</c:v>
                </c:pt>
                <c:pt idx="1516">
                  <c:v>0.30616016635999982</c:v>
                </c:pt>
                <c:pt idx="1517">
                  <c:v>0.30615252999000009</c:v>
                </c:pt>
                <c:pt idx="1518">
                  <c:v>0.30538234380000007</c:v>
                </c:pt>
                <c:pt idx="1519">
                  <c:v>0.30576159880999965</c:v>
                </c:pt>
                <c:pt idx="1520">
                  <c:v>0.30501257922999969</c:v>
                </c:pt>
                <c:pt idx="1521">
                  <c:v>0.30337938711999984</c:v>
                </c:pt>
                <c:pt idx="1522">
                  <c:v>0.30135354312000007</c:v>
                </c:pt>
                <c:pt idx="1523">
                  <c:v>0.29872522408999996</c:v>
                </c:pt>
                <c:pt idx="1524">
                  <c:v>0.29509409645999995</c:v>
                </c:pt>
                <c:pt idx="1525">
                  <c:v>0.2947447678599997</c:v>
                </c:pt>
                <c:pt idx="1526">
                  <c:v>0.10767910099250155</c:v>
                </c:pt>
                <c:pt idx="1527">
                  <c:v>0.10766916957432716</c:v>
                </c:pt>
                <c:pt idx="1528">
                  <c:v>0.10768664680194094</c:v>
                </c:pt>
                <c:pt idx="1529">
                  <c:v>0.10679623144022952</c:v>
                </c:pt>
                <c:pt idx="1530">
                  <c:v>0.1065659407256289</c:v>
                </c:pt>
                <c:pt idx="1531">
                  <c:v>0.1050343357190122</c:v>
                </c:pt>
                <c:pt idx="1532">
                  <c:v>0.10464310821570361</c:v>
                </c:pt>
                <c:pt idx="1533">
                  <c:v>0.1081867571239524</c:v>
                </c:pt>
                <c:pt idx="1534">
                  <c:v>0.10832685502867244</c:v>
                </c:pt>
                <c:pt idx="1535">
                  <c:v>0.10867323407587115</c:v>
                </c:pt>
                <c:pt idx="1536">
                  <c:v>0.10867291784296423</c:v>
                </c:pt>
                <c:pt idx="1537">
                  <c:v>0.10859319536832854</c:v>
                </c:pt>
                <c:pt idx="1538">
                  <c:v>0.10933364609616227</c:v>
                </c:pt>
                <c:pt idx="1539">
                  <c:v>0.11031176723643628</c:v>
                </c:pt>
                <c:pt idx="1540">
                  <c:v>0.11031176368548783</c:v>
                </c:pt>
                <c:pt idx="1541">
                  <c:v>0.11170678310542557</c:v>
                </c:pt>
                <c:pt idx="1542">
                  <c:v>0.1119344780657258</c:v>
                </c:pt>
                <c:pt idx="1543">
                  <c:v>0.11224722697397468</c:v>
                </c:pt>
                <c:pt idx="1544">
                  <c:v>0.11272338499117775</c:v>
                </c:pt>
                <c:pt idx="1545">
                  <c:v>0.11292816335465374</c:v>
                </c:pt>
                <c:pt idx="1546">
                  <c:v>0.11292181536171143</c:v>
                </c:pt>
                <c:pt idx="1547">
                  <c:v>0.11439090194089137</c:v>
                </c:pt>
                <c:pt idx="1548">
                  <c:v>0.11439090432289389</c:v>
                </c:pt>
                <c:pt idx="1549">
                  <c:v>0.11623572611380692</c:v>
                </c:pt>
                <c:pt idx="1550">
                  <c:v>0.11672678473753856</c:v>
                </c:pt>
                <c:pt idx="1551">
                  <c:v>0.11782759318482615</c:v>
                </c:pt>
                <c:pt idx="1552">
                  <c:v>0.11822138134097959</c:v>
                </c:pt>
                <c:pt idx="1553">
                  <c:v>0.11980811192104111</c:v>
                </c:pt>
                <c:pt idx="1554">
                  <c:v>0.11984903019408917</c:v>
                </c:pt>
                <c:pt idx="1555">
                  <c:v>0.12023759550066175</c:v>
                </c:pt>
                <c:pt idx="1556">
                  <c:v>0.12011396903396583</c:v>
                </c:pt>
                <c:pt idx="1557">
                  <c:v>0.12043936849360408</c:v>
                </c:pt>
                <c:pt idx="1558">
                  <c:v>0.12129813842082091</c:v>
                </c:pt>
                <c:pt idx="1559">
                  <c:v>0.12251124132112921</c:v>
                </c:pt>
                <c:pt idx="1560">
                  <c:v>0.12287289630569019</c:v>
                </c:pt>
                <c:pt idx="1561">
                  <c:v>0.12437166549404544</c:v>
                </c:pt>
                <c:pt idx="1562">
                  <c:v>0.12641745374944879</c:v>
                </c:pt>
                <c:pt idx="1563">
                  <c:v>0.12871287957653307</c:v>
                </c:pt>
                <c:pt idx="1564">
                  <c:v>0.12892240051830658</c:v>
                </c:pt>
                <c:pt idx="1565">
                  <c:v>0.1289509348257612</c:v>
                </c:pt>
                <c:pt idx="1566">
                  <c:v>0.13014077043449537</c:v>
                </c:pt>
                <c:pt idx="1567">
                  <c:v>0.13073075984781637</c:v>
                </c:pt>
                <c:pt idx="1568">
                  <c:v>0.13211903271945347</c:v>
                </c:pt>
                <c:pt idx="1569">
                  <c:v>0.13402047393030453</c:v>
                </c:pt>
                <c:pt idx="1570">
                  <c:v>0.13562717608072364</c:v>
                </c:pt>
                <c:pt idx="1571">
                  <c:v>0.13607565163211299</c:v>
                </c:pt>
                <c:pt idx="1572">
                  <c:v>0.13658409391266035</c:v>
                </c:pt>
                <c:pt idx="1573">
                  <c:v>0.13811998623731839</c:v>
                </c:pt>
                <c:pt idx="1574">
                  <c:v>0.1394174137626823</c:v>
                </c:pt>
                <c:pt idx="1575">
                  <c:v>0.14199586450154431</c:v>
                </c:pt>
                <c:pt idx="1576">
                  <c:v>0.14256838129686852</c:v>
                </c:pt>
                <c:pt idx="1577">
                  <c:v>0.14299354962505523</c:v>
                </c:pt>
                <c:pt idx="1578">
                  <c:v>0.1434553700374947</c:v>
                </c:pt>
                <c:pt idx="1579">
                  <c:v>0.14377061996030002</c:v>
                </c:pt>
                <c:pt idx="1580">
                  <c:v>0.1461135032752538</c:v>
                </c:pt>
                <c:pt idx="1581">
                  <c:v>0.14666326451257175</c:v>
                </c:pt>
                <c:pt idx="1582">
                  <c:v>0.14713751718129675</c:v>
                </c:pt>
                <c:pt idx="1583">
                  <c:v>0.14679897215483034</c:v>
                </c:pt>
                <c:pt idx="1584">
                  <c:v>0.14676628668945785</c:v>
                </c:pt>
                <c:pt idx="1585">
                  <c:v>0.14610479337229865</c:v>
                </c:pt>
                <c:pt idx="1586">
                  <c:v>0.14713268674459623</c:v>
                </c:pt>
                <c:pt idx="1587">
                  <c:v>0.14841820040802864</c:v>
                </c:pt>
                <c:pt idx="1588">
                  <c:v>0.14898306785399212</c:v>
                </c:pt>
                <c:pt idx="1589">
                  <c:v>0.14879108537715038</c:v>
                </c:pt>
                <c:pt idx="1590">
                  <c:v>0.14958346042126203</c:v>
                </c:pt>
                <c:pt idx="1591">
                  <c:v>0.15033401301279253</c:v>
                </c:pt>
                <c:pt idx="1592">
                  <c:v>0.14963094267754737</c:v>
                </c:pt>
                <c:pt idx="1593">
                  <c:v>0.15181265350683767</c:v>
                </c:pt>
                <c:pt idx="1594">
                  <c:v>0.15322441279223636</c:v>
                </c:pt>
                <c:pt idx="1595">
                  <c:v>0.1526670777238644</c:v>
                </c:pt>
                <c:pt idx="1596">
                  <c:v>0.15345734956991633</c:v>
                </c:pt>
                <c:pt idx="1597">
                  <c:v>0.15389866041023398</c:v>
                </c:pt>
                <c:pt idx="1598">
                  <c:v>0.15479936200926339</c:v>
                </c:pt>
                <c:pt idx="1599">
                  <c:v>0.15471628852007061</c:v>
                </c:pt>
                <c:pt idx="1600">
                  <c:v>0.15584824746360831</c:v>
                </c:pt>
                <c:pt idx="1601">
                  <c:v>0.15718341038817865</c:v>
                </c:pt>
                <c:pt idx="1602">
                  <c:v>0.15811806777679757</c:v>
                </c:pt>
                <c:pt idx="1603">
                  <c:v>0.15939089165196305</c:v>
                </c:pt>
                <c:pt idx="1604">
                  <c:v>0.15922032787825358</c:v>
                </c:pt>
                <c:pt idx="1605">
                  <c:v>0.15997392767975321</c:v>
                </c:pt>
                <c:pt idx="1606">
                  <c:v>0.15944287267313628</c:v>
                </c:pt>
                <c:pt idx="1607">
                  <c:v>0.16072974965813847</c:v>
                </c:pt>
                <c:pt idx="1608">
                  <c:v>0.16118934423246592</c:v>
                </c:pt>
                <c:pt idx="1609">
                  <c:v>0.16267830802823119</c:v>
                </c:pt>
                <c:pt idx="1610">
                  <c:v>0.16261689569916202</c:v>
                </c:pt>
                <c:pt idx="1611">
                  <c:v>0.16249622044552273</c:v>
                </c:pt>
                <c:pt idx="1612">
                  <c:v>0.16242956988310533</c:v>
                </c:pt>
                <c:pt idx="1613">
                  <c:v>0.16150481299073668</c:v>
                </c:pt>
                <c:pt idx="1614">
                  <c:v>0.16073888838773706</c:v>
                </c:pt>
                <c:pt idx="1615">
                  <c:v>0.16000232881561524</c:v>
                </c:pt>
                <c:pt idx="1616">
                  <c:v>0.15968554132112966</c:v>
                </c:pt>
                <c:pt idx="1617">
                  <c:v>0.16124588573003995</c:v>
                </c:pt>
                <c:pt idx="1618">
                  <c:v>0.16034496043228968</c:v>
                </c:pt>
                <c:pt idx="1619">
                  <c:v>0.16110520081605664</c:v>
                </c:pt>
                <c:pt idx="1620">
                  <c:v>0.16267536627701801</c:v>
                </c:pt>
                <c:pt idx="1621">
                  <c:v>0.16217365212836365</c:v>
                </c:pt>
                <c:pt idx="1622">
                  <c:v>0.16429350942876078</c:v>
                </c:pt>
                <c:pt idx="1623">
                  <c:v>0.16575435953903872</c:v>
                </c:pt>
                <c:pt idx="1624">
                  <c:v>0.16629660434494953</c:v>
                </c:pt>
                <c:pt idx="1625">
                  <c:v>0.16480847862814335</c:v>
                </c:pt>
                <c:pt idx="1626">
                  <c:v>0.16478314765108079</c:v>
                </c:pt>
                <c:pt idx="1627">
                  <c:v>0.16482723192545215</c:v>
                </c:pt>
                <c:pt idx="1628">
                  <c:v>0.16480847354433198</c:v>
                </c:pt>
                <c:pt idx="1629">
                  <c:v>0.16635927814292054</c:v>
                </c:pt>
                <c:pt idx="1630">
                  <c:v>0.16657189854433202</c:v>
                </c:pt>
                <c:pt idx="1631">
                  <c:v>0.1655617982906929</c:v>
                </c:pt>
                <c:pt idx="1632">
                  <c:v>0.16376008656815169</c:v>
                </c:pt>
                <c:pt idx="1633">
                  <c:v>0.1616313600463167</c:v>
                </c:pt>
                <c:pt idx="1634">
                  <c:v>0.16160845598809004</c:v>
                </c:pt>
                <c:pt idx="1635">
                  <c:v>0.16239803138509062</c:v>
                </c:pt>
                <c:pt idx="1636">
                  <c:v>0.16413043387737086</c:v>
                </c:pt>
                <c:pt idx="1637">
                  <c:v>0.162410200738862</c:v>
                </c:pt>
                <c:pt idx="1638">
                  <c:v>0.16245149317379784</c:v>
                </c:pt>
                <c:pt idx="1639">
                  <c:v>0.16181238446184398</c:v>
                </c:pt>
                <c:pt idx="1640">
                  <c:v>0.16262342925672682</c:v>
                </c:pt>
                <c:pt idx="1641">
                  <c:v>0.16096070664975753</c:v>
                </c:pt>
                <c:pt idx="1642">
                  <c:v>0.16249330428981035</c:v>
                </c:pt>
                <c:pt idx="1643">
                  <c:v>0.16156146808557556</c:v>
                </c:pt>
                <c:pt idx="1644">
                  <c:v>0.16066150414644928</c:v>
                </c:pt>
                <c:pt idx="1645">
                  <c:v>0.16094641823996469</c:v>
                </c:pt>
                <c:pt idx="1646">
                  <c:v>0.15967995111380698</c:v>
                </c:pt>
                <c:pt idx="1647">
                  <c:v>0.15779143751654193</c:v>
                </c:pt>
                <c:pt idx="1648">
                  <c:v>0.15680536011248331</c:v>
                </c:pt>
                <c:pt idx="1649">
                  <c:v>0.15704697293780309</c:v>
                </c:pt>
                <c:pt idx="1650">
                  <c:v>0.15619362160344064</c:v>
                </c:pt>
                <c:pt idx="1651">
                  <c:v>0.15711248917071058</c:v>
                </c:pt>
                <c:pt idx="1652">
                  <c:v>0.15804526816277051</c:v>
                </c:pt>
                <c:pt idx="1653">
                  <c:v>0.15653073577415072</c:v>
                </c:pt>
                <c:pt idx="1654">
                  <c:v>0.15516642680855794</c:v>
                </c:pt>
                <c:pt idx="1655">
                  <c:v>0.15415731846052094</c:v>
                </c:pt>
                <c:pt idx="1656">
                  <c:v>0.15286512501102789</c:v>
                </c:pt>
                <c:pt idx="1657">
                  <c:v>0.15034576646449038</c:v>
                </c:pt>
                <c:pt idx="1658">
                  <c:v>0.15100902539700037</c:v>
                </c:pt>
                <c:pt idx="1659">
                  <c:v>0.14878766446846078</c:v>
                </c:pt>
                <c:pt idx="1660">
                  <c:v>0.1487306824106753</c:v>
                </c:pt>
                <c:pt idx="1661">
                  <c:v>0.14695143152845186</c:v>
                </c:pt>
                <c:pt idx="1662">
                  <c:v>0.14565182239744157</c:v>
                </c:pt>
                <c:pt idx="1663">
                  <c:v>0.14457911372959847</c:v>
                </c:pt>
                <c:pt idx="1664">
                  <c:v>0.1439576184164095</c:v>
                </c:pt>
                <c:pt idx="1665">
                  <c:v>0.14248430328628167</c:v>
                </c:pt>
                <c:pt idx="1666">
                  <c:v>0.1391195255293341</c:v>
                </c:pt>
                <c:pt idx="1667">
                  <c:v>0.13885030266872556</c:v>
                </c:pt>
                <c:pt idx="1668">
                  <c:v>0.13808723687692978</c:v>
                </c:pt>
                <c:pt idx="1669">
                  <c:v>0.13937174772827571</c:v>
                </c:pt>
                <c:pt idx="1670">
                  <c:v>0.13696527190119134</c:v>
                </c:pt>
                <c:pt idx="1671">
                  <c:v>0.13705599733127513</c:v>
                </c:pt>
                <c:pt idx="1672">
                  <c:v>0.13550341458976653</c:v>
                </c:pt>
                <c:pt idx="1673">
                  <c:v>0.13358341284737574</c:v>
                </c:pt>
                <c:pt idx="1674">
                  <c:v>0.13075027171371903</c:v>
                </c:pt>
                <c:pt idx="1675">
                  <c:v>0.1287195620313189</c:v>
                </c:pt>
                <c:pt idx="1676">
                  <c:v>0.12777611193206884</c:v>
                </c:pt>
                <c:pt idx="1677">
                  <c:v>0.12412761501985009</c:v>
                </c:pt>
                <c:pt idx="1678">
                  <c:v>0.12298492189016338</c:v>
                </c:pt>
                <c:pt idx="1679">
                  <c:v>0.12229745356197616</c:v>
                </c:pt>
                <c:pt idx="1680">
                  <c:v>0.12409360609836781</c:v>
                </c:pt>
                <c:pt idx="1681">
                  <c:v>0.12293013214600798</c:v>
                </c:pt>
                <c:pt idx="1682">
                  <c:v>0.12396088247684148</c:v>
                </c:pt>
                <c:pt idx="1683">
                  <c:v>0.12218935066166725</c:v>
                </c:pt>
                <c:pt idx="1684">
                  <c:v>0.11868662114027345</c:v>
                </c:pt>
                <c:pt idx="1685">
                  <c:v>0.11641807507719493</c:v>
                </c:pt>
                <c:pt idx="1686">
                  <c:v>0.11536706646449081</c:v>
                </c:pt>
                <c:pt idx="1687">
                  <c:v>0.11299694751874739</c:v>
                </c:pt>
                <c:pt idx="1688">
                  <c:v>0.11109473856418171</c:v>
                </c:pt>
                <c:pt idx="1689">
                  <c:v>0.11005446628804609</c:v>
                </c:pt>
                <c:pt idx="1690">
                  <c:v>0.10635205856859289</c:v>
                </c:pt>
                <c:pt idx="1691">
                  <c:v>0.10475023174900792</c:v>
                </c:pt>
                <c:pt idx="1692">
                  <c:v>0.10083849857741511</c:v>
                </c:pt>
                <c:pt idx="1693">
                  <c:v>9.9093926665196189E-2</c:v>
                </c:pt>
                <c:pt idx="1694">
                  <c:v>2.6281131980591125E-2</c:v>
                </c:pt>
                <c:pt idx="1695">
                  <c:v>2.7331712295985768E-2</c:v>
                </c:pt>
                <c:pt idx="1696">
                  <c:v>2.9027963773709933E-2</c:v>
                </c:pt>
                <c:pt idx="1697">
                  <c:v>3.0542500165417177E-2</c:v>
                </c:pt>
                <c:pt idx="1698">
                  <c:v>3.5932345632995376E-2</c:v>
                </c:pt>
                <c:pt idx="1699">
                  <c:v>3.8256208822232449E-2</c:v>
                </c:pt>
                <c:pt idx="1700">
                  <c:v>3.7512239633877717E-2</c:v>
                </c:pt>
                <c:pt idx="1701">
                  <c:v>3.8741848246581417E-2</c:v>
                </c:pt>
                <c:pt idx="1702">
                  <c:v>3.895076450154375E-2</c:v>
                </c:pt>
                <c:pt idx="1703">
                  <c:v>4.2267469342743967E-2</c:v>
                </c:pt>
                <c:pt idx="1704">
                  <c:v>4.2218911270401872E-2</c:v>
                </c:pt>
                <c:pt idx="1705">
                  <c:v>4.3968543052492523E-2</c:v>
                </c:pt>
                <c:pt idx="1706">
                  <c:v>4.4838811402735219E-2</c:v>
                </c:pt>
                <c:pt idx="1707">
                  <c:v>4.6346857322452778E-2</c:v>
                </c:pt>
                <c:pt idx="1708">
                  <c:v>4.7775330480811631E-2</c:v>
                </c:pt>
                <c:pt idx="1709">
                  <c:v>4.8857614700043975E-2</c:v>
                </c:pt>
                <c:pt idx="1710">
                  <c:v>5.3148503418614823E-2</c:v>
                </c:pt>
                <c:pt idx="1711">
                  <c:v>5.5760853848698701E-2</c:v>
                </c:pt>
                <c:pt idx="1712">
                  <c:v>5.7575865769740046E-2</c:v>
                </c:pt>
                <c:pt idx="1713">
                  <c:v>5.8982332223202739E-2</c:v>
                </c:pt>
                <c:pt idx="1714">
                  <c:v>6.1041115295544693E-2</c:v>
                </c:pt>
                <c:pt idx="1715">
                  <c:v>6.1817717269519394E-2</c:v>
                </c:pt>
                <c:pt idx="1716">
                  <c:v>6.4422710068372552E-2</c:v>
                </c:pt>
                <c:pt idx="1717">
                  <c:v>6.695978077856235E-2</c:v>
                </c:pt>
                <c:pt idx="1718">
                  <c:v>7.0651726588002145E-2</c:v>
                </c:pt>
                <c:pt idx="1719">
                  <c:v>7.3161739093515935E-2</c:v>
                </c:pt>
                <c:pt idx="1720">
                  <c:v>7.613599940449943E-2</c:v>
                </c:pt>
                <c:pt idx="1721">
                  <c:v>7.5649071041023266E-2</c:v>
                </c:pt>
                <c:pt idx="1722">
                  <c:v>7.9160267545214158E-2</c:v>
                </c:pt>
                <c:pt idx="1723">
                  <c:v>8.0099541420379519E-2</c:v>
                </c:pt>
                <c:pt idx="1724">
                  <c:v>8.3865214468460722E-2</c:v>
                </c:pt>
                <c:pt idx="1725">
                  <c:v>8.5379110564623273E-2</c:v>
                </c:pt>
                <c:pt idx="1726">
                  <c:v>8.8570328947949167E-2</c:v>
                </c:pt>
                <c:pt idx="1727">
                  <c:v>8.990097220996926E-2</c:v>
                </c:pt>
                <c:pt idx="1728">
                  <c:v>9.0145685608733983E-2</c:v>
                </c:pt>
                <c:pt idx="1729">
                  <c:v>9.0663447805469699E-2</c:v>
                </c:pt>
                <c:pt idx="1730">
                  <c:v>9.3531634329510477E-2</c:v>
                </c:pt>
                <c:pt idx="1731">
                  <c:v>9.6677336336568415E-2</c:v>
                </c:pt>
                <c:pt idx="1732">
                  <c:v>9.7430976345390316E-2</c:v>
                </c:pt>
                <c:pt idx="1733">
                  <c:v>9.7912535002205495E-2</c:v>
                </c:pt>
                <c:pt idx="1734">
                  <c:v>0.10023243222320254</c:v>
                </c:pt>
                <c:pt idx="1735">
                  <c:v>0.1012184545985885</c:v>
                </c:pt>
                <c:pt idx="1736">
                  <c:v>0.10191201070798439</c:v>
                </c:pt>
                <c:pt idx="1737">
                  <c:v>0.10278699853330434</c:v>
                </c:pt>
                <c:pt idx="1738">
                  <c:v>0.10428587970886655</c:v>
                </c:pt>
                <c:pt idx="1739">
                  <c:v>0.10661961454565499</c:v>
                </c:pt>
                <c:pt idx="1740">
                  <c:v>0.10922288882884884</c:v>
                </c:pt>
                <c:pt idx="1741">
                  <c:v>0.11031347220996909</c:v>
                </c:pt>
                <c:pt idx="1742">
                  <c:v>0.11051906327745938</c:v>
                </c:pt>
                <c:pt idx="1743">
                  <c:v>0.11261544612924593</c:v>
                </c:pt>
                <c:pt idx="1744">
                  <c:v>0.11097184467357758</c:v>
                </c:pt>
                <c:pt idx="1745">
                  <c:v>0.1115020817379796</c:v>
                </c:pt>
                <c:pt idx="1746">
                  <c:v>0.11198838372298221</c:v>
                </c:pt>
                <c:pt idx="1747">
                  <c:v>0.11349820863475944</c:v>
                </c:pt>
                <c:pt idx="1748">
                  <c:v>0.11606616002426128</c:v>
                </c:pt>
                <c:pt idx="1749">
                  <c:v>0.11768948432951044</c:v>
                </c:pt>
                <c:pt idx="1750">
                  <c:v>0.1179105434715484</c:v>
                </c:pt>
                <c:pt idx="1751">
                  <c:v>0.1182566321790913</c:v>
                </c:pt>
                <c:pt idx="1752">
                  <c:v>0.11957956659682387</c:v>
                </c:pt>
                <c:pt idx="1753">
                  <c:v>0.12057477724966907</c:v>
                </c:pt>
                <c:pt idx="1754">
                  <c:v>0.11987928378914903</c:v>
                </c:pt>
                <c:pt idx="1755">
                  <c:v>0.12057208192545235</c:v>
                </c:pt>
                <c:pt idx="1756">
                  <c:v>0.12393375327525373</c:v>
                </c:pt>
                <c:pt idx="1757">
                  <c:v>0.12415634390163229</c:v>
                </c:pt>
                <c:pt idx="1758">
                  <c:v>0.12462287401852692</c:v>
                </c:pt>
                <c:pt idx="1759">
                  <c:v>0.12405006944199405</c:v>
                </c:pt>
                <c:pt idx="1760">
                  <c:v>0.12522779607410689</c:v>
                </c:pt>
                <c:pt idx="1761">
                  <c:v>0.12550129647110761</c:v>
                </c:pt>
                <c:pt idx="1762">
                  <c:v>0.12714877847375383</c:v>
                </c:pt>
                <c:pt idx="1763">
                  <c:v>0.12831142667622444</c:v>
                </c:pt>
                <c:pt idx="1764">
                  <c:v>0.12903602079841192</c:v>
                </c:pt>
                <c:pt idx="1765">
                  <c:v>0.12948372109616271</c:v>
                </c:pt>
                <c:pt idx="1766">
                  <c:v>0.12974343468239999</c:v>
                </c:pt>
                <c:pt idx="1767">
                  <c:v>0.13065644516982805</c:v>
                </c:pt>
                <c:pt idx="1768">
                  <c:v>0.13215501532862803</c:v>
                </c:pt>
                <c:pt idx="1769">
                  <c:v>0.13287523193647996</c:v>
                </c:pt>
                <c:pt idx="1770">
                  <c:v>0.13372808064622874</c:v>
                </c:pt>
                <c:pt idx="1771">
                  <c:v>0.13352681392809887</c:v>
                </c:pt>
                <c:pt idx="1772">
                  <c:v>0.13425717119541258</c:v>
                </c:pt>
                <c:pt idx="1773">
                  <c:v>0.13544897931186609</c:v>
                </c:pt>
                <c:pt idx="1774">
                  <c:v>0.1346695894574326</c:v>
                </c:pt>
                <c:pt idx="1775">
                  <c:v>0.13394953547640051</c:v>
                </c:pt>
                <c:pt idx="1776">
                  <c:v>0.1347167633877375</c:v>
                </c:pt>
                <c:pt idx="1777">
                  <c:v>0.1356851558447289</c:v>
                </c:pt>
                <c:pt idx="1778">
                  <c:v>0.13619294773930318</c:v>
                </c:pt>
                <c:pt idx="1779">
                  <c:v>0.1378192478716368</c:v>
                </c:pt>
                <c:pt idx="1780">
                  <c:v>0.13771924740846936</c:v>
                </c:pt>
                <c:pt idx="1781">
                  <c:v>0.13765329886413791</c:v>
                </c:pt>
                <c:pt idx="1782">
                  <c:v>0.13788734698941316</c:v>
                </c:pt>
                <c:pt idx="1783">
                  <c:v>0.13982459480591131</c:v>
                </c:pt>
                <c:pt idx="1784">
                  <c:v>0.13982456205337462</c:v>
                </c:pt>
                <c:pt idx="1785">
                  <c:v>0.14046829772827563</c:v>
                </c:pt>
                <c:pt idx="1786">
                  <c:v>0.14136327388619349</c:v>
                </c:pt>
                <c:pt idx="1787">
                  <c:v>0.14127680401411563</c:v>
                </c:pt>
                <c:pt idx="1788">
                  <c:v>0.14221106861490959</c:v>
                </c:pt>
                <c:pt idx="1789">
                  <c:v>0.14255142380899874</c:v>
                </c:pt>
                <c:pt idx="1790">
                  <c:v>0.14245255926334374</c:v>
                </c:pt>
                <c:pt idx="1791">
                  <c:v>0.14388317919056007</c:v>
                </c:pt>
                <c:pt idx="1792">
                  <c:v>0.14594657726069687</c:v>
                </c:pt>
                <c:pt idx="1793">
                  <c:v>0.14666606917732686</c:v>
                </c:pt>
                <c:pt idx="1794">
                  <c:v>0.1480868888398765</c:v>
                </c:pt>
                <c:pt idx="1795">
                  <c:v>0.14984885281208668</c:v>
                </c:pt>
                <c:pt idx="1796">
                  <c:v>0.15053477029113382</c:v>
                </c:pt>
                <c:pt idx="1797">
                  <c:v>0.15113648232245247</c:v>
                </c:pt>
                <c:pt idx="1798">
                  <c:v>0.15177981113806802</c:v>
                </c:pt>
                <c:pt idx="1799">
                  <c:v>0.15264982745919728</c:v>
                </c:pt>
                <c:pt idx="1800">
                  <c:v>0.1532983277348921</c:v>
                </c:pt>
                <c:pt idx="1801">
                  <c:v>0.15334537758050318</c:v>
                </c:pt>
                <c:pt idx="1802">
                  <c:v>0.15464015212836385</c:v>
                </c:pt>
                <c:pt idx="1803">
                  <c:v>0.15568499648213494</c:v>
                </c:pt>
                <c:pt idx="1804">
                  <c:v>0.15621073835465416</c:v>
                </c:pt>
                <c:pt idx="1805">
                  <c:v>0.15826936567048952</c:v>
                </c:pt>
                <c:pt idx="1806">
                  <c:v>0.15751141603440666</c:v>
                </c:pt>
                <c:pt idx="1807">
                  <c:v>0.15922247211071922</c:v>
                </c:pt>
                <c:pt idx="1808">
                  <c:v>0.1593933170489637</c:v>
                </c:pt>
                <c:pt idx="1809">
                  <c:v>0.15971507194530218</c:v>
                </c:pt>
                <c:pt idx="1810">
                  <c:v>0.15949265092633472</c:v>
                </c:pt>
                <c:pt idx="1811">
                  <c:v>0.16052965806131436</c:v>
                </c:pt>
                <c:pt idx="1812">
                  <c:v>0.16192842909131036</c:v>
                </c:pt>
                <c:pt idx="1813">
                  <c:v>0.16188526486546084</c:v>
                </c:pt>
                <c:pt idx="1814">
                  <c:v>0.16439406800838124</c:v>
                </c:pt>
                <c:pt idx="1815">
                  <c:v>0.16545175968240011</c:v>
                </c:pt>
                <c:pt idx="1816">
                  <c:v>0.16541031049845642</c:v>
                </c:pt>
                <c:pt idx="1817">
                  <c:v>0.16468142958756096</c:v>
                </c:pt>
                <c:pt idx="1818">
                  <c:v>0.1672333091089549</c:v>
                </c:pt>
                <c:pt idx="1819">
                  <c:v>0.16723330222761396</c:v>
                </c:pt>
                <c:pt idx="1820">
                  <c:v>0.16761633998676675</c:v>
                </c:pt>
                <c:pt idx="1821">
                  <c:v>0.16965711729157479</c:v>
                </c:pt>
                <c:pt idx="1822">
                  <c:v>0.17280246556021175</c:v>
                </c:pt>
                <c:pt idx="1823">
                  <c:v>0.17229448335906525</c:v>
                </c:pt>
                <c:pt idx="1824">
                  <c:v>0.17421966953021653</c:v>
                </c:pt>
                <c:pt idx="1825">
                  <c:v>0.17435233113145129</c:v>
                </c:pt>
                <c:pt idx="1826">
                  <c:v>0.17566802951036645</c:v>
                </c:pt>
                <c:pt idx="1827">
                  <c:v>0.1770538214711076</c:v>
                </c:pt>
                <c:pt idx="1828">
                  <c:v>0.17780887229819137</c:v>
                </c:pt>
                <c:pt idx="1829">
                  <c:v>0.18095354868769289</c:v>
                </c:pt>
                <c:pt idx="1830">
                  <c:v>0.18397571119320699</c:v>
                </c:pt>
                <c:pt idx="1831">
                  <c:v>0.18282297420599933</c:v>
                </c:pt>
                <c:pt idx="1832">
                  <c:v>0.18246480767534221</c:v>
                </c:pt>
                <c:pt idx="1833">
                  <c:v>0.1815468117115133</c:v>
                </c:pt>
                <c:pt idx="1834">
                  <c:v>0.18525838468239983</c:v>
                </c:pt>
                <c:pt idx="1835">
                  <c:v>0.18556136726951933</c:v>
                </c:pt>
                <c:pt idx="1836">
                  <c:v>0.1881667501543893</c:v>
                </c:pt>
                <c:pt idx="1837">
                  <c:v>0.18950743038156176</c:v>
                </c:pt>
                <c:pt idx="1838">
                  <c:v>0.18950745199603042</c:v>
                </c:pt>
                <c:pt idx="1839">
                  <c:v>0.19134401033303941</c:v>
                </c:pt>
                <c:pt idx="1840">
                  <c:v>0.19286669099029591</c:v>
                </c:pt>
                <c:pt idx="1841">
                  <c:v>0.19458993052492271</c:v>
                </c:pt>
                <c:pt idx="1842">
                  <c:v>0.19857873740626369</c:v>
                </c:pt>
                <c:pt idx="1843">
                  <c:v>0.19720811602337915</c:v>
                </c:pt>
                <c:pt idx="1844">
                  <c:v>0.19826886574768418</c:v>
                </c:pt>
                <c:pt idx="1845">
                  <c:v>0.2003389615902075</c:v>
                </c:pt>
                <c:pt idx="1846">
                  <c:v>0.20196620329730963</c:v>
                </c:pt>
                <c:pt idx="1847">
                  <c:v>0.20227910046316758</c:v>
                </c:pt>
                <c:pt idx="1848">
                  <c:v>0.20361868631451274</c:v>
                </c:pt>
                <c:pt idx="1849">
                  <c:v>0.20751613264225863</c:v>
                </c:pt>
                <c:pt idx="1850">
                  <c:v>0.20724840281208667</c:v>
                </c:pt>
                <c:pt idx="1851">
                  <c:v>0.2088391010145568</c:v>
                </c:pt>
                <c:pt idx="1852">
                  <c:v>0.21181392484561093</c:v>
                </c:pt>
                <c:pt idx="1853">
                  <c:v>0.21335269253418612</c:v>
                </c:pt>
                <c:pt idx="1854">
                  <c:v>0.21383215750992526</c:v>
                </c:pt>
                <c:pt idx="1855">
                  <c:v>0.21765174704455226</c:v>
                </c:pt>
                <c:pt idx="1856">
                  <c:v>0.21856720224966913</c:v>
                </c:pt>
                <c:pt idx="1857">
                  <c:v>0.22188648127481239</c:v>
                </c:pt>
                <c:pt idx="1858">
                  <c:v>0.22386211154609628</c:v>
                </c:pt>
                <c:pt idx="1859">
                  <c:v>0.22310760157697421</c:v>
                </c:pt>
                <c:pt idx="1860">
                  <c:v>0.22079327053374501</c:v>
                </c:pt>
                <c:pt idx="1861">
                  <c:v>0.21875941958535502</c:v>
                </c:pt>
                <c:pt idx="1862">
                  <c:v>0.86119761089545666</c:v>
                </c:pt>
                <c:pt idx="1863">
                  <c:v>0.86086964360388174</c:v>
                </c:pt>
                <c:pt idx="1864">
                  <c:v>0.85868915003308366</c:v>
                </c:pt>
                <c:pt idx="1865">
                  <c:v>0.85813672356638748</c:v>
                </c:pt>
                <c:pt idx="1866">
                  <c:v>0.85745263946846073</c:v>
                </c:pt>
                <c:pt idx="1867">
                  <c:v>0.85643928679973547</c:v>
                </c:pt>
                <c:pt idx="1868">
                  <c:v>0.85548939198279672</c:v>
                </c:pt>
                <c:pt idx="1869">
                  <c:v>0.85480147719453003</c:v>
                </c:pt>
                <c:pt idx="1870">
                  <c:v>0.85521670593295107</c:v>
                </c:pt>
                <c:pt idx="1871">
                  <c:v>0.85518056626599004</c:v>
                </c:pt>
                <c:pt idx="1872">
                  <c:v>0.85467646543890641</c:v>
                </c:pt>
                <c:pt idx="1873">
                  <c:v>0.85417578967798835</c:v>
                </c:pt>
                <c:pt idx="1874">
                  <c:v>0.85276646002426149</c:v>
                </c:pt>
                <c:pt idx="1875">
                  <c:v>0.85226421353109827</c:v>
                </c:pt>
                <c:pt idx="1876">
                  <c:v>0.85227611120423463</c:v>
                </c:pt>
                <c:pt idx="1877">
                  <c:v>0.85135016629907401</c:v>
                </c:pt>
                <c:pt idx="1878">
                  <c:v>0.85090237137185731</c:v>
                </c:pt>
                <c:pt idx="1879">
                  <c:v>0.8496817174239083</c:v>
                </c:pt>
                <c:pt idx="1880">
                  <c:v>0.84878698931407182</c:v>
                </c:pt>
                <c:pt idx="1881">
                  <c:v>0.84861984110057331</c:v>
                </c:pt>
                <c:pt idx="1882">
                  <c:v>0.84784748173797986</c:v>
                </c:pt>
                <c:pt idx="1883">
                  <c:v>0.8474375836568151</c:v>
                </c:pt>
                <c:pt idx="1884">
                  <c:v>0.84551724191662991</c:v>
                </c:pt>
                <c:pt idx="1885">
                  <c:v>0.84505463253198065</c:v>
                </c:pt>
                <c:pt idx="1886">
                  <c:v>0.84512896044331753</c:v>
                </c:pt>
                <c:pt idx="1887">
                  <c:v>0.84508443630348495</c:v>
                </c:pt>
                <c:pt idx="1888">
                  <c:v>0.84438333872959881</c:v>
                </c:pt>
                <c:pt idx="1889">
                  <c:v>0.84341572968681078</c:v>
                </c:pt>
                <c:pt idx="1890">
                  <c:v>0.8433684515659462</c:v>
                </c:pt>
                <c:pt idx="1891">
                  <c:v>0.84335550122408454</c:v>
                </c:pt>
                <c:pt idx="1892">
                  <c:v>0.84342586085134552</c:v>
                </c:pt>
                <c:pt idx="1893">
                  <c:v>0.84338067543008388</c:v>
                </c:pt>
                <c:pt idx="1894">
                  <c:v>0.84113014568813438</c:v>
                </c:pt>
                <c:pt idx="1895">
                  <c:v>0.84115577915747675</c:v>
                </c:pt>
                <c:pt idx="1896">
                  <c:v>0.84060077516541676</c:v>
                </c:pt>
                <c:pt idx="1897">
                  <c:v>0.83960116282532016</c:v>
                </c:pt>
                <c:pt idx="1898">
                  <c:v>0.84053785620864618</c:v>
                </c:pt>
                <c:pt idx="1899">
                  <c:v>0.84133899405602142</c:v>
                </c:pt>
                <c:pt idx="1900">
                  <c:v>0.83999955178650232</c:v>
                </c:pt>
                <c:pt idx="1901">
                  <c:v>0.84077470683722999</c:v>
                </c:pt>
                <c:pt idx="1902">
                  <c:v>0.84089325266872517</c:v>
                </c:pt>
                <c:pt idx="1903">
                  <c:v>0.84183079011910023</c:v>
                </c:pt>
                <c:pt idx="1904">
                  <c:v>0.84209150774150898</c:v>
                </c:pt>
                <c:pt idx="1905">
                  <c:v>0.841817894232466</c:v>
                </c:pt>
                <c:pt idx="1906">
                  <c:v>0.84143252112924583</c:v>
                </c:pt>
                <c:pt idx="1907">
                  <c:v>0.84210556870313191</c:v>
                </c:pt>
                <c:pt idx="1908">
                  <c:v>0.84228190050727825</c:v>
                </c:pt>
                <c:pt idx="1909">
                  <c:v>0.84158432245258041</c:v>
                </c:pt>
                <c:pt idx="1910">
                  <c:v>0.84230754520291129</c:v>
                </c:pt>
                <c:pt idx="1911">
                  <c:v>0.84241344285399189</c:v>
                </c:pt>
                <c:pt idx="1912">
                  <c:v>0.84304473570798399</c:v>
                </c:pt>
                <c:pt idx="1913">
                  <c:v>0.84270451693868564</c:v>
                </c:pt>
                <c:pt idx="1914">
                  <c:v>0.84271151868107652</c:v>
                </c:pt>
                <c:pt idx="1915">
                  <c:v>0.84311283468240006</c:v>
                </c:pt>
                <c:pt idx="1916">
                  <c:v>0.84281160978165015</c:v>
                </c:pt>
                <c:pt idx="1917">
                  <c:v>0.84300836247243038</c:v>
                </c:pt>
                <c:pt idx="1918">
                  <c:v>0.84300836951918834</c:v>
                </c:pt>
                <c:pt idx="1919">
                  <c:v>0.8430083666850462</c:v>
                </c:pt>
                <c:pt idx="1920">
                  <c:v>0.84340905680414646</c:v>
                </c:pt>
                <c:pt idx="1921">
                  <c:v>0.84359648006175592</c:v>
                </c:pt>
                <c:pt idx="1922">
                  <c:v>0.84342287305910879</c:v>
                </c:pt>
                <c:pt idx="1923">
                  <c:v>0.84293232279444186</c:v>
                </c:pt>
                <c:pt idx="1924">
                  <c:v>0.84256969056021214</c:v>
                </c:pt>
                <c:pt idx="1925">
                  <c:v>0.84247806796427016</c:v>
                </c:pt>
                <c:pt idx="1926">
                  <c:v>0.84233668901632108</c:v>
                </c:pt>
                <c:pt idx="1927">
                  <c:v>0.84275041857079869</c:v>
                </c:pt>
                <c:pt idx="1928">
                  <c:v>0.8430498735994707</c:v>
                </c:pt>
                <c:pt idx="1929">
                  <c:v>0.84302320425672717</c:v>
                </c:pt>
                <c:pt idx="1930">
                  <c:v>0.84310789804808128</c:v>
                </c:pt>
                <c:pt idx="1931">
                  <c:v>0.84310790142258507</c:v>
                </c:pt>
                <c:pt idx="1932">
                  <c:v>0.84302407699602988</c:v>
                </c:pt>
                <c:pt idx="1933">
                  <c:v>0.8431624600794001</c:v>
                </c:pt>
                <c:pt idx="1934">
                  <c:v>0.84325753824437588</c:v>
                </c:pt>
                <c:pt idx="1935">
                  <c:v>0.8431250731693869</c:v>
                </c:pt>
                <c:pt idx="1936">
                  <c:v>0.84331607388619323</c:v>
                </c:pt>
                <c:pt idx="1937">
                  <c:v>0.8433160782862813</c:v>
                </c:pt>
                <c:pt idx="1938">
                  <c:v>0.84256271795324222</c:v>
                </c:pt>
                <c:pt idx="1939">
                  <c:v>0.8426847372408468</c:v>
                </c:pt>
                <c:pt idx="1940">
                  <c:v>0.84308883997573913</c:v>
                </c:pt>
                <c:pt idx="1941">
                  <c:v>0.84308884991177757</c:v>
                </c:pt>
                <c:pt idx="1942">
                  <c:v>0.84328621357520994</c:v>
                </c:pt>
                <c:pt idx="1943">
                  <c:v>0.84322358225628569</c:v>
                </c:pt>
                <c:pt idx="1944">
                  <c:v>0.84323920961623311</c:v>
                </c:pt>
                <c:pt idx="1945">
                  <c:v>0.84350365158800178</c:v>
                </c:pt>
                <c:pt idx="1946">
                  <c:v>0.84404113686590243</c:v>
                </c:pt>
                <c:pt idx="1947">
                  <c:v>0.84410728011689473</c:v>
                </c:pt>
                <c:pt idx="1948">
                  <c:v>0.84406916560432321</c:v>
                </c:pt>
                <c:pt idx="1949">
                  <c:v>0.8448888992942214</c:v>
                </c:pt>
                <c:pt idx="1950">
                  <c:v>0.84477651788707564</c:v>
                </c:pt>
                <c:pt idx="1951">
                  <c:v>0.84473542799955925</c:v>
                </c:pt>
                <c:pt idx="1952">
                  <c:v>0.84459740784075854</c:v>
                </c:pt>
                <c:pt idx="1953">
                  <c:v>0.84596196551610059</c:v>
                </c:pt>
                <c:pt idx="1954">
                  <c:v>0.84698215019850054</c:v>
                </c:pt>
                <c:pt idx="1955">
                  <c:v>0.84915141386193227</c:v>
                </c:pt>
                <c:pt idx="1956">
                  <c:v>0.85120461403837677</c:v>
                </c:pt>
                <c:pt idx="1957">
                  <c:v>0.85147786175562445</c:v>
                </c:pt>
                <c:pt idx="1958">
                  <c:v>0.85172257836347598</c:v>
                </c:pt>
                <c:pt idx="1959">
                  <c:v>0.85176121414865447</c:v>
                </c:pt>
                <c:pt idx="1960">
                  <c:v>0.85216857382002664</c:v>
                </c:pt>
                <c:pt idx="1961">
                  <c:v>0.8520079169166298</c:v>
                </c:pt>
                <c:pt idx="1962">
                  <c:v>0.85227783042567262</c:v>
                </c:pt>
                <c:pt idx="1963">
                  <c:v>0.8530546012681961</c:v>
                </c:pt>
                <c:pt idx="1964">
                  <c:v>0.85319621474415541</c:v>
                </c:pt>
                <c:pt idx="1965">
                  <c:v>0.85329728531098392</c:v>
                </c:pt>
                <c:pt idx="1966">
                  <c:v>0.85301978295103664</c:v>
                </c:pt>
                <c:pt idx="1967">
                  <c:v>0.85322328164975725</c:v>
                </c:pt>
                <c:pt idx="1968">
                  <c:v>0.85274724808116431</c:v>
                </c:pt>
                <c:pt idx="1969">
                  <c:v>0.85273722566166743</c:v>
                </c:pt>
                <c:pt idx="1970">
                  <c:v>0.85347709333921462</c:v>
                </c:pt>
                <c:pt idx="1971">
                  <c:v>0.85449904901852702</c:v>
                </c:pt>
                <c:pt idx="1972">
                  <c:v>0.85485264615130152</c:v>
                </c:pt>
                <c:pt idx="1973">
                  <c:v>0.85492270310983676</c:v>
                </c:pt>
                <c:pt idx="1974">
                  <c:v>0.85335970155491825</c:v>
                </c:pt>
                <c:pt idx="1975">
                  <c:v>0.85508856183281878</c:v>
                </c:pt>
                <c:pt idx="1976">
                  <c:v>0.85577987773489195</c:v>
                </c:pt>
                <c:pt idx="1977">
                  <c:v>0.85698181429201592</c:v>
                </c:pt>
                <c:pt idx="1978">
                  <c:v>0.85776611696074101</c:v>
                </c:pt>
                <c:pt idx="1979">
                  <c:v>0.85906282461402772</c:v>
                </c:pt>
                <c:pt idx="1980">
                  <c:v>0.85935792382002651</c:v>
                </c:pt>
                <c:pt idx="1981">
                  <c:v>0.86003964987869463</c:v>
                </c:pt>
                <c:pt idx="1982">
                  <c:v>0.85973199125496291</c:v>
                </c:pt>
                <c:pt idx="1983">
                  <c:v>0.85993582482355524</c:v>
                </c:pt>
                <c:pt idx="1984">
                  <c:v>0.86026766146890177</c:v>
                </c:pt>
                <c:pt idx="1985">
                  <c:v>0.86026883859726533</c:v>
                </c:pt>
                <c:pt idx="1986">
                  <c:v>0.86090840535950619</c:v>
                </c:pt>
                <c:pt idx="1987">
                  <c:v>0.86053416908910474</c:v>
                </c:pt>
                <c:pt idx="1988">
                  <c:v>0.86096120521614472</c:v>
                </c:pt>
                <c:pt idx="1989">
                  <c:v>0.86096120521614472</c:v>
                </c:pt>
                <c:pt idx="1990">
                  <c:v>0.86121341052051203</c:v>
                </c:pt>
                <c:pt idx="1991">
                  <c:v>0.86167174286502002</c:v>
                </c:pt>
                <c:pt idx="1992">
                  <c:v>0.86202669808116483</c:v>
                </c:pt>
                <c:pt idx="1993">
                  <c:v>0.86242660523820014</c:v>
                </c:pt>
                <c:pt idx="1994">
                  <c:v>0.86253881021173351</c:v>
                </c:pt>
                <c:pt idx="1995">
                  <c:v>0.86193578109836799</c:v>
                </c:pt>
                <c:pt idx="1996">
                  <c:v>0.86239837590427881</c:v>
                </c:pt>
                <c:pt idx="1997">
                  <c:v>0.86239836354212651</c:v>
                </c:pt>
                <c:pt idx="1998">
                  <c:v>0.86257703443978817</c:v>
                </c:pt>
                <c:pt idx="1999">
                  <c:v>0.86235064830172026</c:v>
                </c:pt>
                <c:pt idx="2000">
                  <c:v>0.86237021924349366</c:v>
                </c:pt>
                <c:pt idx="2001">
                  <c:v>0.86260171806352037</c:v>
                </c:pt>
                <c:pt idx="2002">
                  <c:v>0.86281481033303908</c:v>
                </c:pt>
                <c:pt idx="2003">
                  <c:v>0.8628918677988533</c:v>
                </c:pt>
                <c:pt idx="2004">
                  <c:v>0.86274326768857557</c:v>
                </c:pt>
                <c:pt idx="2005">
                  <c:v>0.86288132193427458</c:v>
                </c:pt>
                <c:pt idx="2006">
                  <c:v>0.8627936082598151</c:v>
                </c:pt>
                <c:pt idx="2007">
                  <c:v>0.86334819159682408</c:v>
                </c:pt>
                <c:pt idx="2008">
                  <c:v>0.86348055768636967</c:v>
                </c:pt>
                <c:pt idx="2009">
                  <c:v>0.86321285889942678</c:v>
                </c:pt>
                <c:pt idx="2010">
                  <c:v>0.8633735285730042</c:v>
                </c:pt>
                <c:pt idx="2011">
                  <c:v>0.86259399392368752</c:v>
                </c:pt>
                <c:pt idx="2012">
                  <c:v>0.863369168581826</c:v>
                </c:pt>
                <c:pt idx="2013">
                  <c:v>0.86382338189236918</c:v>
                </c:pt>
                <c:pt idx="2014">
                  <c:v>0.86423722079841214</c:v>
                </c:pt>
                <c:pt idx="2015">
                  <c:v>0.86363466178870785</c:v>
                </c:pt>
                <c:pt idx="2016">
                  <c:v>0.86302007445963813</c:v>
                </c:pt>
                <c:pt idx="2017">
                  <c:v>0.86355783223423033</c:v>
                </c:pt>
                <c:pt idx="2018">
                  <c:v>0.86397715114689033</c:v>
                </c:pt>
                <c:pt idx="2019">
                  <c:v>0.86399369255624192</c:v>
                </c:pt>
                <c:pt idx="2020">
                  <c:v>0.86369906301279231</c:v>
                </c:pt>
                <c:pt idx="2021">
                  <c:v>0.8644190997022495</c:v>
                </c:pt>
                <c:pt idx="2022">
                  <c:v>0.86380863598367918</c:v>
                </c:pt>
                <c:pt idx="2023">
                  <c:v>0.86410558718570796</c:v>
                </c:pt>
                <c:pt idx="2024">
                  <c:v>0.86342873880679294</c:v>
                </c:pt>
                <c:pt idx="2025">
                  <c:v>0.86340175211733561</c:v>
                </c:pt>
                <c:pt idx="2026">
                  <c:v>0.86300451705999115</c:v>
                </c:pt>
                <c:pt idx="2027">
                  <c:v>0.86292911103881775</c:v>
                </c:pt>
                <c:pt idx="2028">
                  <c:v>0.86275308858623734</c:v>
                </c:pt>
                <c:pt idx="2029">
                  <c:v>0.86260091231804137</c:v>
                </c:pt>
                <c:pt idx="2030">
                  <c:v>0.89143384999999997</c:v>
                </c:pt>
                <c:pt idx="2031">
                  <c:v>0.88643507567146773</c:v>
                </c:pt>
                <c:pt idx="2032">
                  <c:v>0.88596678958738828</c:v>
                </c:pt>
                <c:pt idx="2033">
                  <c:v>0.88189233899377184</c:v>
                </c:pt>
                <c:pt idx="2034">
                  <c:v>0.8802332686940445</c:v>
                </c:pt>
                <c:pt idx="2035">
                  <c:v>0.87958555358116031</c:v>
                </c:pt>
                <c:pt idx="2036">
                  <c:v>0.87737537837680057</c:v>
                </c:pt>
                <c:pt idx="2037">
                  <c:v>0.87468790174192301</c:v>
                </c:pt>
                <c:pt idx="2038">
                  <c:v>0.87219118200661772</c:v>
                </c:pt>
                <c:pt idx="2039">
                  <c:v>0.87067922961268973</c:v>
                </c:pt>
                <c:pt idx="2040">
                  <c:v>0.87057239485208238</c:v>
                </c:pt>
                <c:pt idx="2041">
                  <c:v>0.86768571950175188</c:v>
                </c:pt>
                <c:pt idx="2042">
                  <c:v>0.86683375844686661</c:v>
                </c:pt>
                <c:pt idx="2043">
                  <c:v>0.8643500808193848</c:v>
                </c:pt>
                <c:pt idx="2044">
                  <c:v>0.8641926200564426</c:v>
                </c:pt>
                <c:pt idx="2045">
                  <c:v>0.86197812990463241</c:v>
                </c:pt>
                <c:pt idx="2046">
                  <c:v>0.8594304708933439</c:v>
                </c:pt>
                <c:pt idx="2047">
                  <c:v>0.8586551048365122</c:v>
                </c:pt>
                <c:pt idx="2048">
                  <c:v>0.85516137387115643</c:v>
                </c:pt>
                <c:pt idx="2049">
                  <c:v>0.85389876783768004</c:v>
                </c:pt>
                <c:pt idx="2050">
                  <c:v>0.85196051962826025</c:v>
                </c:pt>
                <c:pt idx="2051">
                  <c:v>0.85039795091475312</c:v>
                </c:pt>
                <c:pt idx="2052">
                  <c:v>0.84842305858310652</c:v>
                </c:pt>
                <c:pt idx="2053">
                  <c:v>0.84582468718372905</c:v>
                </c:pt>
                <c:pt idx="2054">
                  <c:v>0.84650179817049453</c:v>
                </c:pt>
                <c:pt idx="2055">
                  <c:v>0.84332189528026513</c:v>
                </c:pt>
                <c:pt idx="2056">
                  <c:v>0.84345857990463236</c:v>
                </c:pt>
                <c:pt idx="2057">
                  <c:v>0.840186877968081</c:v>
                </c:pt>
                <c:pt idx="2058">
                  <c:v>0.83568140816465564</c:v>
                </c:pt>
                <c:pt idx="2059">
                  <c:v>0.83499761002335549</c:v>
                </c:pt>
                <c:pt idx="2060">
                  <c:v>0.83300241145387321</c:v>
                </c:pt>
                <c:pt idx="2061">
                  <c:v>0.83041566977423154</c:v>
                </c:pt>
                <c:pt idx="2062">
                  <c:v>0.82719412136045145</c:v>
                </c:pt>
                <c:pt idx="2063">
                  <c:v>0.82302143148112139</c:v>
                </c:pt>
                <c:pt idx="2064">
                  <c:v>0.82084064879330521</c:v>
                </c:pt>
                <c:pt idx="2065">
                  <c:v>0.81932416011093834</c:v>
                </c:pt>
                <c:pt idx="2066">
                  <c:v>0.81923259275009741</c:v>
                </c:pt>
                <c:pt idx="2067">
                  <c:v>0.81923259267224646</c:v>
                </c:pt>
                <c:pt idx="2068">
                  <c:v>0.81814943397236317</c:v>
                </c:pt>
                <c:pt idx="2069">
                  <c:v>0.8134376924289608</c:v>
                </c:pt>
                <c:pt idx="2070">
                  <c:v>0.81215657679057995</c:v>
                </c:pt>
                <c:pt idx="2071">
                  <c:v>0.81101383417672279</c:v>
                </c:pt>
                <c:pt idx="2072">
                  <c:v>0.80855444501751661</c:v>
                </c:pt>
                <c:pt idx="2073">
                  <c:v>0.8068489459225382</c:v>
                </c:pt>
                <c:pt idx="2074">
                  <c:v>0.80215772970027277</c:v>
                </c:pt>
                <c:pt idx="2075">
                  <c:v>0.8022775597216818</c:v>
                </c:pt>
                <c:pt idx="2076">
                  <c:v>0.80255351063643476</c:v>
                </c:pt>
                <c:pt idx="2077">
                  <c:v>0.80266281172635301</c:v>
                </c:pt>
                <c:pt idx="2078">
                  <c:v>0.79933419754768409</c:v>
                </c:pt>
                <c:pt idx="2079">
                  <c:v>0.79681803409887131</c:v>
                </c:pt>
                <c:pt idx="2080">
                  <c:v>0.794786801342935</c:v>
                </c:pt>
                <c:pt idx="2081">
                  <c:v>0.79207300320163498</c:v>
                </c:pt>
                <c:pt idx="2082">
                  <c:v>0.78971417593421567</c:v>
                </c:pt>
                <c:pt idx="2083">
                  <c:v>0.78770236804203964</c:v>
                </c:pt>
                <c:pt idx="2084">
                  <c:v>0.78658595160568356</c:v>
                </c:pt>
                <c:pt idx="2085">
                  <c:v>0.78459545118723284</c:v>
                </c:pt>
                <c:pt idx="2086">
                  <c:v>0.78140101814908547</c:v>
                </c:pt>
                <c:pt idx="2087">
                  <c:v>0.78122857415336744</c:v>
                </c:pt>
                <c:pt idx="2088">
                  <c:v>0.78091729693460488</c:v>
                </c:pt>
                <c:pt idx="2089">
                  <c:v>0.77867638199688582</c:v>
                </c:pt>
                <c:pt idx="2090">
                  <c:v>0.77641110812572978</c:v>
                </c:pt>
                <c:pt idx="2091">
                  <c:v>0.77311052771506428</c:v>
                </c:pt>
                <c:pt idx="2092">
                  <c:v>0.77177486863565592</c:v>
                </c:pt>
                <c:pt idx="2093">
                  <c:v>0.76975150090502131</c:v>
                </c:pt>
                <c:pt idx="2094">
                  <c:v>0.76983582221681612</c:v>
                </c:pt>
                <c:pt idx="2095">
                  <c:v>0.76907649151420798</c:v>
                </c:pt>
                <c:pt idx="2096">
                  <c:v>0.76675637495134286</c:v>
                </c:pt>
                <c:pt idx="2097">
                  <c:v>0.76554973083884803</c:v>
                </c:pt>
                <c:pt idx="2098">
                  <c:v>0.76487209876411066</c:v>
                </c:pt>
                <c:pt idx="2099">
                  <c:v>0.76253243742701449</c:v>
                </c:pt>
                <c:pt idx="2100">
                  <c:v>0.76253243742701449</c:v>
                </c:pt>
                <c:pt idx="2101">
                  <c:v>0.76307860649085268</c:v>
                </c:pt>
                <c:pt idx="2102">
                  <c:v>0.75991793448812772</c:v>
                </c:pt>
                <c:pt idx="2103">
                  <c:v>0.76054954167964228</c:v>
                </c:pt>
                <c:pt idx="2104">
                  <c:v>0.75789855498248371</c:v>
                </c:pt>
                <c:pt idx="2105">
                  <c:v>0.75674198188010922</c:v>
                </c:pt>
                <c:pt idx="2106">
                  <c:v>0.75525540226741961</c:v>
                </c:pt>
                <c:pt idx="2107">
                  <c:v>0.75383024735305582</c:v>
                </c:pt>
                <c:pt idx="2108">
                  <c:v>0.75179717352082565</c:v>
                </c:pt>
                <c:pt idx="2109">
                  <c:v>0.75093518038147145</c:v>
                </c:pt>
                <c:pt idx="2110">
                  <c:v>0.75037812223627898</c:v>
                </c:pt>
                <c:pt idx="2111">
                  <c:v>0.74763062039704187</c:v>
                </c:pt>
                <c:pt idx="2112">
                  <c:v>0.74723190959517338</c:v>
                </c:pt>
                <c:pt idx="2113">
                  <c:v>0.74549515971195013</c:v>
                </c:pt>
                <c:pt idx="2114">
                  <c:v>0.74504688849746981</c:v>
                </c:pt>
                <c:pt idx="2115">
                  <c:v>0.74448144965940044</c:v>
                </c:pt>
                <c:pt idx="2116">
                  <c:v>0.74364566059750914</c:v>
                </c:pt>
                <c:pt idx="2117">
                  <c:v>0.74364568039120305</c:v>
                </c:pt>
                <c:pt idx="2118">
                  <c:v>0.7428730368723242</c:v>
                </c:pt>
                <c:pt idx="2119">
                  <c:v>0.74025767196379944</c:v>
                </c:pt>
                <c:pt idx="2120">
                  <c:v>0.74084638822499072</c:v>
                </c:pt>
                <c:pt idx="2121">
                  <c:v>0.74038415786298162</c:v>
                </c:pt>
                <c:pt idx="2122">
                  <c:v>0.73940682937913627</c:v>
                </c:pt>
                <c:pt idx="2123">
                  <c:v>0.73882366965745427</c:v>
                </c:pt>
                <c:pt idx="2124">
                  <c:v>0.73840163829311056</c:v>
                </c:pt>
                <c:pt idx="2125">
                  <c:v>0.73724107798754412</c:v>
                </c:pt>
                <c:pt idx="2126">
                  <c:v>0.73728500706500577</c:v>
                </c:pt>
                <c:pt idx="2127">
                  <c:v>0.73617473174386938</c:v>
                </c:pt>
                <c:pt idx="2128">
                  <c:v>0.73518986465550829</c:v>
                </c:pt>
                <c:pt idx="2129">
                  <c:v>0.73527822140910848</c:v>
                </c:pt>
                <c:pt idx="2130">
                  <c:v>0.73402574255546937</c:v>
                </c:pt>
                <c:pt idx="2131">
                  <c:v>0.73285607758855631</c:v>
                </c:pt>
                <c:pt idx="2132">
                  <c:v>0.73174741318606507</c:v>
                </c:pt>
                <c:pt idx="2133">
                  <c:v>0.73164793086804214</c:v>
                </c:pt>
                <c:pt idx="2134">
                  <c:v>0.73061008254184501</c:v>
                </c:pt>
                <c:pt idx="2135">
                  <c:v>0.72896698536395488</c:v>
                </c:pt>
                <c:pt idx="2136">
                  <c:v>0.72820117067925272</c:v>
                </c:pt>
                <c:pt idx="2137">
                  <c:v>0.72762506228104307</c:v>
                </c:pt>
                <c:pt idx="2138">
                  <c:v>0.72728277368625938</c:v>
                </c:pt>
                <c:pt idx="2139">
                  <c:v>0.72748068033281432</c:v>
                </c:pt>
                <c:pt idx="2140">
                  <c:v>0.72836626390618942</c:v>
                </c:pt>
                <c:pt idx="2141">
                  <c:v>0.72689403135461306</c:v>
                </c:pt>
                <c:pt idx="2142">
                  <c:v>0.72628378899377177</c:v>
                </c:pt>
                <c:pt idx="2143">
                  <c:v>0.72574358873102407</c:v>
                </c:pt>
                <c:pt idx="2144">
                  <c:v>0.72633116536590114</c:v>
                </c:pt>
                <c:pt idx="2145">
                  <c:v>0.72515651568703798</c:v>
                </c:pt>
                <c:pt idx="2146">
                  <c:v>0.72465847244063863</c:v>
                </c:pt>
                <c:pt idx="2147">
                  <c:v>0.72454094686648529</c:v>
                </c:pt>
                <c:pt idx="2148">
                  <c:v>0.72402941071428562</c:v>
                </c:pt>
                <c:pt idx="2149">
                  <c:v>0.72334201992993374</c:v>
                </c:pt>
                <c:pt idx="2150">
                  <c:v>0.72256691641689375</c:v>
                </c:pt>
                <c:pt idx="2151">
                  <c:v>0.72292082556442239</c:v>
                </c:pt>
                <c:pt idx="2152">
                  <c:v>0.72248968184118378</c:v>
                </c:pt>
                <c:pt idx="2153">
                  <c:v>0.72073299535811641</c:v>
                </c:pt>
                <c:pt idx="2154">
                  <c:v>0.72043171213507229</c:v>
                </c:pt>
                <c:pt idx="2155">
                  <c:v>0.72039978124756709</c:v>
                </c:pt>
                <c:pt idx="2156">
                  <c:v>0.72003598251265111</c:v>
                </c:pt>
                <c:pt idx="2157">
                  <c:v>0.71861463964577699</c:v>
                </c:pt>
                <c:pt idx="2158">
                  <c:v>0.71797295478785528</c:v>
                </c:pt>
                <c:pt idx="2159">
                  <c:v>0.71789528819579618</c:v>
                </c:pt>
                <c:pt idx="2160">
                  <c:v>0.7168579110354224</c:v>
                </c:pt>
                <c:pt idx="2161">
                  <c:v>0.71655221745815534</c:v>
                </c:pt>
                <c:pt idx="2162">
                  <c:v>0.71587754220513822</c:v>
                </c:pt>
                <c:pt idx="2163">
                  <c:v>0.71460457614830708</c:v>
                </c:pt>
                <c:pt idx="2164">
                  <c:v>0.71378245080770764</c:v>
                </c:pt>
                <c:pt idx="2165">
                  <c:v>0.71390882013429369</c:v>
                </c:pt>
                <c:pt idx="2166">
                  <c:v>0.71334592321915136</c:v>
                </c:pt>
                <c:pt idx="2167">
                  <c:v>0.71172520529388883</c:v>
                </c:pt>
                <c:pt idx="2168">
                  <c:v>0.71129198956792572</c:v>
                </c:pt>
                <c:pt idx="2169">
                  <c:v>0.71090171169715866</c:v>
                </c:pt>
                <c:pt idx="2170">
                  <c:v>0.70995980825223826</c:v>
                </c:pt>
                <c:pt idx="2171">
                  <c:v>0.7094062066465554</c:v>
                </c:pt>
                <c:pt idx="2172">
                  <c:v>0.70933471155118755</c:v>
                </c:pt>
                <c:pt idx="2173">
                  <c:v>0.70990329350914794</c:v>
                </c:pt>
                <c:pt idx="2174">
                  <c:v>0.71034647188594791</c:v>
                </c:pt>
                <c:pt idx="2175">
                  <c:v>0.71040745419423901</c:v>
                </c:pt>
                <c:pt idx="2176">
                  <c:v>0.7090172935772675</c:v>
                </c:pt>
                <c:pt idx="2177">
                  <c:v>0.70757835314324657</c:v>
                </c:pt>
                <c:pt idx="2178">
                  <c:v>0.7071457344394706</c:v>
                </c:pt>
                <c:pt idx="2179">
                  <c:v>0.70721800002919422</c:v>
                </c:pt>
                <c:pt idx="2180">
                  <c:v>0.70895266478201668</c:v>
                </c:pt>
                <c:pt idx="2181">
                  <c:v>0.70935503656091892</c:v>
                </c:pt>
                <c:pt idx="2182">
                  <c:v>0.70817374879330508</c:v>
                </c:pt>
                <c:pt idx="2183">
                  <c:v>0.70827488204554334</c:v>
                </c:pt>
                <c:pt idx="2184">
                  <c:v>0.70662977892175971</c:v>
                </c:pt>
                <c:pt idx="2185">
                  <c:v>0.7069974079116389</c:v>
                </c:pt>
                <c:pt idx="2186">
                  <c:v>0.70698782450369801</c:v>
                </c:pt>
                <c:pt idx="2187">
                  <c:v>0.706408727257688</c:v>
                </c:pt>
                <c:pt idx="2188">
                  <c:v>0.70711493306734152</c:v>
                </c:pt>
                <c:pt idx="2189">
                  <c:v>0.70682351953094602</c:v>
                </c:pt>
                <c:pt idx="2190">
                  <c:v>0.70808259364538773</c:v>
                </c:pt>
                <c:pt idx="2191">
                  <c:v>0.70816503300895295</c:v>
                </c:pt>
                <c:pt idx="2192">
                  <c:v>0.70669461581354642</c:v>
                </c:pt>
                <c:pt idx="2193">
                  <c:v>0.70660929598092681</c:v>
                </c:pt>
                <c:pt idx="2194">
                  <c:v>0.70680888254184504</c:v>
                </c:pt>
                <c:pt idx="2195">
                  <c:v>0.70670668703775785</c:v>
                </c:pt>
                <c:pt idx="2196">
                  <c:v>0.70605248928571429</c:v>
                </c:pt>
                <c:pt idx="2197">
                  <c:v>0.70552683566562868</c:v>
                </c:pt>
                <c:pt idx="2198">
                  <c:v>0.10824741438302855</c:v>
                </c:pt>
                <c:pt idx="2199">
                  <c:v>0.10618848243479961</c:v>
                </c:pt>
                <c:pt idx="2200">
                  <c:v>0.11085934505644256</c:v>
                </c:pt>
                <c:pt idx="2201">
                  <c:v>0.11186708970416498</c:v>
                </c:pt>
                <c:pt idx="2202">
                  <c:v>0.11958529974698348</c:v>
                </c:pt>
                <c:pt idx="2203">
                  <c:v>0.11726901961852877</c:v>
                </c:pt>
                <c:pt idx="2204">
                  <c:v>0.12315592752043615</c:v>
                </c:pt>
                <c:pt idx="2205">
                  <c:v>0.12754727849357744</c:v>
                </c:pt>
                <c:pt idx="2206">
                  <c:v>0.12806517411444149</c:v>
                </c:pt>
                <c:pt idx="2207">
                  <c:v>0.13094985555663682</c:v>
                </c:pt>
                <c:pt idx="2208">
                  <c:v>0.13237955858310624</c:v>
                </c:pt>
                <c:pt idx="2209">
                  <c:v>0.13899776831451929</c:v>
                </c:pt>
                <c:pt idx="2210">
                  <c:v>0.14451756648501365</c:v>
                </c:pt>
                <c:pt idx="2211">
                  <c:v>0.14640485019462837</c:v>
                </c:pt>
                <c:pt idx="2212">
                  <c:v>0.14692089360646185</c:v>
                </c:pt>
                <c:pt idx="2213">
                  <c:v>0.15277966649474528</c:v>
                </c:pt>
                <c:pt idx="2214">
                  <c:v>0.1584445819190351</c:v>
                </c:pt>
                <c:pt idx="2215">
                  <c:v>0.16092071420786325</c:v>
                </c:pt>
                <c:pt idx="2216">
                  <c:v>0.16593418438108257</c:v>
                </c:pt>
                <c:pt idx="2217">
                  <c:v>0.1666316744550411</c:v>
                </c:pt>
                <c:pt idx="2218">
                  <c:v>0.17311081103542258</c:v>
                </c:pt>
                <c:pt idx="2219">
                  <c:v>0.17662654300311417</c:v>
                </c:pt>
                <c:pt idx="2220">
                  <c:v>0.18033360198520862</c:v>
                </c:pt>
                <c:pt idx="2221">
                  <c:v>0.18046385435967338</c:v>
                </c:pt>
                <c:pt idx="2222">
                  <c:v>0.1829404201050995</c:v>
                </c:pt>
                <c:pt idx="2223">
                  <c:v>0.18537490117750091</c:v>
                </c:pt>
                <c:pt idx="2224">
                  <c:v>0.18843523296029577</c:v>
                </c:pt>
                <c:pt idx="2225">
                  <c:v>0.19238306417866871</c:v>
                </c:pt>
                <c:pt idx="2226">
                  <c:v>0.19793855970221913</c:v>
                </c:pt>
                <c:pt idx="2227">
                  <c:v>0.19932583371934615</c:v>
                </c:pt>
                <c:pt idx="2228">
                  <c:v>0.20005389382055294</c:v>
                </c:pt>
                <c:pt idx="2229">
                  <c:v>0.20056385327948623</c:v>
                </c:pt>
                <c:pt idx="2230">
                  <c:v>0.20161761445114826</c:v>
                </c:pt>
                <c:pt idx="2231">
                  <c:v>0.20228750651031546</c:v>
                </c:pt>
                <c:pt idx="2232">
                  <c:v>0.20709264486181425</c:v>
                </c:pt>
                <c:pt idx="2233">
                  <c:v>0.21040499224406409</c:v>
                </c:pt>
                <c:pt idx="2234">
                  <c:v>0.21383287195406775</c:v>
                </c:pt>
                <c:pt idx="2235">
                  <c:v>0.21564738824445318</c:v>
                </c:pt>
                <c:pt idx="2236">
                  <c:v>0.21724639518295097</c:v>
                </c:pt>
                <c:pt idx="2237">
                  <c:v>0.21949514752822102</c:v>
                </c:pt>
                <c:pt idx="2238">
                  <c:v>0.22397983278513048</c:v>
                </c:pt>
                <c:pt idx="2239">
                  <c:v>0.22879820327948636</c:v>
                </c:pt>
                <c:pt idx="2240">
                  <c:v>0.23084139263332043</c:v>
                </c:pt>
                <c:pt idx="2241">
                  <c:v>0.23192310467107846</c:v>
                </c:pt>
                <c:pt idx="2242">
                  <c:v>0.23302647854223454</c:v>
                </c:pt>
                <c:pt idx="2243">
                  <c:v>0.23692218912028021</c:v>
                </c:pt>
                <c:pt idx="2244">
                  <c:v>0.23884064034643873</c:v>
                </c:pt>
                <c:pt idx="2245">
                  <c:v>0.24254297202218789</c:v>
                </c:pt>
                <c:pt idx="2246">
                  <c:v>0.246675724766446</c:v>
                </c:pt>
                <c:pt idx="2247">
                  <c:v>0.24983940626703038</c:v>
                </c:pt>
                <c:pt idx="2248">
                  <c:v>0.25189519436551228</c:v>
                </c:pt>
                <c:pt idx="2249">
                  <c:v>0.25519126891786703</c:v>
                </c:pt>
                <c:pt idx="2250">
                  <c:v>0.25888298459517317</c:v>
                </c:pt>
                <c:pt idx="2251">
                  <c:v>0.26016585892370614</c:v>
                </c:pt>
                <c:pt idx="2252">
                  <c:v>0.26233386955040866</c:v>
                </c:pt>
                <c:pt idx="2253">
                  <c:v>0.26533527580770766</c:v>
                </c:pt>
                <c:pt idx="2254">
                  <c:v>0.26718518514986378</c:v>
                </c:pt>
                <c:pt idx="2255">
                  <c:v>0.26901621326391617</c:v>
                </c:pt>
                <c:pt idx="2256">
                  <c:v>0.27208372082522403</c:v>
                </c:pt>
                <c:pt idx="2257">
                  <c:v>0.27288632226547288</c:v>
                </c:pt>
                <c:pt idx="2258">
                  <c:v>0.27104541594005477</c:v>
                </c:pt>
                <c:pt idx="2259">
                  <c:v>0.27329302571039332</c:v>
                </c:pt>
                <c:pt idx="2260">
                  <c:v>0.27599782477617796</c:v>
                </c:pt>
                <c:pt idx="2261">
                  <c:v>0.27683397918450769</c:v>
                </c:pt>
                <c:pt idx="2262">
                  <c:v>0.2827462990657843</c:v>
                </c:pt>
                <c:pt idx="2263">
                  <c:v>0.2844700055858313</c:v>
                </c:pt>
                <c:pt idx="2264">
                  <c:v>0.28673511070455454</c:v>
                </c:pt>
                <c:pt idx="2265">
                  <c:v>0.28761535187816295</c:v>
                </c:pt>
                <c:pt idx="2266">
                  <c:v>0.2892591086998833</c:v>
                </c:pt>
                <c:pt idx="2267">
                  <c:v>0.29187899578629839</c:v>
                </c:pt>
                <c:pt idx="2268">
                  <c:v>0.29418313715453509</c:v>
                </c:pt>
                <c:pt idx="2269">
                  <c:v>0.29734167139937728</c:v>
                </c:pt>
                <c:pt idx="2270">
                  <c:v>0.30109008017711192</c:v>
                </c:pt>
                <c:pt idx="2271">
                  <c:v>0.29937004790774613</c:v>
                </c:pt>
                <c:pt idx="2272">
                  <c:v>0.30256910736668002</c:v>
                </c:pt>
                <c:pt idx="2273">
                  <c:v>0.30387256023744674</c:v>
                </c:pt>
                <c:pt idx="2274">
                  <c:v>0.30379002415336714</c:v>
                </c:pt>
                <c:pt idx="2275">
                  <c:v>0.3101700851109383</c:v>
                </c:pt>
                <c:pt idx="2276">
                  <c:v>0.3127756591767224</c:v>
                </c:pt>
                <c:pt idx="2277">
                  <c:v>0.31255168169521241</c:v>
                </c:pt>
                <c:pt idx="2278">
                  <c:v>0.31429992508758314</c:v>
                </c:pt>
                <c:pt idx="2279">
                  <c:v>0.31704321239782013</c:v>
                </c:pt>
                <c:pt idx="2280">
                  <c:v>0.3200882753795255</c:v>
                </c:pt>
                <c:pt idx="2281">
                  <c:v>0.32148723571428578</c:v>
                </c:pt>
                <c:pt idx="2282">
                  <c:v>0.32345594946477224</c:v>
                </c:pt>
                <c:pt idx="2283">
                  <c:v>0.32602469235110948</c:v>
                </c:pt>
                <c:pt idx="2284">
                  <c:v>0.32823127255741535</c:v>
                </c:pt>
                <c:pt idx="2285">
                  <c:v>0.33244714129038549</c:v>
                </c:pt>
                <c:pt idx="2286">
                  <c:v>0.33773422229466743</c:v>
                </c:pt>
                <c:pt idx="2287">
                  <c:v>0.34032438810821369</c:v>
                </c:pt>
                <c:pt idx="2288">
                  <c:v>0.34028666435383453</c:v>
                </c:pt>
                <c:pt idx="2289">
                  <c:v>0.33891383030362005</c:v>
                </c:pt>
                <c:pt idx="2290">
                  <c:v>0.34161615969248765</c:v>
                </c:pt>
                <c:pt idx="2291">
                  <c:v>0.34534747073764099</c:v>
                </c:pt>
                <c:pt idx="2292">
                  <c:v>0.34866561763332038</c:v>
                </c:pt>
                <c:pt idx="2293">
                  <c:v>0.35066340909887128</c:v>
                </c:pt>
                <c:pt idx="2294">
                  <c:v>0.35073317920397079</c:v>
                </c:pt>
                <c:pt idx="2295">
                  <c:v>0.35335340686064615</c:v>
                </c:pt>
                <c:pt idx="2296">
                  <c:v>0.35357889589334413</c:v>
                </c:pt>
                <c:pt idx="2297">
                  <c:v>0.35779810490463254</c:v>
                </c:pt>
                <c:pt idx="2298">
                  <c:v>0.36020959429739219</c:v>
                </c:pt>
                <c:pt idx="2299">
                  <c:v>0.36178787308291172</c:v>
                </c:pt>
                <c:pt idx="2300">
                  <c:v>0.36177831028610352</c:v>
                </c:pt>
                <c:pt idx="2301">
                  <c:v>0.36283727789996134</c:v>
                </c:pt>
                <c:pt idx="2302">
                  <c:v>0.36322510295834975</c:v>
                </c:pt>
                <c:pt idx="2303">
                  <c:v>0.36584107645971209</c:v>
                </c:pt>
                <c:pt idx="2304">
                  <c:v>0.36826058851693277</c:v>
                </c:pt>
                <c:pt idx="2305">
                  <c:v>0.36894874635072006</c:v>
                </c:pt>
                <c:pt idx="2306">
                  <c:v>0.37056631946282642</c:v>
                </c:pt>
                <c:pt idx="2307">
                  <c:v>0.37343276568703787</c:v>
                </c:pt>
                <c:pt idx="2308">
                  <c:v>0.37749499492020278</c:v>
                </c:pt>
                <c:pt idx="2309">
                  <c:v>0.38038960891397472</c:v>
                </c:pt>
                <c:pt idx="2310">
                  <c:v>0.38394078598676568</c:v>
                </c:pt>
                <c:pt idx="2311">
                  <c:v>0.38709985299727528</c:v>
                </c:pt>
                <c:pt idx="2312">
                  <c:v>0.38712470443752445</c:v>
                </c:pt>
                <c:pt idx="2313">
                  <c:v>0.39177247303425483</c:v>
                </c:pt>
                <c:pt idx="2314">
                  <c:v>0.39423675786298168</c:v>
                </c:pt>
                <c:pt idx="2315">
                  <c:v>0.39710886897625558</c:v>
                </c:pt>
                <c:pt idx="2316">
                  <c:v>0.39656891422732604</c:v>
                </c:pt>
                <c:pt idx="2317">
                  <c:v>0.39969709376216439</c:v>
                </c:pt>
                <c:pt idx="2318">
                  <c:v>0.40071555636434431</c:v>
                </c:pt>
                <c:pt idx="2319">
                  <c:v>0.40241868695017513</c:v>
                </c:pt>
                <c:pt idx="2320">
                  <c:v>0.40372589344102783</c:v>
                </c:pt>
                <c:pt idx="2321">
                  <c:v>0.40562950506033518</c:v>
                </c:pt>
                <c:pt idx="2322">
                  <c:v>0.40785299256520058</c:v>
                </c:pt>
                <c:pt idx="2323">
                  <c:v>0.40909185936161968</c:v>
                </c:pt>
                <c:pt idx="2324">
                  <c:v>0.41232876649474531</c:v>
                </c:pt>
                <c:pt idx="2325">
                  <c:v>0.41426766972557444</c:v>
                </c:pt>
                <c:pt idx="2326">
                  <c:v>0.41363532396847064</c:v>
                </c:pt>
                <c:pt idx="2327">
                  <c:v>0.41633722848384591</c:v>
                </c:pt>
                <c:pt idx="2328">
                  <c:v>0.41760177670299736</c:v>
                </c:pt>
                <c:pt idx="2329">
                  <c:v>0.42160927876605708</c:v>
                </c:pt>
                <c:pt idx="2330">
                  <c:v>0.42333618482872731</c:v>
                </c:pt>
                <c:pt idx="2331">
                  <c:v>0.42483446162903854</c:v>
                </c:pt>
                <c:pt idx="2332">
                  <c:v>0.42778513805955665</c:v>
                </c:pt>
                <c:pt idx="2333">
                  <c:v>0.42882421831451939</c:v>
                </c:pt>
                <c:pt idx="2334">
                  <c:v>0.43445906297197362</c:v>
                </c:pt>
                <c:pt idx="2335">
                  <c:v>0.43613899073569512</c:v>
                </c:pt>
                <c:pt idx="2336">
                  <c:v>0.4387284165142078</c:v>
                </c:pt>
                <c:pt idx="2337">
                  <c:v>0.44138890506033507</c:v>
                </c:pt>
                <c:pt idx="2338">
                  <c:v>0.4422792248053718</c:v>
                </c:pt>
                <c:pt idx="2339">
                  <c:v>0.44483257305371732</c:v>
                </c:pt>
                <c:pt idx="2340">
                  <c:v>0.44446482975866114</c:v>
                </c:pt>
                <c:pt idx="2341">
                  <c:v>0.44823970191708867</c:v>
                </c:pt>
                <c:pt idx="2342">
                  <c:v>0.45097436623199716</c:v>
                </c:pt>
                <c:pt idx="2343">
                  <c:v>0.45294950387310229</c:v>
                </c:pt>
                <c:pt idx="2344">
                  <c:v>0.45424223836123001</c:v>
                </c:pt>
                <c:pt idx="2345">
                  <c:v>0.45748938183145205</c:v>
                </c:pt>
                <c:pt idx="2346">
                  <c:v>0.45793257230439882</c:v>
                </c:pt>
                <c:pt idx="2347">
                  <c:v>0.46062786071428563</c:v>
                </c:pt>
                <c:pt idx="2348">
                  <c:v>0.46199023089723629</c:v>
                </c:pt>
                <c:pt idx="2349">
                  <c:v>0.46269666847022189</c:v>
                </c:pt>
                <c:pt idx="2350">
                  <c:v>0.46596174640910887</c:v>
                </c:pt>
                <c:pt idx="2351">
                  <c:v>0.47009455684118334</c:v>
                </c:pt>
                <c:pt idx="2352">
                  <c:v>0.47084021887894162</c:v>
                </c:pt>
                <c:pt idx="2353">
                  <c:v>0.47229980021409129</c:v>
                </c:pt>
                <c:pt idx="2354">
                  <c:v>0.47336629607824071</c:v>
                </c:pt>
                <c:pt idx="2355">
                  <c:v>0.47272010289996136</c:v>
                </c:pt>
                <c:pt idx="2356">
                  <c:v>0.4775616354028806</c:v>
                </c:pt>
                <c:pt idx="2357">
                  <c:v>0.48013932221681593</c:v>
                </c:pt>
                <c:pt idx="2358">
                  <c:v>0.48287080953678507</c:v>
                </c:pt>
                <c:pt idx="2359">
                  <c:v>0.48523167977812393</c:v>
                </c:pt>
                <c:pt idx="2360">
                  <c:v>0.48872604448228923</c:v>
                </c:pt>
                <c:pt idx="2361">
                  <c:v>0.4918497721778905</c:v>
                </c:pt>
                <c:pt idx="2362">
                  <c:v>0.49253087044569899</c:v>
                </c:pt>
                <c:pt idx="2363">
                  <c:v>0.4946093814811211</c:v>
                </c:pt>
                <c:pt idx="2364">
                  <c:v>0.49624215652977838</c:v>
                </c:pt>
                <c:pt idx="2365">
                  <c:v>0.49875639300311414</c:v>
                </c:pt>
                <c:pt idx="2366">
                  <c:v>0.71790304228298951</c:v>
                </c:pt>
                <c:pt idx="2367">
                  <c:v>0.71350577921370184</c:v>
                </c:pt>
                <c:pt idx="2368">
                  <c:v>0.70807013695017507</c:v>
                </c:pt>
                <c:pt idx="2369">
                  <c:v>0.70750875255936163</c:v>
                </c:pt>
                <c:pt idx="2370">
                  <c:v>0.70471726590112904</c:v>
                </c:pt>
                <c:pt idx="2371">
                  <c:v>0.70147440869015221</c:v>
                </c:pt>
                <c:pt idx="2372">
                  <c:v>0.7005371279096928</c:v>
                </c:pt>
                <c:pt idx="2373">
                  <c:v>0.69868640385364</c:v>
                </c:pt>
                <c:pt idx="2374">
                  <c:v>0.69472830844686684</c:v>
                </c:pt>
                <c:pt idx="2375">
                  <c:v>0.69411716357532116</c:v>
                </c:pt>
                <c:pt idx="2376">
                  <c:v>0.69316176958933429</c:v>
                </c:pt>
                <c:pt idx="2377">
                  <c:v>0.68970008400155725</c:v>
                </c:pt>
                <c:pt idx="2378">
                  <c:v>0.69041206039314951</c:v>
                </c:pt>
                <c:pt idx="2379">
                  <c:v>0.68848540870961494</c:v>
                </c:pt>
                <c:pt idx="2380">
                  <c:v>0.68955757908719373</c:v>
                </c:pt>
                <c:pt idx="2381">
                  <c:v>0.68143558070260801</c:v>
                </c:pt>
                <c:pt idx="2382">
                  <c:v>0.68071631054885184</c:v>
                </c:pt>
                <c:pt idx="2383">
                  <c:v>0.67800886390618909</c:v>
                </c:pt>
                <c:pt idx="2384">
                  <c:v>0.67795274175749309</c:v>
                </c:pt>
                <c:pt idx="2385">
                  <c:v>0.6773548066952122</c:v>
                </c:pt>
                <c:pt idx="2386">
                  <c:v>0.67443866640716232</c:v>
                </c:pt>
                <c:pt idx="2387">
                  <c:v>0.67403851817827976</c:v>
                </c:pt>
                <c:pt idx="2388">
                  <c:v>0.67136421654340228</c:v>
                </c:pt>
                <c:pt idx="2389">
                  <c:v>0.66894894935772697</c:v>
                </c:pt>
                <c:pt idx="2390">
                  <c:v>0.66653139097898029</c:v>
                </c:pt>
                <c:pt idx="2391">
                  <c:v>0.66477671258271742</c:v>
                </c:pt>
                <c:pt idx="2392">
                  <c:v>0.6627816548267812</c:v>
                </c:pt>
                <c:pt idx="2393">
                  <c:v>0.66038382796808137</c:v>
                </c:pt>
                <c:pt idx="2394">
                  <c:v>0.65733681166796443</c:v>
                </c:pt>
                <c:pt idx="2395">
                  <c:v>0.65318681522966171</c:v>
                </c:pt>
                <c:pt idx="2396">
                  <c:v>0.65219562209030746</c:v>
                </c:pt>
                <c:pt idx="2397">
                  <c:v>0.65010039347022186</c:v>
                </c:pt>
                <c:pt idx="2398">
                  <c:v>0.64825275164460894</c:v>
                </c:pt>
                <c:pt idx="2399">
                  <c:v>0.6483802510412614</c:v>
                </c:pt>
                <c:pt idx="2400">
                  <c:v>0.64752974089139748</c:v>
                </c:pt>
                <c:pt idx="2401">
                  <c:v>0.64605620266640718</c:v>
                </c:pt>
                <c:pt idx="2402">
                  <c:v>0.64437633662903893</c:v>
                </c:pt>
                <c:pt idx="2403">
                  <c:v>0.64185651188205528</c:v>
                </c:pt>
                <c:pt idx="2404">
                  <c:v>0.63670155113857518</c:v>
                </c:pt>
                <c:pt idx="2405">
                  <c:v>0.63593262301479192</c:v>
                </c:pt>
                <c:pt idx="2406">
                  <c:v>0.63490347674192282</c:v>
                </c:pt>
                <c:pt idx="2407">
                  <c:v>0.63342215137212921</c:v>
                </c:pt>
                <c:pt idx="2408">
                  <c:v>0.62991163066368272</c:v>
                </c:pt>
                <c:pt idx="2409">
                  <c:v>0.62977240119696387</c:v>
                </c:pt>
                <c:pt idx="2410">
                  <c:v>0.63038942471778914</c:v>
                </c:pt>
                <c:pt idx="2411">
                  <c:v>0.62545189947450397</c:v>
                </c:pt>
                <c:pt idx="2412">
                  <c:v>0.62281680134293538</c:v>
                </c:pt>
                <c:pt idx="2413">
                  <c:v>0.6185403402783185</c:v>
                </c:pt>
                <c:pt idx="2414">
                  <c:v>0.62025611438302841</c:v>
                </c:pt>
                <c:pt idx="2415">
                  <c:v>0.61830605524523197</c:v>
                </c:pt>
                <c:pt idx="2416">
                  <c:v>0.61836392097119508</c:v>
                </c:pt>
                <c:pt idx="2417">
                  <c:v>0.61340776779875483</c:v>
                </c:pt>
                <c:pt idx="2418">
                  <c:v>0.61034290327948637</c:v>
                </c:pt>
                <c:pt idx="2419">
                  <c:v>0.60738454658427421</c:v>
                </c:pt>
                <c:pt idx="2420">
                  <c:v>0.60461437876605717</c:v>
                </c:pt>
                <c:pt idx="2421">
                  <c:v>0.60290906613468287</c:v>
                </c:pt>
                <c:pt idx="2422">
                  <c:v>0.59993738457571033</c:v>
                </c:pt>
                <c:pt idx="2423">
                  <c:v>0.5999964234429741</c:v>
                </c:pt>
                <c:pt idx="2424">
                  <c:v>0.59896533478007019</c:v>
                </c:pt>
                <c:pt idx="2425">
                  <c:v>0.59772804128065427</c:v>
                </c:pt>
                <c:pt idx="2426">
                  <c:v>0.59597843722265487</c:v>
                </c:pt>
                <c:pt idx="2427">
                  <c:v>0.59027493396263153</c:v>
                </c:pt>
                <c:pt idx="2428">
                  <c:v>0.59176153498443007</c:v>
                </c:pt>
                <c:pt idx="2429">
                  <c:v>0.58818283631763357</c:v>
                </c:pt>
                <c:pt idx="2430">
                  <c:v>0.58608964630206328</c:v>
                </c:pt>
                <c:pt idx="2431">
                  <c:v>0.58312841453873088</c:v>
                </c:pt>
                <c:pt idx="2432">
                  <c:v>0.58300913448812752</c:v>
                </c:pt>
                <c:pt idx="2433">
                  <c:v>0.57935776857726773</c:v>
                </c:pt>
                <c:pt idx="2434">
                  <c:v>0.57732449434604904</c:v>
                </c:pt>
                <c:pt idx="2435">
                  <c:v>0.57351558301868433</c:v>
                </c:pt>
                <c:pt idx="2436">
                  <c:v>0.5767044332717014</c:v>
                </c:pt>
                <c:pt idx="2437">
                  <c:v>0.57205389587388089</c:v>
                </c:pt>
                <c:pt idx="2438">
                  <c:v>0.57179148191903473</c:v>
                </c:pt>
                <c:pt idx="2439">
                  <c:v>0.5691217300116781</c:v>
                </c:pt>
                <c:pt idx="2440">
                  <c:v>0.56685092521409153</c:v>
                </c:pt>
                <c:pt idx="2441">
                  <c:v>0.56162881203775816</c:v>
                </c:pt>
                <c:pt idx="2442">
                  <c:v>0.55860624282794891</c:v>
                </c:pt>
                <c:pt idx="2443">
                  <c:v>0.55923242215842772</c:v>
                </c:pt>
                <c:pt idx="2444">
                  <c:v>0.55992131695212155</c:v>
                </c:pt>
                <c:pt idx="2445">
                  <c:v>0.55997194598092659</c:v>
                </c:pt>
                <c:pt idx="2446">
                  <c:v>0.55811529767419277</c:v>
                </c:pt>
                <c:pt idx="2447">
                  <c:v>0.55522219259439487</c:v>
                </c:pt>
                <c:pt idx="2448">
                  <c:v>0.55303081119112485</c:v>
                </c:pt>
                <c:pt idx="2449">
                  <c:v>0.55194304116387694</c:v>
                </c:pt>
                <c:pt idx="2450">
                  <c:v>0.54983239994161193</c:v>
                </c:pt>
                <c:pt idx="2451">
                  <c:v>0.54423181704943546</c:v>
                </c:pt>
                <c:pt idx="2452">
                  <c:v>0.54208398750486586</c:v>
                </c:pt>
                <c:pt idx="2453">
                  <c:v>0.54124579281821761</c:v>
                </c:pt>
                <c:pt idx="2454">
                  <c:v>0.53633864504671125</c:v>
                </c:pt>
                <c:pt idx="2455">
                  <c:v>0.53434119201051022</c:v>
                </c:pt>
                <c:pt idx="2456">
                  <c:v>0.52983041820747379</c:v>
                </c:pt>
                <c:pt idx="2457">
                  <c:v>0.52934003837096177</c:v>
                </c:pt>
                <c:pt idx="2458">
                  <c:v>0.52814198462436768</c:v>
                </c:pt>
                <c:pt idx="2459">
                  <c:v>0.52815226082133171</c:v>
                </c:pt>
                <c:pt idx="2460">
                  <c:v>0.5254617041163876</c:v>
                </c:pt>
                <c:pt idx="2461">
                  <c:v>0.52323511523939292</c:v>
                </c:pt>
                <c:pt idx="2462">
                  <c:v>0.51961745000973136</c:v>
                </c:pt>
                <c:pt idx="2463">
                  <c:v>0.51618834057026086</c:v>
                </c:pt>
                <c:pt idx="2464">
                  <c:v>0.51538137284935759</c:v>
                </c:pt>
                <c:pt idx="2465">
                  <c:v>0.51271482409497904</c:v>
                </c:pt>
                <c:pt idx="2466">
                  <c:v>0.51122130614052153</c:v>
                </c:pt>
                <c:pt idx="2467">
                  <c:v>0.5062118225282215</c:v>
                </c:pt>
                <c:pt idx="2468">
                  <c:v>0.50600813405994571</c:v>
                </c:pt>
                <c:pt idx="2469">
                  <c:v>0.50232737039704167</c:v>
                </c:pt>
                <c:pt idx="2470">
                  <c:v>0.50186342038731035</c:v>
                </c:pt>
                <c:pt idx="2471">
                  <c:v>0.50055578181198923</c:v>
                </c:pt>
                <c:pt idx="2472">
                  <c:v>0.49798072851304015</c:v>
                </c:pt>
                <c:pt idx="2473">
                  <c:v>0.49616989490073948</c:v>
                </c:pt>
                <c:pt idx="2474">
                  <c:v>0.49619491656286524</c:v>
                </c:pt>
                <c:pt idx="2475">
                  <c:v>0.49306917294667191</c:v>
                </c:pt>
                <c:pt idx="2476">
                  <c:v>0.49247588086804206</c:v>
                </c:pt>
                <c:pt idx="2477">
                  <c:v>0.4892239891202802</c:v>
                </c:pt>
                <c:pt idx="2478">
                  <c:v>0.48477254165044775</c:v>
                </c:pt>
                <c:pt idx="2479">
                  <c:v>0.48439670259828765</c:v>
                </c:pt>
                <c:pt idx="2480">
                  <c:v>0.4810927323277539</c:v>
                </c:pt>
                <c:pt idx="2481">
                  <c:v>0.47928479771311833</c:v>
                </c:pt>
                <c:pt idx="2482">
                  <c:v>0.47662018264889089</c:v>
                </c:pt>
                <c:pt idx="2483">
                  <c:v>0.47499837374464782</c:v>
                </c:pt>
                <c:pt idx="2484">
                  <c:v>0.4714838737738421</c:v>
                </c:pt>
                <c:pt idx="2485">
                  <c:v>0.46973829624367464</c:v>
                </c:pt>
                <c:pt idx="2486">
                  <c:v>0.47034948708641489</c:v>
                </c:pt>
                <c:pt idx="2487">
                  <c:v>0.46918754098871174</c:v>
                </c:pt>
                <c:pt idx="2488">
                  <c:v>0.46783363119891008</c:v>
                </c:pt>
                <c:pt idx="2489">
                  <c:v>0.46641397077656693</c:v>
                </c:pt>
                <c:pt idx="2490">
                  <c:v>0.46288305192681989</c:v>
                </c:pt>
                <c:pt idx="2491">
                  <c:v>0.45937713840988714</c:v>
                </c:pt>
                <c:pt idx="2492">
                  <c:v>0.45800200939081376</c:v>
                </c:pt>
                <c:pt idx="2493">
                  <c:v>0.45603171044180635</c:v>
                </c:pt>
                <c:pt idx="2494">
                  <c:v>0.45745287904826815</c:v>
                </c:pt>
                <c:pt idx="2495">
                  <c:v>0.45780513925652044</c:v>
                </c:pt>
                <c:pt idx="2496">
                  <c:v>0.45521303162709215</c:v>
                </c:pt>
                <c:pt idx="2497">
                  <c:v>0.4544380783378747</c:v>
                </c:pt>
                <c:pt idx="2498">
                  <c:v>0.45102652364733359</c:v>
                </c:pt>
                <c:pt idx="2499">
                  <c:v>0.4491018784157263</c:v>
                </c:pt>
                <c:pt idx="2500">
                  <c:v>0.44233239774231214</c:v>
                </c:pt>
                <c:pt idx="2501">
                  <c:v>0.44466611368236697</c:v>
                </c:pt>
                <c:pt idx="2502">
                  <c:v>0.44783722999221504</c:v>
                </c:pt>
                <c:pt idx="2503">
                  <c:v>0.44575838058583145</c:v>
                </c:pt>
                <c:pt idx="2504">
                  <c:v>0.44412880498248375</c:v>
                </c:pt>
                <c:pt idx="2505">
                  <c:v>0.44305334634098886</c:v>
                </c:pt>
                <c:pt idx="2506">
                  <c:v>0.44058063992798757</c:v>
                </c:pt>
                <c:pt idx="2507">
                  <c:v>0.43935190745426256</c:v>
                </c:pt>
                <c:pt idx="2508">
                  <c:v>0.43505839232191523</c:v>
                </c:pt>
                <c:pt idx="2509">
                  <c:v>0.42975474901712768</c:v>
                </c:pt>
                <c:pt idx="2510">
                  <c:v>0.43311463347606094</c:v>
                </c:pt>
                <c:pt idx="2511">
                  <c:v>0.43147194613662926</c:v>
                </c:pt>
                <c:pt idx="2512">
                  <c:v>0.42695255769754764</c:v>
                </c:pt>
                <c:pt idx="2513">
                  <c:v>0.42576141359478431</c:v>
                </c:pt>
                <c:pt idx="2514">
                  <c:v>0.41966679066757534</c:v>
                </c:pt>
                <c:pt idx="2515">
                  <c:v>0.41909849525107068</c:v>
                </c:pt>
                <c:pt idx="2516">
                  <c:v>0.42047791963799175</c:v>
                </c:pt>
                <c:pt idx="2517">
                  <c:v>0.41728637527247997</c:v>
                </c:pt>
                <c:pt idx="2518">
                  <c:v>0.41463938817633339</c:v>
                </c:pt>
                <c:pt idx="2519">
                  <c:v>0.41309084576683575</c:v>
                </c:pt>
                <c:pt idx="2520">
                  <c:v>0.40926680760996514</c:v>
                </c:pt>
                <c:pt idx="2521">
                  <c:v>0.40680616416893739</c:v>
                </c:pt>
                <c:pt idx="2522">
                  <c:v>0.40583697714091099</c:v>
                </c:pt>
                <c:pt idx="2523">
                  <c:v>0.40539643580186852</c:v>
                </c:pt>
                <c:pt idx="2524">
                  <c:v>0.40712777214869605</c:v>
                </c:pt>
                <c:pt idx="2525">
                  <c:v>0.40837153018684325</c:v>
                </c:pt>
                <c:pt idx="2526">
                  <c:v>0.40697423461463605</c:v>
                </c:pt>
                <c:pt idx="2527">
                  <c:v>0.40242994808291188</c:v>
                </c:pt>
                <c:pt idx="2528">
                  <c:v>0.39983809446282625</c:v>
                </c:pt>
                <c:pt idx="2529">
                  <c:v>0.3986882294959132</c:v>
                </c:pt>
                <c:pt idx="2530">
                  <c:v>0.39396991752627497</c:v>
                </c:pt>
                <c:pt idx="2531">
                  <c:v>0.38870651692292718</c:v>
                </c:pt>
                <c:pt idx="2532">
                  <c:v>0.38620031974503732</c:v>
                </c:pt>
                <c:pt idx="2533">
                  <c:v>0.38374823999610763</c:v>
                </c:pt>
                <c:pt idx="2534">
                  <c:v>8.8204405167380276E-2</c:v>
                </c:pt>
                <c:pt idx="2535">
                  <c:v>8.8629938954846388E-2</c:v>
                </c:pt>
                <c:pt idx="2536">
                  <c:v>8.9376209420007832E-2</c:v>
                </c:pt>
                <c:pt idx="2537">
                  <c:v>8.9203364042428901E-2</c:v>
                </c:pt>
                <c:pt idx="2538">
                  <c:v>9.1511059128065508E-2</c:v>
                </c:pt>
                <c:pt idx="2539">
                  <c:v>9.1393986619307421E-2</c:v>
                </c:pt>
                <c:pt idx="2540">
                  <c:v>9.1923454787855338E-2</c:v>
                </c:pt>
                <c:pt idx="2541">
                  <c:v>9.6691731627092325E-2</c:v>
                </c:pt>
                <c:pt idx="2542">
                  <c:v>0.1040145885558586</c:v>
                </c:pt>
                <c:pt idx="2543">
                  <c:v>0.10861321224211784</c:v>
                </c:pt>
                <c:pt idx="2544">
                  <c:v>0.11554920326002339</c:v>
                </c:pt>
                <c:pt idx="2545">
                  <c:v>0.11755782132152602</c:v>
                </c:pt>
                <c:pt idx="2546">
                  <c:v>0.12136464761580423</c:v>
                </c:pt>
                <c:pt idx="2547">
                  <c:v>0.1239619464285714</c:v>
                </c:pt>
                <c:pt idx="2548">
                  <c:v>0.12601119706111366</c:v>
                </c:pt>
                <c:pt idx="2549">
                  <c:v>0.12705831730245248</c:v>
                </c:pt>
                <c:pt idx="2550">
                  <c:v>0.12756662725768789</c:v>
                </c:pt>
                <c:pt idx="2551">
                  <c:v>0.13043146864538768</c:v>
                </c:pt>
                <c:pt idx="2552">
                  <c:v>0.13205113597703411</c:v>
                </c:pt>
                <c:pt idx="2553">
                  <c:v>0.13536827523355424</c:v>
                </c:pt>
                <c:pt idx="2554">
                  <c:v>0.13584561689373292</c:v>
                </c:pt>
                <c:pt idx="2555">
                  <c:v>0.13854232411444181</c:v>
                </c:pt>
                <c:pt idx="2556">
                  <c:v>0.14215891928766078</c:v>
                </c:pt>
                <c:pt idx="2557">
                  <c:v>0.144365084887116</c:v>
                </c:pt>
                <c:pt idx="2558">
                  <c:v>0.14554767845465191</c:v>
                </c:pt>
                <c:pt idx="2559">
                  <c:v>0.14591213638575345</c:v>
                </c:pt>
                <c:pt idx="2560">
                  <c:v>0.14627199374270186</c:v>
                </c:pt>
                <c:pt idx="2561">
                  <c:v>0.14549649007395879</c:v>
                </c:pt>
                <c:pt idx="2562">
                  <c:v>0.14484761373102364</c:v>
                </c:pt>
                <c:pt idx="2563">
                  <c:v>0.14504616473335918</c:v>
                </c:pt>
                <c:pt idx="2564">
                  <c:v>0.14882230505060365</c:v>
                </c:pt>
                <c:pt idx="2565">
                  <c:v>0.15143829823861429</c:v>
                </c:pt>
                <c:pt idx="2566">
                  <c:v>0.1561173519949397</c:v>
                </c:pt>
                <c:pt idx="2567">
                  <c:v>0.15791668689178665</c:v>
                </c:pt>
                <c:pt idx="2568">
                  <c:v>0.15940764992214912</c:v>
                </c:pt>
                <c:pt idx="2569">
                  <c:v>0.15723204205916697</c:v>
                </c:pt>
                <c:pt idx="2570">
                  <c:v>0.15856046038341776</c:v>
                </c:pt>
                <c:pt idx="2571">
                  <c:v>0.15585614294472552</c:v>
                </c:pt>
                <c:pt idx="2572">
                  <c:v>0.15738117474698354</c:v>
                </c:pt>
                <c:pt idx="2573">
                  <c:v>0.1588094810432075</c:v>
                </c:pt>
                <c:pt idx="2574">
                  <c:v>0.16188500251070498</c:v>
                </c:pt>
                <c:pt idx="2575">
                  <c:v>0.16278835746399392</c:v>
                </c:pt>
                <c:pt idx="2576">
                  <c:v>0.15929533200661744</c:v>
                </c:pt>
                <c:pt idx="2577">
                  <c:v>0.16370894169910508</c:v>
                </c:pt>
                <c:pt idx="2578">
                  <c:v>0.16844357702413415</c:v>
                </c:pt>
                <c:pt idx="2579">
                  <c:v>0.18188123925652039</c:v>
                </c:pt>
                <c:pt idx="2580">
                  <c:v>0.1802684221486959</c:v>
                </c:pt>
                <c:pt idx="2581">
                  <c:v>0.18126371041261205</c:v>
                </c:pt>
                <c:pt idx="2582">
                  <c:v>0.17096764779096918</c:v>
                </c:pt>
                <c:pt idx="2583">
                  <c:v>0.16838776051965754</c:v>
                </c:pt>
                <c:pt idx="2584">
                  <c:v>0.14966809207862994</c:v>
                </c:pt>
                <c:pt idx="2585">
                  <c:v>0.14992358476060752</c:v>
                </c:pt>
                <c:pt idx="2586">
                  <c:v>0.14723961767224591</c:v>
                </c:pt>
                <c:pt idx="2587">
                  <c:v>0.14534621623199689</c:v>
                </c:pt>
                <c:pt idx="2588">
                  <c:v>0.15163232774425886</c:v>
                </c:pt>
                <c:pt idx="2589">
                  <c:v>0.15654931813935388</c:v>
                </c:pt>
                <c:pt idx="2590">
                  <c:v>0.15611859297391989</c:v>
                </c:pt>
                <c:pt idx="2591">
                  <c:v>0.15957090318217224</c:v>
                </c:pt>
                <c:pt idx="2592">
                  <c:v>0.15015375692876631</c:v>
                </c:pt>
                <c:pt idx="2593">
                  <c:v>0.14513914670105132</c:v>
                </c:pt>
                <c:pt idx="2594">
                  <c:v>0.15710480409692523</c:v>
                </c:pt>
                <c:pt idx="2595">
                  <c:v>0.1582031901810047</c:v>
                </c:pt>
                <c:pt idx="2596">
                  <c:v>0.17509522265472977</c:v>
                </c:pt>
                <c:pt idx="2597">
                  <c:v>0.181433391231997</c:v>
                </c:pt>
                <c:pt idx="2598">
                  <c:v>0.20822495578045949</c:v>
                </c:pt>
                <c:pt idx="2599">
                  <c:v>0.23001993888672667</c:v>
                </c:pt>
                <c:pt idx="2600">
                  <c:v>0.23530030634488119</c:v>
                </c:pt>
                <c:pt idx="2601">
                  <c:v>0.23419645421370194</c:v>
                </c:pt>
                <c:pt idx="2602">
                  <c:v>0.23836496417866912</c:v>
                </c:pt>
                <c:pt idx="2603">
                  <c:v>0.24583493706695231</c:v>
                </c:pt>
                <c:pt idx="2604">
                  <c:v>0.2457916039120282</c:v>
                </c:pt>
                <c:pt idx="2605">
                  <c:v>0.248926505692877</c:v>
                </c:pt>
                <c:pt idx="2606">
                  <c:v>0.25140164761580386</c:v>
                </c:pt>
                <c:pt idx="2607">
                  <c:v>0.25338823908135466</c:v>
                </c:pt>
                <c:pt idx="2608">
                  <c:v>0.25620084450175157</c:v>
                </c:pt>
                <c:pt idx="2609">
                  <c:v>0.25996908290190779</c:v>
                </c:pt>
                <c:pt idx="2610">
                  <c:v>0.26133344695406791</c:v>
                </c:pt>
                <c:pt idx="2611">
                  <c:v>0.26382349565005841</c:v>
                </c:pt>
                <c:pt idx="2612">
                  <c:v>0.26586772385169344</c:v>
                </c:pt>
                <c:pt idx="2613">
                  <c:v>0.26865587424095005</c:v>
                </c:pt>
                <c:pt idx="2614">
                  <c:v>0.2695838246399378</c:v>
                </c:pt>
                <c:pt idx="2615">
                  <c:v>0.27334429257493204</c:v>
                </c:pt>
                <c:pt idx="2616">
                  <c:v>0.27805324684702243</c:v>
                </c:pt>
                <c:pt idx="2617">
                  <c:v>0.28113481940443752</c:v>
                </c:pt>
                <c:pt idx="2618">
                  <c:v>0.28375078373880896</c:v>
                </c:pt>
                <c:pt idx="2619">
                  <c:v>0.28425756206695241</c:v>
                </c:pt>
                <c:pt idx="2620">
                  <c:v>0.28448261049046364</c:v>
                </c:pt>
                <c:pt idx="2621">
                  <c:v>0.28604473777734568</c:v>
                </c:pt>
                <c:pt idx="2622">
                  <c:v>0.28499508401128837</c:v>
                </c:pt>
                <c:pt idx="2623">
                  <c:v>0.28801627401712748</c:v>
                </c:pt>
                <c:pt idx="2624">
                  <c:v>0.28998400843713501</c:v>
                </c:pt>
                <c:pt idx="2625">
                  <c:v>0.29289318528610381</c:v>
                </c:pt>
                <c:pt idx="2626">
                  <c:v>0.29476709371350729</c:v>
                </c:pt>
                <c:pt idx="2627">
                  <c:v>0.29610743634682773</c:v>
                </c:pt>
                <c:pt idx="2628">
                  <c:v>0.29801270220903076</c:v>
                </c:pt>
                <c:pt idx="2629">
                  <c:v>0.29863226693265899</c:v>
                </c:pt>
                <c:pt idx="2630">
                  <c:v>0.30243126373102364</c:v>
                </c:pt>
                <c:pt idx="2631">
                  <c:v>0.30617590583884774</c:v>
                </c:pt>
                <c:pt idx="2632">
                  <c:v>0.30581630375632557</c:v>
                </c:pt>
                <c:pt idx="2633">
                  <c:v>0.30948224561113319</c:v>
                </c:pt>
                <c:pt idx="2634">
                  <c:v>0.30903698578240585</c:v>
                </c:pt>
                <c:pt idx="2635">
                  <c:v>0.30915454901712752</c:v>
                </c:pt>
                <c:pt idx="2636">
                  <c:v>0.30877429896847025</c:v>
                </c:pt>
                <c:pt idx="2637">
                  <c:v>0.30932462836706909</c:v>
                </c:pt>
                <c:pt idx="2638">
                  <c:v>0.31558485641300127</c:v>
                </c:pt>
                <c:pt idx="2639">
                  <c:v>0.31734642257687856</c:v>
                </c:pt>
                <c:pt idx="2640">
                  <c:v>0.31862263654145578</c:v>
                </c:pt>
                <c:pt idx="2641">
                  <c:v>0.32244001823666801</c:v>
                </c:pt>
                <c:pt idx="2642">
                  <c:v>0.32447955827170122</c:v>
                </c:pt>
                <c:pt idx="2643">
                  <c:v>0.32574423651226192</c:v>
                </c:pt>
                <c:pt idx="2644">
                  <c:v>0.32685762089334391</c:v>
                </c:pt>
                <c:pt idx="2645">
                  <c:v>0.32642400836901558</c:v>
                </c:pt>
                <c:pt idx="2646">
                  <c:v>0.32923936863565623</c:v>
                </c:pt>
                <c:pt idx="2647">
                  <c:v>0.32988749151420821</c:v>
                </c:pt>
                <c:pt idx="2648">
                  <c:v>0.33226730235500213</c:v>
                </c:pt>
                <c:pt idx="2649">
                  <c:v>0.33413814492020244</c:v>
                </c:pt>
                <c:pt idx="2650">
                  <c:v>0.33612612134098901</c:v>
                </c:pt>
                <c:pt idx="2651">
                  <c:v>0.33837708908135455</c:v>
                </c:pt>
                <c:pt idx="2652">
                  <c:v>0.34004117580770732</c:v>
                </c:pt>
                <c:pt idx="2653">
                  <c:v>0.34198559705138193</c:v>
                </c:pt>
                <c:pt idx="2654">
                  <c:v>0.34406060994550403</c:v>
                </c:pt>
                <c:pt idx="2655">
                  <c:v>0.34731166476255371</c:v>
                </c:pt>
                <c:pt idx="2656">
                  <c:v>0.34725903840988709</c:v>
                </c:pt>
                <c:pt idx="2657">
                  <c:v>0.3499980087485407</c:v>
                </c:pt>
                <c:pt idx="2658">
                  <c:v>0.35137974651615406</c:v>
                </c:pt>
                <c:pt idx="2659">
                  <c:v>0.35225461809069697</c:v>
                </c:pt>
                <c:pt idx="2660">
                  <c:v>0.3553461215356169</c:v>
                </c:pt>
                <c:pt idx="2661">
                  <c:v>0.3592551950953678</c:v>
                </c:pt>
                <c:pt idx="2662">
                  <c:v>0.36452737889256565</c:v>
                </c:pt>
                <c:pt idx="2663">
                  <c:v>0.37066986728298973</c:v>
                </c:pt>
                <c:pt idx="2664">
                  <c:v>0.37211040150836916</c:v>
                </c:pt>
                <c:pt idx="2665">
                  <c:v>0.37422805493382677</c:v>
                </c:pt>
                <c:pt idx="2666">
                  <c:v>0.37591946545348415</c:v>
                </c:pt>
                <c:pt idx="2667">
                  <c:v>0.37775899442390043</c:v>
                </c:pt>
                <c:pt idx="2668">
                  <c:v>0.37904233701829548</c:v>
                </c:pt>
                <c:pt idx="2669">
                  <c:v>0.37924003282405622</c:v>
                </c:pt>
                <c:pt idx="2670">
                  <c:v>0.38171281425652026</c:v>
                </c:pt>
                <c:pt idx="2671">
                  <c:v>0.3835319663779681</c:v>
                </c:pt>
                <c:pt idx="2672">
                  <c:v>0.3872764640521606</c:v>
                </c:pt>
                <c:pt idx="2673">
                  <c:v>0.38821564525107066</c:v>
                </c:pt>
                <c:pt idx="2674">
                  <c:v>0.39084331797392008</c:v>
                </c:pt>
                <c:pt idx="2675">
                  <c:v>0.39308896664071652</c:v>
                </c:pt>
                <c:pt idx="2676">
                  <c:v>0.39862163876021822</c:v>
                </c:pt>
                <c:pt idx="2677">
                  <c:v>0.402244303795251</c:v>
                </c:pt>
                <c:pt idx="2678">
                  <c:v>0.40455298808875079</c:v>
                </c:pt>
                <c:pt idx="2679">
                  <c:v>0.40321191237835752</c:v>
                </c:pt>
                <c:pt idx="2680">
                  <c:v>0.40490041125924525</c:v>
                </c:pt>
                <c:pt idx="2681">
                  <c:v>0.40833476130790186</c:v>
                </c:pt>
                <c:pt idx="2682">
                  <c:v>0.40894168487738425</c:v>
                </c:pt>
                <c:pt idx="2683">
                  <c:v>0.4111126311405216</c:v>
                </c:pt>
                <c:pt idx="2684">
                  <c:v>0.41762832386142501</c:v>
                </c:pt>
                <c:pt idx="2685">
                  <c:v>0.42013759311989107</c:v>
                </c:pt>
                <c:pt idx="2686">
                  <c:v>0.42060799183534459</c:v>
                </c:pt>
                <c:pt idx="2687">
                  <c:v>0.42287747173997686</c:v>
                </c:pt>
                <c:pt idx="2688">
                  <c:v>0.4249664280167384</c:v>
                </c:pt>
                <c:pt idx="2689">
                  <c:v>0.42557194376216456</c:v>
                </c:pt>
                <c:pt idx="2690">
                  <c:v>0.42681964640910852</c:v>
                </c:pt>
                <c:pt idx="2691">
                  <c:v>0.43211273214285723</c:v>
                </c:pt>
                <c:pt idx="2692">
                  <c:v>0.43406026886921018</c:v>
                </c:pt>
                <c:pt idx="2693">
                  <c:v>0.43750069521214513</c:v>
                </c:pt>
                <c:pt idx="2694">
                  <c:v>0.43753986303036213</c:v>
                </c:pt>
                <c:pt idx="2695">
                  <c:v>0.4386607253989882</c:v>
                </c:pt>
                <c:pt idx="2696">
                  <c:v>0.44034730067146766</c:v>
                </c:pt>
                <c:pt idx="2697">
                  <c:v>0.44360646905410678</c:v>
                </c:pt>
                <c:pt idx="2698">
                  <c:v>0.44651084773258065</c:v>
                </c:pt>
                <c:pt idx="2699">
                  <c:v>0.45091003880887526</c:v>
                </c:pt>
                <c:pt idx="2700">
                  <c:v>0.45417519252627486</c:v>
                </c:pt>
                <c:pt idx="2701">
                  <c:v>0.45623911562864966</c:v>
                </c:pt>
                <c:pt idx="2702">
                  <c:v>-9.8809695406769822E-3</c:v>
                </c:pt>
                <c:pt idx="2703">
                  <c:v>-9.0404257103929488E-3</c:v>
                </c:pt>
                <c:pt idx="2704">
                  <c:v>-6.864290190735433E-3</c:v>
                </c:pt>
                <c:pt idx="2705">
                  <c:v>-6.4229795153753905E-3</c:v>
                </c:pt>
                <c:pt idx="2706">
                  <c:v>-3.9710352861032387E-3</c:v>
                </c:pt>
                <c:pt idx="2707">
                  <c:v>-1.5547619793690435E-3</c:v>
                </c:pt>
                <c:pt idx="2708">
                  <c:v>-8.8346520046670655E-4</c:v>
                </c:pt>
                <c:pt idx="2709">
                  <c:v>-3.7851003308673944E-4</c:v>
                </c:pt>
                <c:pt idx="2710">
                  <c:v>1.3829839529003122E-3</c:v>
                </c:pt>
                <c:pt idx="2711">
                  <c:v>2.4548277053328331E-3</c:v>
                </c:pt>
                <c:pt idx="2712">
                  <c:v>3.325753386531662E-3</c:v>
                </c:pt>
                <c:pt idx="2713">
                  <c:v>1.6101134488128513E-3</c:v>
                </c:pt>
                <c:pt idx="2714">
                  <c:v>9.0724672051380596E-4</c:v>
                </c:pt>
                <c:pt idx="2715">
                  <c:v>3.2191771311798111E-3</c:v>
                </c:pt>
                <c:pt idx="2716">
                  <c:v>4.1914507493189864E-3</c:v>
                </c:pt>
                <c:pt idx="2717">
                  <c:v>6.6671949493968784E-3</c:v>
                </c:pt>
                <c:pt idx="2718">
                  <c:v>9.1144930031144683E-3</c:v>
                </c:pt>
                <c:pt idx="2719">
                  <c:v>1.1281348695990597E-2</c:v>
                </c:pt>
                <c:pt idx="2720">
                  <c:v>1.1970485714286057E-2</c:v>
                </c:pt>
                <c:pt idx="2721">
                  <c:v>1.0941066961853018E-2</c:v>
                </c:pt>
                <c:pt idx="2722">
                  <c:v>1.0378529077461998E-2</c:v>
                </c:pt>
                <c:pt idx="2723">
                  <c:v>1.2228263643441421E-2</c:v>
                </c:pt>
                <c:pt idx="2724">
                  <c:v>1.2779592915531603E-2</c:v>
                </c:pt>
                <c:pt idx="2725">
                  <c:v>1.5189213059556384E-2</c:v>
                </c:pt>
                <c:pt idx="2726">
                  <c:v>1.8664885655897263E-2</c:v>
                </c:pt>
                <c:pt idx="2727">
                  <c:v>2.065246161930738E-2</c:v>
                </c:pt>
                <c:pt idx="2728">
                  <c:v>2.2420240910860249E-2</c:v>
                </c:pt>
                <c:pt idx="2729">
                  <c:v>2.3585451664071701E-2</c:v>
                </c:pt>
                <c:pt idx="2730">
                  <c:v>2.2475677491242085E-2</c:v>
                </c:pt>
                <c:pt idx="2731">
                  <c:v>2.3091459254574082E-2</c:v>
                </c:pt>
                <c:pt idx="2732">
                  <c:v>2.4426859916309829E-2</c:v>
                </c:pt>
                <c:pt idx="2733">
                  <c:v>2.7223697849357943E-2</c:v>
                </c:pt>
                <c:pt idx="2734">
                  <c:v>2.8880183125730111E-2</c:v>
                </c:pt>
                <c:pt idx="2735">
                  <c:v>2.9883341076294728E-2</c:v>
                </c:pt>
                <c:pt idx="2736">
                  <c:v>3.0884721808096479E-2</c:v>
                </c:pt>
                <c:pt idx="2737">
                  <c:v>3.1360173929544724E-2</c:v>
                </c:pt>
                <c:pt idx="2738">
                  <c:v>3.4792461502530542E-2</c:v>
                </c:pt>
                <c:pt idx="2739">
                  <c:v>3.6799474036590223E-2</c:v>
                </c:pt>
                <c:pt idx="2740">
                  <c:v>3.8876951449980816E-2</c:v>
                </c:pt>
                <c:pt idx="2741">
                  <c:v>4.0946962855196792E-2</c:v>
                </c:pt>
                <c:pt idx="2742">
                  <c:v>4.3102302150642355E-2</c:v>
                </c:pt>
                <c:pt idx="2743">
                  <c:v>4.5140771603737237E-2</c:v>
                </c:pt>
                <c:pt idx="2744">
                  <c:v>4.5959284750876038E-2</c:v>
                </c:pt>
                <c:pt idx="2745">
                  <c:v>4.6710948725185178E-2</c:v>
                </c:pt>
                <c:pt idx="2746">
                  <c:v>4.8645884507590456E-2</c:v>
                </c:pt>
                <c:pt idx="2747">
                  <c:v>5.1208411084079461E-2</c:v>
                </c:pt>
                <c:pt idx="2748">
                  <c:v>5.2258548627870847E-2</c:v>
                </c:pt>
                <c:pt idx="2749">
                  <c:v>5.3419768557804899E-2</c:v>
                </c:pt>
                <c:pt idx="2750">
                  <c:v>5.379224378162735E-2</c:v>
                </c:pt>
                <c:pt idx="2751">
                  <c:v>5.6670079466718572E-2</c:v>
                </c:pt>
                <c:pt idx="2752">
                  <c:v>5.8087368441027555E-2</c:v>
                </c:pt>
                <c:pt idx="2753">
                  <c:v>6.0349403104321103E-2</c:v>
                </c:pt>
                <c:pt idx="2754">
                  <c:v>6.2385569423900521E-2</c:v>
                </c:pt>
                <c:pt idx="2755">
                  <c:v>6.4150499250681572E-2</c:v>
                </c:pt>
                <c:pt idx="2756">
                  <c:v>6.6818702578824857E-2</c:v>
                </c:pt>
                <c:pt idx="2757">
                  <c:v>7.0633600253016862E-2</c:v>
                </c:pt>
                <c:pt idx="2758">
                  <c:v>7.3566983077073225E-2</c:v>
                </c:pt>
                <c:pt idx="2759">
                  <c:v>7.4771791523939396E-2</c:v>
                </c:pt>
                <c:pt idx="2760">
                  <c:v>7.8264555381471715E-2</c:v>
                </c:pt>
                <c:pt idx="2761">
                  <c:v>8.2062684818995688E-2</c:v>
                </c:pt>
                <c:pt idx="2762">
                  <c:v>8.4620500846632959E-2</c:v>
                </c:pt>
                <c:pt idx="2763">
                  <c:v>8.6264168674581615E-2</c:v>
                </c:pt>
                <c:pt idx="2764">
                  <c:v>8.722919876411056E-2</c:v>
                </c:pt>
                <c:pt idx="2765">
                  <c:v>9.0682780420397457E-2</c:v>
                </c:pt>
                <c:pt idx="2766">
                  <c:v>9.4454611794472829E-2</c:v>
                </c:pt>
                <c:pt idx="2767">
                  <c:v>9.3779356237835745E-2</c:v>
                </c:pt>
                <c:pt idx="2768">
                  <c:v>9.7929978707668522E-2</c:v>
                </c:pt>
                <c:pt idx="2769">
                  <c:v>0.10005065952705343</c:v>
                </c:pt>
                <c:pt idx="2770">
                  <c:v>0.10086226917088391</c:v>
                </c:pt>
                <c:pt idx="2771">
                  <c:v>0.10232545664655525</c:v>
                </c:pt>
                <c:pt idx="2772">
                  <c:v>0.1051440562086418</c:v>
                </c:pt>
                <c:pt idx="2773">
                  <c:v>0.10773197566173644</c:v>
                </c:pt>
                <c:pt idx="2774">
                  <c:v>0.1091217386337099</c:v>
                </c:pt>
                <c:pt idx="2775">
                  <c:v>0.11631565270533319</c:v>
                </c:pt>
                <c:pt idx="2776">
                  <c:v>0.1167586333300899</c:v>
                </c:pt>
                <c:pt idx="2777">
                  <c:v>0.11948738935383411</c:v>
                </c:pt>
                <c:pt idx="2778">
                  <c:v>0.12199571336123043</c:v>
                </c:pt>
                <c:pt idx="2779">
                  <c:v>0.1235773549922148</c:v>
                </c:pt>
                <c:pt idx="2780">
                  <c:v>0.1270249152783188</c:v>
                </c:pt>
                <c:pt idx="2781">
                  <c:v>0.13284317753016742</c:v>
                </c:pt>
                <c:pt idx="2782">
                  <c:v>0.13587750137212917</c:v>
                </c:pt>
                <c:pt idx="2783">
                  <c:v>0.13850723154924136</c:v>
                </c:pt>
                <c:pt idx="2784">
                  <c:v>0.14123553728104352</c:v>
                </c:pt>
                <c:pt idx="2785">
                  <c:v>0.13802493540288044</c:v>
                </c:pt>
                <c:pt idx="2786">
                  <c:v>0.13938988280459319</c:v>
                </c:pt>
                <c:pt idx="2787">
                  <c:v>0.14215788823472167</c:v>
                </c:pt>
                <c:pt idx="2788">
                  <c:v>0.14269056340015601</c:v>
                </c:pt>
                <c:pt idx="2789">
                  <c:v>0.14440895064227355</c:v>
                </c:pt>
                <c:pt idx="2790">
                  <c:v>0.15313754132931129</c:v>
                </c:pt>
                <c:pt idx="2791">
                  <c:v>0.15720205622810476</c:v>
                </c:pt>
                <c:pt idx="2792">
                  <c:v>0.15793332284935771</c:v>
                </c:pt>
                <c:pt idx="2793">
                  <c:v>0.16218654754768427</c:v>
                </c:pt>
                <c:pt idx="2794">
                  <c:v>0.16516303955819386</c:v>
                </c:pt>
                <c:pt idx="2795">
                  <c:v>0.16233768921759476</c:v>
                </c:pt>
                <c:pt idx="2796">
                  <c:v>0.16332508507201277</c:v>
                </c:pt>
                <c:pt idx="2797">
                  <c:v>0.16697723859478417</c:v>
                </c:pt>
                <c:pt idx="2798">
                  <c:v>0.16868621506422776</c:v>
                </c:pt>
                <c:pt idx="2799">
                  <c:v>0.1736353459322694</c:v>
                </c:pt>
                <c:pt idx="2800">
                  <c:v>0.17546171184312964</c:v>
                </c:pt>
                <c:pt idx="2801">
                  <c:v>0.17908038214285746</c:v>
                </c:pt>
                <c:pt idx="2802">
                  <c:v>0.18383682234332449</c:v>
                </c:pt>
                <c:pt idx="2803">
                  <c:v>0.18813464717789027</c:v>
                </c:pt>
                <c:pt idx="2804">
                  <c:v>0.19631426359478424</c:v>
                </c:pt>
                <c:pt idx="2805">
                  <c:v>0.20054925331841186</c:v>
                </c:pt>
                <c:pt idx="2806">
                  <c:v>0.20374120302646972</c:v>
                </c:pt>
                <c:pt idx="2807">
                  <c:v>0.20613095471973519</c:v>
                </c:pt>
                <c:pt idx="2808">
                  <c:v>0.20282256221292327</c:v>
                </c:pt>
                <c:pt idx="2809">
                  <c:v>0.20595149897820167</c:v>
                </c:pt>
                <c:pt idx="2810">
                  <c:v>0.20713779661346818</c:v>
                </c:pt>
                <c:pt idx="2811">
                  <c:v>0.21028881838263944</c:v>
                </c:pt>
                <c:pt idx="2812">
                  <c:v>0.21140335261775037</c:v>
                </c:pt>
                <c:pt idx="2813">
                  <c:v>0.21195987500973176</c:v>
                </c:pt>
                <c:pt idx="2814">
                  <c:v>0.21423293415725972</c:v>
                </c:pt>
                <c:pt idx="2815">
                  <c:v>0.21719404772284964</c:v>
                </c:pt>
                <c:pt idx="2816">
                  <c:v>0.21844969980537185</c:v>
                </c:pt>
                <c:pt idx="2817">
                  <c:v>0.21898840040871928</c:v>
                </c:pt>
                <c:pt idx="2818">
                  <c:v>0.22127002587582725</c:v>
                </c:pt>
                <c:pt idx="2819">
                  <c:v>0.22194095152783208</c:v>
                </c:pt>
                <c:pt idx="2820">
                  <c:v>0.22351063765083698</c:v>
                </c:pt>
                <c:pt idx="2821">
                  <c:v>0.22634952342351117</c:v>
                </c:pt>
                <c:pt idx="2822">
                  <c:v>0.22629478561697181</c:v>
                </c:pt>
                <c:pt idx="2823">
                  <c:v>0.22902037084468699</c:v>
                </c:pt>
                <c:pt idx="2824">
                  <c:v>0.23078247505838839</c:v>
                </c:pt>
                <c:pt idx="2825">
                  <c:v>0.23480263119891037</c:v>
                </c:pt>
                <c:pt idx="2826">
                  <c:v>0.23693423090696764</c:v>
                </c:pt>
                <c:pt idx="2827">
                  <c:v>0.23896332219735331</c:v>
                </c:pt>
                <c:pt idx="2828">
                  <c:v>0.2401749224795641</c:v>
                </c:pt>
                <c:pt idx="2829">
                  <c:v>0.2421124442779293</c:v>
                </c:pt>
                <c:pt idx="2830">
                  <c:v>0.24351522442584705</c:v>
                </c:pt>
                <c:pt idx="2831">
                  <c:v>0.24362003434215687</c:v>
                </c:pt>
                <c:pt idx="2832">
                  <c:v>0.24512188802063056</c:v>
                </c:pt>
                <c:pt idx="2833">
                  <c:v>0.24928315878746587</c:v>
                </c:pt>
                <c:pt idx="2834">
                  <c:v>0.25019230528415731</c:v>
                </c:pt>
                <c:pt idx="2835">
                  <c:v>0.25215133946087986</c:v>
                </c:pt>
                <c:pt idx="2836">
                  <c:v>0.25170483200661731</c:v>
                </c:pt>
                <c:pt idx="2837">
                  <c:v>0.2552164150544961</c:v>
                </c:pt>
                <c:pt idx="2838">
                  <c:v>0.25636419234137808</c:v>
                </c:pt>
                <c:pt idx="2839">
                  <c:v>0.25730208629817086</c:v>
                </c:pt>
                <c:pt idx="2840">
                  <c:v>0.25689642557415371</c:v>
                </c:pt>
                <c:pt idx="2841">
                  <c:v>0.25607133220124573</c:v>
                </c:pt>
                <c:pt idx="2842">
                  <c:v>0.25623591469443396</c:v>
                </c:pt>
                <c:pt idx="2843">
                  <c:v>0.26095995689957174</c:v>
                </c:pt>
                <c:pt idx="2844">
                  <c:v>0.26177404548462435</c:v>
                </c:pt>
                <c:pt idx="2845">
                  <c:v>0.26488091243674589</c:v>
                </c:pt>
                <c:pt idx="2846">
                  <c:v>0.26682928320358146</c:v>
                </c:pt>
                <c:pt idx="2847">
                  <c:v>0.26751025653950949</c:v>
                </c:pt>
                <c:pt idx="2848">
                  <c:v>0.2678444148112108</c:v>
                </c:pt>
                <c:pt idx="2849">
                  <c:v>0.27095677387115602</c:v>
                </c:pt>
                <c:pt idx="2850">
                  <c:v>0.2717857722362787</c:v>
                </c:pt>
                <c:pt idx="2851">
                  <c:v>0.27434103522771552</c:v>
                </c:pt>
                <c:pt idx="2852">
                  <c:v>0.27633638360256901</c:v>
                </c:pt>
                <c:pt idx="2853">
                  <c:v>0.27859246983261987</c:v>
                </c:pt>
                <c:pt idx="2854">
                  <c:v>0.28114149494939689</c:v>
                </c:pt>
                <c:pt idx="2855">
                  <c:v>0.28351398576294273</c:v>
                </c:pt>
                <c:pt idx="2856">
                  <c:v>0.28542561147333617</c:v>
                </c:pt>
                <c:pt idx="2857">
                  <c:v>0.28646325147917506</c:v>
                </c:pt>
                <c:pt idx="2858">
                  <c:v>0.28912071150253033</c:v>
                </c:pt>
                <c:pt idx="2859">
                  <c:v>0.28748100536200855</c:v>
                </c:pt>
                <c:pt idx="2860">
                  <c:v>0.2889283386337097</c:v>
                </c:pt>
                <c:pt idx="2861">
                  <c:v>0.29202761475282224</c:v>
                </c:pt>
                <c:pt idx="2862">
                  <c:v>0.29415715632541839</c:v>
                </c:pt>
                <c:pt idx="2863">
                  <c:v>0.29737171758466358</c:v>
                </c:pt>
                <c:pt idx="2864">
                  <c:v>0.29800445234527068</c:v>
                </c:pt>
                <c:pt idx="2865">
                  <c:v>0.30181269883223083</c:v>
                </c:pt>
                <c:pt idx="2866">
                  <c:v>0.30315812814324644</c:v>
                </c:pt>
                <c:pt idx="2867">
                  <c:v>0.30537512732580763</c:v>
                </c:pt>
                <c:pt idx="2868">
                  <c:v>0.30637523045932263</c:v>
                </c:pt>
                <c:pt idx="2869">
                  <c:v>0.30628055379525121</c:v>
                </c:pt>
                <c:pt idx="2870">
                  <c:v>6.2399558320358477E-2</c:v>
                </c:pt>
                <c:pt idx="2871">
                  <c:v>6.8132795951732342E-2</c:v>
                </c:pt>
                <c:pt idx="2872">
                  <c:v>7.1119141377968528E-2</c:v>
                </c:pt>
                <c:pt idx="2873">
                  <c:v>7.3738610179057917E-2</c:v>
                </c:pt>
                <c:pt idx="2874">
                  <c:v>7.6930585412612093E-2</c:v>
                </c:pt>
                <c:pt idx="2875">
                  <c:v>8.025997010509936E-2</c:v>
                </c:pt>
                <c:pt idx="2876">
                  <c:v>8.4774629116387959E-2</c:v>
                </c:pt>
                <c:pt idx="2877">
                  <c:v>8.8358875048657318E-2</c:v>
                </c:pt>
                <c:pt idx="2878">
                  <c:v>9.4589862086415316E-2</c:v>
                </c:pt>
                <c:pt idx="2879">
                  <c:v>0.10368016266056855</c:v>
                </c:pt>
                <c:pt idx="2880">
                  <c:v>0.10768846931685516</c:v>
                </c:pt>
                <c:pt idx="2881">
                  <c:v>0.1097392540871934</c:v>
                </c:pt>
                <c:pt idx="2882">
                  <c:v>0.11194006811989105</c:v>
                </c:pt>
                <c:pt idx="2883">
                  <c:v>0.11604325377578867</c:v>
                </c:pt>
                <c:pt idx="2884">
                  <c:v>0.12180744818995715</c:v>
                </c:pt>
                <c:pt idx="2885">
                  <c:v>0.1252326489295445</c:v>
                </c:pt>
                <c:pt idx="2886">
                  <c:v>0.12911091427598287</c:v>
                </c:pt>
                <c:pt idx="2887">
                  <c:v>0.13365152247956436</c:v>
                </c:pt>
                <c:pt idx="2888">
                  <c:v>0.135079707678085</c:v>
                </c:pt>
                <c:pt idx="2889">
                  <c:v>0.13912298015764918</c:v>
                </c:pt>
                <c:pt idx="2890">
                  <c:v>0.14260620740560531</c:v>
                </c:pt>
                <c:pt idx="2891">
                  <c:v>0.14979991237835774</c:v>
                </c:pt>
                <c:pt idx="2892">
                  <c:v>0.15290066568703778</c:v>
                </c:pt>
                <c:pt idx="2893">
                  <c:v>0.15767704875437952</c:v>
                </c:pt>
                <c:pt idx="2894">
                  <c:v>0.16174224381082178</c:v>
                </c:pt>
                <c:pt idx="2895">
                  <c:v>0.16514893889645799</c:v>
                </c:pt>
                <c:pt idx="2896">
                  <c:v>0.16853281685480739</c:v>
                </c:pt>
                <c:pt idx="2897">
                  <c:v>0.1697343666699104</c:v>
                </c:pt>
                <c:pt idx="2898">
                  <c:v>0.17547465773647358</c:v>
                </c:pt>
                <c:pt idx="2899">
                  <c:v>0.18007074196185321</c:v>
                </c:pt>
                <c:pt idx="2900">
                  <c:v>0.18514096452899961</c:v>
                </c:pt>
                <c:pt idx="2901">
                  <c:v>0.18710251907356945</c:v>
                </c:pt>
                <c:pt idx="2902">
                  <c:v>0.19046505667574931</c:v>
                </c:pt>
                <c:pt idx="2903">
                  <c:v>0.19381622864928</c:v>
                </c:pt>
                <c:pt idx="2904">
                  <c:v>0.19451674690541085</c:v>
                </c:pt>
                <c:pt idx="2905">
                  <c:v>0.19745528043012855</c:v>
                </c:pt>
                <c:pt idx="2906">
                  <c:v>0.20078951029583517</c:v>
                </c:pt>
                <c:pt idx="2907">
                  <c:v>0.20390416496691346</c:v>
                </c:pt>
                <c:pt idx="2908">
                  <c:v>0.20951134852082545</c:v>
                </c:pt>
                <c:pt idx="2909">
                  <c:v>0.21213201884001553</c:v>
                </c:pt>
                <c:pt idx="2910">
                  <c:v>0.21667383115025329</c:v>
                </c:pt>
                <c:pt idx="2911">
                  <c:v>0.22040468734916338</c:v>
                </c:pt>
                <c:pt idx="2912">
                  <c:v>0.22295616861619313</c:v>
                </c:pt>
                <c:pt idx="2913">
                  <c:v>0.22686113622031945</c:v>
                </c:pt>
                <c:pt idx="2914">
                  <c:v>0.23075354453094615</c:v>
                </c:pt>
                <c:pt idx="2915">
                  <c:v>0.23552010118723277</c:v>
                </c:pt>
                <c:pt idx="2916">
                  <c:v>0.23690679191319608</c:v>
                </c:pt>
                <c:pt idx="2917">
                  <c:v>0.24202849526080197</c:v>
                </c:pt>
                <c:pt idx="2918">
                  <c:v>0.246416091660179</c:v>
                </c:pt>
                <c:pt idx="2919">
                  <c:v>0.24912291382833782</c:v>
                </c:pt>
                <c:pt idx="2920">
                  <c:v>0.25367637810432075</c:v>
                </c:pt>
                <c:pt idx="2921">
                  <c:v>0.25626132427987547</c:v>
                </c:pt>
                <c:pt idx="2922">
                  <c:v>0.2617489142467887</c:v>
                </c:pt>
                <c:pt idx="2923">
                  <c:v>0.26408804464772306</c:v>
                </c:pt>
                <c:pt idx="2924">
                  <c:v>0.2689922679836515</c:v>
                </c:pt>
                <c:pt idx="2925">
                  <c:v>0.27358737210977041</c:v>
                </c:pt>
                <c:pt idx="2926">
                  <c:v>0.27740749783962632</c:v>
                </c:pt>
                <c:pt idx="2927">
                  <c:v>0.28153454519268234</c:v>
                </c:pt>
                <c:pt idx="2928">
                  <c:v>0.28372846785714312</c:v>
                </c:pt>
                <c:pt idx="2929">
                  <c:v>0.28835908219151457</c:v>
                </c:pt>
                <c:pt idx="2930">
                  <c:v>0.29444400662709258</c:v>
                </c:pt>
                <c:pt idx="2931">
                  <c:v>0.29865718018684306</c:v>
                </c:pt>
                <c:pt idx="2932">
                  <c:v>0.30515898219151427</c:v>
                </c:pt>
                <c:pt idx="2933">
                  <c:v>0.30842037543791373</c:v>
                </c:pt>
                <c:pt idx="2934">
                  <c:v>0.31389187215842784</c:v>
                </c:pt>
                <c:pt idx="2935">
                  <c:v>0.3156689119891008</c:v>
                </c:pt>
                <c:pt idx="2936">
                  <c:v>0.32034270098287293</c:v>
                </c:pt>
                <c:pt idx="2937">
                  <c:v>0.32472299548462447</c:v>
                </c:pt>
                <c:pt idx="2938">
                  <c:v>0.32794082144803444</c:v>
                </c:pt>
                <c:pt idx="2939">
                  <c:v>0.33313882047489296</c:v>
                </c:pt>
                <c:pt idx="2940">
                  <c:v>0.3377057094783964</c:v>
                </c:pt>
                <c:pt idx="2941">
                  <c:v>0.34085292180809684</c:v>
                </c:pt>
                <c:pt idx="2942">
                  <c:v>0.34567120251070477</c:v>
                </c:pt>
                <c:pt idx="2943">
                  <c:v>0.35175550717205145</c:v>
                </c:pt>
                <c:pt idx="2944">
                  <c:v>0.35515624015181047</c:v>
                </c:pt>
                <c:pt idx="2945">
                  <c:v>0.35974589158232811</c:v>
                </c:pt>
                <c:pt idx="2946">
                  <c:v>0.36358100443752428</c:v>
                </c:pt>
                <c:pt idx="2947">
                  <c:v>0.36469002587582722</c:v>
                </c:pt>
                <c:pt idx="2948">
                  <c:v>0.36917727669326594</c:v>
                </c:pt>
                <c:pt idx="2949">
                  <c:v>0.37200227716037393</c:v>
                </c:pt>
                <c:pt idx="2950">
                  <c:v>0.375821339091086</c:v>
                </c:pt>
                <c:pt idx="2951">
                  <c:v>0.37643815366874306</c:v>
                </c:pt>
                <c:pt idx="2952">
                  <c:v>0.38078637230439882</c:v>
                </c:pt>
                <c:pt idx="2953">
                  <c:v>0.38333137488322305</c:v>
                </c:pt>
                <c:pt idx="2954">
                  <c:v>0.38836133511093851</c:v>
                </c:pt>
                <c:pt idx="2955">
                  <c:v>0.39328098845854415</c:v>
                </c:pt>
                <c:pt idx="2956">
                  <c:v>0.39893744886142457</c:v>
                </c:pt>
                <c:pt idx="2957">
                  <c:v>0.40411158193849744</c:v>
                </c:pt>
                <c:pt idx="2958">
                  <c:v>0.40734041834371365</c:v>
                </c:pt>
                <c:pt idx="2959">
                  <c:v>0.41202523075126501</c:v>
                </c:pt>
                <c:pt idx="2960">
                  <c:v>0.41501106688400158</c:v>
                </c:pt>
                <c:pt idx="2961">
                  <c:v>0.418407821457766</c:v>
                </c:pt>
                <c:pt idx="2962">
                  <c:v>0.42123618898404086</c:v>
                </c:pt>
                <c:pt idx="2963">
                  <c:v>0.42541627151615452</c:v>
                </c:pt>
                <c:pt idx="2964">
                  <c:v>0.43157595356169737</c:v>
                </c:pt>
                <c:pt idx="2965">
                  <c:v>0.43657664702218757</c:v>
                </c:pt>
                <c:pt idx="2966">
                  <c:v>0.44234269290579981</c:v>
                </c:pt>
                <c:pt idx="2967">
                  <c:v>0.44574334174776181</c:v>
                </c:pt>
                <c:pt idx="2968">
                  <c:v>0.44813102490268614</c:v>
                </c:pt>
                <c:pt idx="2969">
                  <c:v>0.45234696529778162</c:v>
                </c:pt>
                <c:pt idx="2970">
                  <c:v>0.45576782930128451</c:v>
                </c:pt>
                <c:pt idx="2971">
                  <c:v>0.45752409345075912</c:v>
                </c:pt>
                <c:pt idx="2972">
                  <c:v>0.46151489410276358</c:v>
                </c:pt>
                <c:pt idx="2973">
                  <c:v>0.46331259882249914</c:v>
                </c:pt>
                <c:pt idx="2974">
                  <c:v>0.46642382127286897</c:v>
                </c:pt>
                <c:pt idx="2975">
                  <c:v>0.47187435298754388</c:v>
                </c:pt>
                <c:pt idx="2976">
                  <c:v>0.47460724847216845</c:v>
                </c:pt>
                <c:pt idx="2977">
                  <c:v>0.48046164186453899</c:v>
                </c:pt>
                <c:pt idx="2978">
                  <c:v>0.48512327729661386</c:v>
                </c:pt>
                <c:pt idx="2979">
                  <c:v>0.49020423457571072</c:v>
                </c:pt>
                <c:pt idx="2980">
                  <c:v>0.49348492530167382</c:v>
                </c:pt>
                <c:pt idx="2981">
                  <c:v>0.49527087224601052</c:v>
                </c:pt>
                <c:pt idx="2982">
                  <c:v>0.499462570494356</c:v>
                </c:pt>
                <c:pt idx="2983">
                  <c:v>0.5042469648501362</c:v>
                </c:pt>
                <c:pt idx="2984">
                  <c:v>0.5057742685869987</c:v>
                </c:pt>
                <c:pt idx="2985">
                  <c:v>0.50650693527637247</c:v>
                </c:pt>
                <c:pt idx="2986">
                  <c:v>0.51507373694044367</c:v>
                </c:pt>
                <c:pt idx="2987">
                  <c:v>0.52031516751654361</c:v>
                </c:pt>
                <c:pt idx="2988">
                  <c:v>0.52591536919034665</c:v>
                </c:pt>
                <c:pt idx="2989">
                  <c:v>0.53217089759634129</c:v>
                </c:pt>
                <c:pt idx="2990">
                  <c:v>0.53449022029972748</c:v>
                </c:pt>
                <c:pt idx="2991">
                  <c:v>0.53860004798559746</c:v>
                </c:pt>
                <c:pt idx="2992">
                  <c:v>0.54239018733943167</c:v>
                </c:pt>
                <c:pt idx="2993">
                  <c:v>0.54518103745620872</c:v>
                </c:pt>
                <c:pt idx="2994">
                  <c:v>0.5496685621350722</c:v>
                </c:pt>
                <c:pt idx="2995">
                  <c:v>0.55240686252432869</c:v>
                </c:pt>
                <c:pt idx="2996">
                  <c:v>0.55754498823472187</c:v>
                </c:pt>
                <c:pt idx="2997">
                  <c:v>0.56061593745620864</c:v>
                </c:pt>
                <c:pt idx="2998">
                  <c:v>0.5682298375340602</c:v>
                </c:pt>
                <c:pt idx="2999">
                  <c:v>0.56748553528610379</c:v>
                </c:pt>
                <c:pt idx="3000">
                  <c:v>0.57204491049046324</c:v>
                </c:pt>
                <c:pt idx="3001">
                  <c:v>0.57624434133904268</c:v>
                </c:pt>
                <c:pt idx="3002">
                  <c:v>0.58196832790969255</c:v>
                </c:pt>
                <c:pt idx="3003">
                  <c:v>0.58525607318022588</c:v>
                </c:pt>
                <c:pt idx="3004">
                  <c:v>0.59122821025690953</c:v>
                </c:pt>
                <c:pt idx="3005">
                  <c:v>0.59643713785519681</c:v>
                </c:pt>
                <c:pt idx="3006">
                  <c:v>0.59988547829894912</c:v>
                </c:pt>
                <c:pt idx="3007">
                  <c:v>0.60305895314324687</c:v>
                </c:pt>
                <c:pt idx="3008">
                  <c:v>0.11723944483262015</c:v>
                </c:pt>
                <c:pt idx="3009">
                  <c:v>0.11494671074348013</c:v>
                </c:pt>
                <c:pt idx="3010">
                  <c:v>0.11290834805371779</c:v>
                </c:pt>
                <c:pt idx="3011">
                  <c:v>0.11217923602569102</c:v>
                </c:pt>
                <c:pt idx="3012">
                  <c:v>0.1128068622713119</c:v>
                </c:pt>
                <c:pt idx="3013">
                  <c:v>0.11185048653172444</c:v>
                </c:pt>
                <c:pt idx="3014">
                  <c:v>0.1090667711658235</c:v>
                </c:pt>
                <c:pt idx="3015">
                  <c:v>0.10485052251848991</c:v>
                </c:pt>
                <c:pt idx="3016">
                  <c:v>0.10315154454067763</c:v>
                </c:pt>
                <c:pt idx="3017">
                  <c:v>0.10257112015375633</c:v>
                </c:pt>
                <c:pt idx="3018">
                  <c:v>0.10450255358116008</c:v>
                </c:pt>
                <c:pt idx="3019">
                  <c:v>0.10636323179252637</c:v>
                </c:pt>
                <c:pt idx="3020">
                  <c:v>0.10401840582911649</c:v>
                </c:pt>
                <c:pt idx="3021">
                  <c:v>0.10372858433242539</c:v>
                </c:pt>
                <c:pt idx="3022">
                  <c:v>9.9624892662515049E-2</c:v>
                </c:pt>
                <c:pt idx="3023">
                  <c:v>9.6349888049825236E-2</c:v>
                </c:pt>
                <c:pt idx="3024">
                  <c:v>9.5052667779291833E-2</c:v>
                </c:pt>
                <c:pt idx="3025">
                  <c:v>9.37653080089529E-2</c:v>
                </c:pt>
                <c:pt idx="3026">
                  <c:v>9.3876970766835266E-2</c:v>
                </c:pt>
                <c:pt idx="3027">
                  <c:v>9.3142417351109591E-2</c:v>
                </c:pt>
                <c:pt idx="3028">
                  <c:v>9.3803173102374474E-2</c:v>
                </c:pt>
                <c:pt idx="3029">
                  <c:v>9.2727905585830994E-2</c:v>
                </c:pt>
                <c:pt idx="3030">
                  <c:v>9.4086286483067272E-2</c:v>
                </c:pt>
                <c:pt idx="3031">
                  <c:v>9.2546543742701354E-2</c:v>
                </c:pt>
                <c:pt idx="3032">
                  <c:v>9.1442153405994861E-2</c:v>
                </c:pt>
                <c:pt idx="3033">
                  <c:v>8.7771351401323472E-2</c:v>
                </c:pt>
                <c:pt idx="3034">
                  <c:v>8.7249740122615743E-2</c:v>
                </c:pt>
                <c:pt idx="3035">
                  <c:v>8.480214251654361E-2</c:v>
                </c:pt>
                <c:pt idx="3036">
                  <c:v>8.3897532970027305E-2</c:v>
                </c:pt>
                <c:pt idx="3037">
                  <c:v>8.0608631753600737E-2</c:v>
                </c:pt>
                <c:pt idx="3038">
                  <c:v>7.9208056568704013E-2</c:v>
                </c:pt>
                <c:pt idx="3039">
                  <c:v>7.7745593149085357E-2</c:v>
                </c:pt>
                <c:pt idx="3040">
                  <c:v>7.5988587884391182E-2</c:v>
                </c:pt>
                <c:pt idx="3041">
                  <c:v>7.5803872615803902E-2</c:v>
                </c:pt>
                <c:pt idx="3042">
                  <c:v>7.6243943314519211E-2</c:v>
                </c:pt>
                <c:pt idx="3043">
                  <c:v>7.5407550797976217E-2</c:v>
                </c:pt>
                <c:pt idx="3044">
                  <c:v>7.0642421555079923E-2</c:v>
                </c:pt>
                <c:pt idx="3045">
                  <c:v>6.9767598744647941E-2</c:v>
                </c:pt>
                <c:pt idx="3046">
                  <c:v>6.7543876848968482E-2</c:v>
                </c:pt>
                <c:pt idx="3047">
                  <c:v>6.6022628221097682E-2</c:v>
                </c:pt>
                <c:pt idx="3048">
                  <c:v>6.6057181510315741E-2</c:v>
                </c:pt>
                <c:pt idx="3049">
                  <c:v>6.2823143246399454E-2</c:v>
                </c:pt>
                <c:pt idx="3050">
                  <c:v>6.1867969200077935E-2</c:v>
                </c:pt>
                <c:pt idx="3051">
                  <c:v>6.0324628172440595E-2</c:v>
                </c:pt>
                <c:pt idx="3052">
                  <c:v>5.891607979758659E-2</c:v>
                </c:pt>
                <c:pt idx="3053">
                  <c:v>5.6704595513818519E-2</c:v>
                </c:pt>
                <c:pt idx="3054">
                  <c:v>5.6305725321136597E-2</c:v>
                </c:pt>
                <c:pt idx="3055">
                  <c:v>5.7527539713896465E-2</c:v>
                </c:pt>
                <c:pt idx="3056">
                  <c:v>5.4750087845465312E-2</c:v>
                </c:pt>
                <c:pt idx="3057">
                  <c:v>5.0160748627871045E-2</c:v>
                </c:pt>
                <c:pt idx="3058">
                  <c:v>4.8576619268198021E-2</c:v>
                </c:pt>
                <c:pt idx="3059">
                  <c:v>4.6927786298170619E-2</c:v>
                </c:pt>
                <c:pt idx="3060">
                  <c:v>4.4766101508369106E-2</c:v>
                </c:pt>
                <c:pt idx="3061">
                  <c:v>4.1273418917866948E-2</c:v>
                </c:pt>
                <c:pt idx="3062">
                  <c:v>4.0156449824834885E-2</c:v>
                </c:pt>
                <c:pt idx="3063">
                  <c:v>3.6296904933826507E-2</c:v>
                </c:pt>
                <c:pt idx="3064">
                  <c:v>3.4685977179836444E-2</c:v>
                </c:pt>
                <c:pt idx="3065">
                  <c:v>3.4181973121837433E-2</c:v>
                </c:pt>
                <c:pt idx="3066">
                  <c:v>3.3386251605683072E-2</c:v>
                </c:pt>
                <c:pt idx="3067">
                  <c:v>3.2581469715842755E-2</c:v>
                </c:pt>
                <c:pt idx="3068">
                  <c:v>3.1669425116777249E-2</c:v>
                </c:pt>
                <c:pt idx="3069">
                  <c:v>3.0553337524328816E-2</c:v>
                </c:pt>
                <c:pt idx="3070">
                  <c:v>2.9748962631374481E-2</c:v>
                </c:pt>
                <c:pt idx="3071">
                  <c:v>2.8143852637212877E-2</c:v>
                </c:pt>
                <c:pt idx="3072">
                  <c:v>2.6930786716621375E-2</c:v>
                </c:pt>
                <c:pt idx="3073">
                  <c:v>2.6741397927209441E-2</c:v>
                </c:pt>
                <c:pt idx="3074">
                  <c:v>2.5556196671857025E-2</c:v>
                </c:pt>
                <c:pt idx="3075">
                  <c:v>2.5564737962242529E-2</c:v>
                </c:pt>
                <c:pt idx="3076">
                  <c:v>2.3645721545348452E-2</c:v>
                </c:pt>
                <c:pt idx="3077">
                  <c:v>2.432487205138199E-2</c:v>
                </c:pt>
                <c:pt idx="3078">
                  <c:v>2.1814317857142849E-2</c:v>
                </c:pt>
                <c:pt idx="3079">
                  <c:v>1.9809398014792045E-2</c:v>
                </c:pt>
                <c:pt idx="3080">
                  <c:v>1.6300642331646933E-2</c:v>
                </c:pt>
                <c:pt idx="3081">
                  <c:v>1.4027122012456643E-2</c:v>
                </c:pt>
                <c:pt idx="3082">
                  <c:v>1.1674277140911229E-2</c:v>
                </c:pt>
                <c:pt idx="3083">
                  <c:v>1.1091951323472444E-2</c:v>
                </c:pt>
                <c:pt idx="3084">
                  <c:v>9.3318730731802545E-3</c:v>
                </c:pt>
                <c:pt idx="3085">
                  <c:v>4.5628645679253229E-3</c:v>
                </c:pt>
                <c:pt idx="3086">
                  <c:v>2.7637163585053546E-3</c:v>
                </c:pt>
                <c:pt idx="3087">
                  <c:v>7.4904604904655432E-4</c:v>
                </c:pt>
                <c:pt idx="3088">
                  <c:v>-2.1230851693264134E-3</c:v>
                </c:pt>
                <c:pt idx="3089">
                  <c:v>-1.4622503795251624E-3</c:v>
                </c:pt>
                <c:pt idx="3090">
                  <c:v>-2.1227060334760486E-3</c:v>
                </c:pt>
                <c:pt idx="3091">
                  <c:v>-8.135202218762566E-4</c:v>
                </c:pt>
                <c:pt idx="3092">
                  <c:v>-1.3453558291159743E-3</c:v>
                </c:pt>
                <c:pt idx="3093">
                  <c:v>-2.6937628551965487E-3</c:v>
                </c:pt>
                <c:pt idx="3094">
                  <c:v>-7.4722121058774646E-3</c:v>
                </c:pt>
                <c:pt idx="3095">
                  <c:v>-1.0953548676527727E-2</c:v>
                </c:pt>
                <c:pt idx="3096">
                  <c:v>-1.2848776702997319E-2</c:v>
                </c:pt>
                <c:pt idx="3097">
                  <c:v>-1.2209090171272701E-2</c:v>
                </c:pt>
                <c:pt idx="3098">
                  <c:v>-1.508252135071971E-2</c:v>
                </c:pt>
                <c:pt idx="3099">
                  <c:v>-1.5201082103931356E-2</c:v>
                </c:pt>
                <c:pt idx="3100">
                  <c:v>-1.5341421204748636E-2</c:v>
                </c:pt>
                <c:pt idx="3101">
                  <c:v>-1.7844547207084092E-2</c:v>
                </c:pt>
                <c:pt idx="3102">
                  <c:v>-1.8423381276761085E-2</c:v>
                </c:pt>
                <c:pt idx="3103">
                  <c:v>-2.1556445912806137E-2</c:v>
                </c:pt>
                <c:pt idx="3104">
                  <c:v>-2.4793232862981563E-2</c:v>
                </c:pt>
                <c:pt idx="3105">
                  <c:v>-2.370976530751228E-2</c:v>
                </c:pt>
                <c:pt idx="3106">
                  <c:v>-2.3634599211755574E-2</c:v>
                </c:pt>
                <c:pt idx="3107">
                  <c:v>-2.7053903367068585E-2</c:v>
                </c:pt>
                <c:pt idx="3108">
                  <c:v>-3.0894002822109315E-2</c:v>
                </c:pt>
                <c:pt idx="3109">
                  <c:v>-3.6126548112105882E-2</c:v>
                </c:pt>
                <c:pt idx="3110">
                  <c:v>-4.0687846496690931E-2</c:v>
                </c:pt>
                <c:pt idx="3111">
                  <c:v>-4.534844818022557E-2</c:v>
                </c:pt>
                <c:pt idx="3112">
                  <c:v>-4.4376634760607193E-2</c:v>
                </c:pt>
                <c:pt idx="3113">
                  <c:v>-4.3442437582716868E-2</c:v>
                </c:pt>
                <c:pt idx="3114">
                  <c:v>-4.305828118917842E-2</c:v>
                </c:pt>
                <c:pt idx="3115">
                  <c:v>-4.7128125593616066E-2</c:v>
                </c:pt>
                <c:pt idx="3116">
                  <c:v>-4.9625670280264579E-2</c:v>
                </c:pt>
                <c:pt idx="3117">
                  <c:v>-5.2480280498248377E-2</c:v>
                </c:pt>
                <c:pt idx="3118">
                  <c:v>-5.5664418655118265E-2</c:v>
                </c:pt>
                <c:pt idx="3119">
                  <c:v>-6.0107088993771589E-2</c:v>
                </c:pt>
                <c:pt idx="3120">
                  <c:v>-6.5664200797975456E-2</c:v>
                </c:pt>
                <c:pt idx="3121">
                  <c:v>-6.6677114918256078E-2</c:v>
                </c:pt>
                <c:pt idx="3122">
                  <c:v>-6.8605774299338299E-2</c:v>
                </c:pt>
                <c:pt idx="3123">
                  <c:v>-6.8811846525885484E-2</c:v>
                </c:pt>
                <c:pt idx="3124">
                  <c:v>-7.2480156150252772E-2</c:v>
                </c:pt>
                <c:pt idx="3125">
                  <c:v>-7.297567570066138E-2</c:v>
                </c:pt>
                <c:pt idx="3126">
                  <c:v>-8.2099438400155572E-2</c:v>
                </c:pt>
                <c:pt idx="3127">
                  <c:v>-8.2607056247566729E-2</c:v>
                </c:pt>
                <c:pt idx="3128">
                  <c:v>-8.3138422197352665E-2</c:v>
                </c:pt>
                <c:pt idx="3129">
                  <c:v>-8.459093731023716E-2</c:v>
                </c:pt>
                <c:pt idx="3130">
                  <c:v>-8.9268350934215326E-2</c:v>
                </c:pt>
                <c:pt idx="3131">
                  <c:v>-9.3740761473335821E-2</c:v>
                </c:pt>
                <c:pt idx="3132">
                  <c:v>-9.5973873102374457E-2</c:v>
                </c:pt>
                <c:pt idx="3133">
                  <c:v>-9.751906442195378E-2</c:v>
                </c:pt>
                <c:pt idx="3134">
                  <c:v>-9.8937492341377997E-2</c:v>
                </c:pt>
                <c:pt idx="3135">
                  <c:v>-0.10049025170299689</c:v>
                </c:pt>
                <c:pt idx="3136">
                  <c:v>-9.8583357921370199E-2</c:v>
                </c:pt>
                <c:pt idx="3137">
                  <c:v>-9.9872356393538322E-2</c:v>
                </c:pt>
                <c:pt idx="3138">
                  <c:v>-0.10133281345854392</c:v>
                </c:pt>
                <c:pt idx="3139">
                  <c:v>-0.1086044735402877</c:v>
                </c:pt>
                <c:pt idx="3140">
                  <c:v>-0.11113824101790569</c:v>
                </c:pt>
                <c:pt idx="3141">
                  <c:v>-0.11456469513429338</c:v>
                </c:pt>
                <c:pt idx="3142">
                  <c:v>-0.11686173725184881</c:v>
                </c:pt>
                <c:pt idx="3143">
                  <c:v>-0.12072632726741911</c:v>
                </c:pt>
                <c:pt idx="3144">
                  <c:v>-0.12416848702802616</c:v>
                </c:pt>
                <c:pt idx="3145">
                  <c:v>-0.12703586370182926</c:v>
                </c:pt>
                <c:pt idx="3146">
                  <c:v>-0.13072515535227686</c:v>
                </c:pt>
                <c:pt idx="3147">
                  <c:v>-0.13132658060529392</c:v>
                </c:pt>
                <c:pt idx="3148">
                  <c:v>-0.13213321311794465</c:v>
                </c:pt>
                <c:pt idx="3149">
                  <c:v>-0.13255783195796034</c:v>
                </c:pt>
                <c:pt idx="3150">
                  <c:v>-0.13445395607240171</c:v>
                </c:pt>
                <c:pt idx="3151">
                  <c:v>-0.13353769292526241</c:v>
                </c:pt>
                <c:pt idx="3152">
                  <c:v>-0.13860586259244836</c:v>
                </c:pt>
                <c:pt idx="3153">
                  <c:v>-0.14476256653367053</c:v>
                </c:pt>
                <c:pt idx="3154">
                  <c:v>-0.14722124275009688</c:v>
                </c:pt>
                <c:pt idx="3155">
                  <c:v>-0.14834002612884356</c:v>
                </c:pt>
                <c:pt idx="3156">
                  <c:v>-0.14903034545543004</c:v>
                </c:pt>
                <c:pt idx="3157">
                  <c:v>-0.15105185707473723</c:v>
                </c:pt>
                <c:pt idx="3158">
                  <c:v>-0.15145397149669126</c:v>
                </c:pt>
                <c:pt idx="3159">
                  <c:v>-0.15258743566562857</c:v>
                </c:pt>
                <c:pt idx="3160">
                  <c:v>-0.15209422625535227</c:v>
                </c:pt>
                <c:pt idx="3161">
                  <c:v>-0.15296544415142038</c:v>
                </c:pt>
                <c:pt idx="3162">
                  <c:v>-0.15391034793694008</c:v>
                </c:pt>
                <c:pt idx="3163">
                  <c:v>-0.1580616589139742</c:v>
                </c:pt>
                <c:pt idx="3164">
                  <c:v>-0.15823793465356148</c:v>
                </c:pt>
                <c:pt idx="3165">
                  <c:v>-0.15777328335928367</c:v>
                </c:pt>
                <c:pt idx="3166">
                  <c:v>-0.15961360518684292</c:v>
                </c:pt>
                <c:pt idx="3167">
                  <c:v>-0.16236479871545312</c:v>
                </c:pt>
                <c:pt idx="3168">
                  <c:v>-0.1639013872518485</c:v>
                </c:pt>
                <c:pt idx="3169">
                  <c:v>-0.16569949842351114</c:v>
                </c:pt>
                <c:pt idx="3170">
                  <c:v>-0.16608120357142858</c:v>
                </c:pt>
                <c:pt idx="3171">
                  <c:v>-0.1677264838653173</c:v>
                </c:pt>
                <c:pt idx="3172">
                  <c:v>-0.16852283202607982</c:v>
                </c:pt>
                <c:pt idx="3173">
                  <c:v>-0.1701805457668352</c:v>
                </c:pt>
                <c:pt idx="3174">
                  <c:v>-0.17036195638380655</c:v>
                </c:pt>
                <c:pt idx="3175">
                  <c:v>-0.17385087239198108</c:v>
                </c:pt>
                <c:pt idx="3176">
                  <c:v>1.0791679050397001</c:v>
                </c:pt>
                <c:pt idx="3177">
                  <c:v>1.0791210110388181</c:v>
                </c:pt>
                <c:pt idx="3178">
                  <c:v>1.0768995026907808</c:v>
                </c:pt>
                <c:pt idx="3179">
                  <c:v>1.075054087472431</c:v>
                </c:pt>
                <c:pt idx="3180">
                  <c:v>1.073882856583591</c:v>
                </c:pt>
                <c:pt idx="3181">
                  <c:v>1.0723697576753419</c:v>
                </c:pt>
                <c:pt idx="3182">
                  <c:v>1.0699437223643584</c:v>
                </c:pt>
                <c:pt idx="3183">
                  <c:v>1.0692735965703577</c:v>
                </c:pt>
                <c:pt idx="3184">
                  <c:v>1.0689561930966036</c:v>
                </c:pt>
                <c:pt idx="3185">
                  <c:v>1.0669156250661667</c:v>
                </c:pt>
                <c:pt idx="3186">
                  <c:v>1.0669234670158803</c:v>
                </c:pt>
                <c:pt idx="3187">
                  <c:v>1.0651585789700047</c:v>
                </c:pt>
                <c:pt idx="3188">
                  <c:v>1.064098171338774</c:v>
                </c:pt>
                <c:pt idx="3189">
                  <c:v>1.0637895289810326</c:v>
                </c:pt>
                <c:pt idx="3190">
                  <c:v>1.0616322870313193</c:v>
                </c:pt>
                <c:pt idx="3191">
                  <c:v>1.0633335891707101</c:v>
                </c:pt>
                <c:pt idx="3192">
                  <c:v>1.0639821641817382</c:v>
                </c:pt>
                <c:pt idx="3193">
                  <c:v>1.0640367416188796</c:v>
                </c:pt>
                <c:pt idx="3194">
                  <c:v>1.0597670581274814</c:v>
                </c:pt>
                <c:pt idx="3195">
                  <c:v>1.0577312404389061</c:v>
                </c:pt>
                <c:pt idx="3196">
                  <c:v>1.0587344894353772</c:v>
                </c:pt>
                <c:pt idx="3197">
                  <c:v>1.0580260115460967</c:v>
                </c:pt>
                <c:pt idx="3198">
                  <c:v>1.0581924805690344</c:v>
                </c:pt>
                <c:pt idx="3199">
                  <c:v>1.0584235509594178</c:v>
                </c:pt>
                <c:pt idx="3200">
                  <c:v>1.0579560025474195</c:v>
                </c:pt>
                <c:pt idx="3201">
                  <c:v>1.0580770231804151</c:v>
                </c:pt>
                <c:pt idx="3202">
                  <c:v>1.0573063193537717</c:v>
                </c:pt>
                <c:pt idx="3203">
                  <c:v>1.0576412702801059</c:v>
                </c:pt>
                <c:pt idx="3204">
                  <c:v>1.0580260074547865</c:v>
                </c:pt>
                <c:pt idx="3205">
                  <c:v>1.0576928261248346</c:v>
                </c:pt>
                <c:pt idx="3206">
                  <c:v>1.0583991362152625</c:v>
                </c:pt>
                <c:pt idx="3207">
                  <c:v>1.0591124155491844</c:v>
                </c:pt>
                <c:pt idx="3208">
                  <c:v>1.0585176021173359</c:v>
                </c:pt>
                <c:pt idx="3209">
                  <c:v>1.0581191346052055</c:v>
                </c:pt>
                <c:pt idx="3210">
                  <c:v>1.0573186623511253</c:v>
                </c:pt>
                <c:pt idx="3211">
                  <c:v>1.0565666427216589</c:v>
                </c:pt>
                <c:pt idx="3212">
                  <c:v>1.0559034143361272</c:v>
                </c:pt>
                <c:pt idx="3213">
                  <c:v>1.0562161751654169</c:v>
                </c:pt>
                <c:pt idx="3214">
                  <c:v>1.0563328315615355</c:v>
                </c:pt>
                <c:pt idx="3215">
                  <c:v>1.0566076218350244</c:v>
                </c:pt>
                <c:pt idx="3216">
                  <c:v>1.0569659796316719</c:v>
                </c:pt>
                <c:pt idx="3217">
                  <c:v>1.0552608590207326</c:v>
                </c:pt>
                <c:pt idx="3218">
                  <c:v>1.0550067065946185</c:v>
                </c:pt>
                <c:pt idx="3219">
                  <c:v>1.0551186705116893</c:v>
                </c:pt>
                <c:pt idx="3220">
                  <c:v>1.0564894389722099</c:v>
                </c:pt>
                <c:pt idx="3221">
                  <c:v>1.0582381447176887</c:v>
                </c:pt>
                <c:pt idx="3222">
                  <c:v>1.0589734291685049</c:v>
                </c:pt>
                <c:pt idx="3223">
                  <c:v>1.0588994908469347</c:v>
                </c:pt>
                <c:pt idx="3224">
                  <c:v>1.0584674477282754</c:v>
                </c:pt>
                <c:pt idx="3225">
                  <c:v>1.0571968600463171</c:v>
                </c:pt>
                <c:pt idx="3226">
                  <c:v>1.0561673502426117</c:v>
                </c:pt>
                <c:pt idx="3227">
                  <c:v>1.0564648484119985</c:v>
                </c:pt>
                <c:pt idx="3228">
                  <c:v>1.0566207853771508</c:v>
                </c:pt>
                <c:pt idx="3229">
                  <c:v>1.0562521668394356</c:v>
                </c:pt>
                <c:pt idx="3230">
                  <c:v>1.0557773300507278</c:v>
                </c:pt>
                <c:pt idx="3231">
                  <c:v>1.0541235416409351</c:v>
                </c:pt>
                <c:pt idx="3232">
                  <c:v>1.0542422103771505</c:v>
                </c:pt>
                <c:pt idx="3233">
                  <c:v>1.0541531291685049</c:v>
                </c:pt>
                <c:pt idx="3234">
                  <c:v>1.0547939379355979</c:v>
                </c:pt>
                <c:pt idx="3235">
                  <c:v>1.0555585606087343</c:v>
                </c:pt>
                <c:pt idx="3236">
                  <c:v>1.0555875826312309</c:v>
                </c:pt>
                <c:pt idx="3237">
                  <c:v>1.057135737240847</c:v>
                </c:pt>
                <c:pt idx="3238">
                  <c:v>1.0570188310763127</c:v>
                </c:pt>
                <c:pt idx="3239">
                  <c:v>1.0550258801830619</c:v>
                </c:pt>
                <c:pt idx="3240">
                  <c:v>1.0538450083039259</c:v>
                </c:pt>
                <c:pt idx="3241">
                  <c:v>1.053518457322453</c:v>
                </c:pt>
                <c:pt idx="3242">
                  <c:v>1.0529255319475082</c:v>
                </c:pt>
                <c:pt idx="3243">
                  <c:v>1.0532877553484783</c:v>
                </c:pt>
                <c:pt idx="3244">
                  <c:v>1.0534407257940008</c:v>
                </c:pt>
                <c:pt idx="3245">
                  <c:v>1.053886449757389</c:v>
                </c:pt>
                <c:pt idx="3246">
                  <c:v>1.0520358798301723</c:v>
                </c:pt>
                <c:pt idx="3247">
                  <c:v>1.0508488583480375</c:v>
                </c:pt>
                <c:pt idx="3248">
                  <c:v>1.0534223265880018</c:v>
                </c:pt>
                <c:pt idx="3249">
                  <c:v>1.0523387203131891</c:v>
                </c:pt>
                <c:pt idx="3250">
                  <c:v>1.0526718371636528</c:v>
                </c:pt>
                <c:pt idx="3251">
                  <c:v>1.0530825561865902</c:v>
                </c:pt>
                <c:pt idx="3252">
                  <c:v>1.0541912882223201</c:v>
                </c:pt>
                <c:pt idx="3253">
                  <c:v>1.0529296926885752</c:v>
                </c:pt>
                <c:pt idx="3254">
                  <c:v>1.0524281805469786</c:v>
                </c:pt>
                <c:pt idx="3255">
                  <c:v>1.0475436599911783</c:v>
                </c:pt>
                <c:pt idx="3256">
                  <c:v>1.0481215337670935</c:v>
                </c:pt>
                <c:pt idx="3257">
                  <c:v>1.0488044343405385</c:v>
                </c:pt>
                <c:pt idx="3258">
                  <c:v>1.0501151005624172</c:v>
                </c:pt>
                <c:pt idx="3259">
                  <c:v>1.0469458012461403</c:v>
                </c:pt>
                <c:pt idx="3260">
                  <c:v>1.0477085573665639</c:v>
                </c:pt>
                <c:pt idx="3261">
                  <c:v>1.0446824590868993</c:v>
                </c:pt>
                <c:pt idx="3262">
                  <c:v>1.0472702213608294</c:v>
                </c:pt>
                <c:pt idx="3263">
                  <c:v>1.0474146556241728</c:v>
                </c:pt>
                <c:pt idx="3264">
                  <c:v>1.0478332278782536</c:v>
                </c:pt>
                <c:pt idx="3265">
                  <c:v>1.0494955129686812</c:v>
                </c:pt>
                <c:pt idx="3266">
                  <c:v>1.0480365320136749</c:v>
                </c:pt>
                <c:pt idx="3267">
                  <c:v>1.0481017131671815</c:v>
                </c:pt>
                <c:pt idx="3268">
                  <c:v>1.0488599575871196</c:v>
                </c:pt>
                <c:pt idx="3269">
                  <c:v>1.0493263707432732</c:v>
                </c:pt>
                <c:pt idx="3270">
                  <c:v>1.0473314488861938</c:v>
                </c:pt>
                <c:pt idx="3271">
                  <c:v>1.0445159961843848</c:v>
                </c:pt>
                <c:pt idx="3272">
                  <c:v>1.0458602427547421</c:v>
                </c:pt>
                <c:pt idx="3273">
                  <c:v>1.0434990318592858</c:v>
                </c:pt>
                <c:pt idx="3274">
                  <c:v>1.0428944563409797</c:v>
                </c:pt>
                <c:pt idx="3275">
                  <c:v>1.0417603012571683</c:v>
                </c:pt>
                <c:pt idx="3276">
                  <c:v>1.0420807113586239</c:v>
                </c:pt>
                <c:pt idx="3277">
                  <c:v>1.042147800165417</c:v>
                </c:pt>
                <c:pt idx="3278">
                  <c:v>1.0457003691221882</c:v>
                </c:pt>
                <c:pt idx="3279">
                  <c:v>1.0461626018967798</c:v>
                </c:pt>
                <c:pt idx="3280">
                  <c:v>1.0441760390494048</c:v>
                </c:pt>
                <c:pt idx="3281">
                  <c:v>1.0460843153727395</c:v>
                </c:pt>
                <c:pt idx="3282">
                  <c:v>1.0420227919717688</c:v>
                </c:pt>
                <c:pt idx="3283">
                  <c:v>1.0433082348147336</c:v>
                </c:pt>
                <c:pt idx="3284">
                  <c:v>1.0410349111270403</c:v>
                </c:pt>
                <c:pt idx="3285">
                  <c:v>1.04098922994045</c:v>
                </c:pt>
                <c:pt idx="3286">
                  <c:v>1.0457071537825324</c:v>
                </c:pt>
                <c:pt idx="3287">
                  <c:v>1.0453783837119546</c:v>
                </c:pt>
                <c:pt idx="3288">
                  <c:v>1.041998122298192</c:v>
                </c:pt>
                <c:pt idx="3289">
                  <c:v>1.0408336168394354</c:v>
                </c:pt>
                <c:pt idx="3290">
                  <c:v>1.0431841783414206</c:v>
                </c:pt>
                <c:pt idx="3291">
                  <c:v>1.0399965164424354</c:v>
                </c:pt>
                <c:pt idx="3292">
                  <c:v>1.0431801970555805</c:v>
                </c:pt>
                <c:pt idx="3293">
                  <c:v>1.0454628731032201</c:v>
                </c:pt>
                <c:pt idx="3294">
                  <c:v>1.0472839206550508</c:v>
                </c:pt>
                <c:pt idx="3295">
                  <c:v>1.043658700275695</c:v>
                </c:pt>
                <c:pt idx="3296">
                  <c:v>1.0460428233678873</c:v>
                </c:pt>
                <c:pt idx="3297">
                  <c:v>1.0443735334803708</c:v>
                </c:pt>
                <c:pt idx="3298">
                  <c:v>1.0460242444861054</c:v>
                </c:pt>
                <c:pt idx="3299">
                  <c:v>1.0431624643361275</c:v>
                </c:pt>
                <c:pt idx="3300">
                  <c:v>1.0436766692104105</c:v>
                </c:pt>
                <c:pt idx="3301">
                  <c:v>1.0411843479047198</c:v>
                </c:pt>
                <c:pt idx="3302">
                  <c:v>1.0381463514225855</c:v>
                </c:pt>
                <c:pt idx="3303">
                  <c:v>1.0388779049845616</c:v>
                </c:pt>
                <c:pt idx="3304">
                  <c:v>1.0361147449382446</c:v>
                </c:pt>
                <c:pt idx="3305">
                  <c:v>1.0350728709417738</c:v>
                </c:pt>
                <c:pt idx="3306">
                  <c:v>1.0345659610829292</c:v>
                </c:pt>
                <c:pt idx="3307">
                  <c:v>1.034557131109396</c:v>
                </c:pt>
                <c:pt idx="3308">
                  <c:v>1.0356480275363917</c:v>
                </c:pt>
                <c:pt idx="3309">
                  <c:v>1.0341189429973536</c:v>
                </c:pt>
                <c:pt idx="3310">
                  <c:v>1.0348378243824441</c:v>
                </c:pt>
                <c:pt idx="3311">
                  <c:v>1.0333899718019413</c:v>
                </c:pt>
                <c:pt idx="3312">
                  <c:v>1.0273893787273929</c:v>
                </c:pt>
                <c:pt idx="3313">
                  <c:v>1.0261882408579623</c:v>
                </c:pt>
                <c:pt idx="3314">
                  <c:v>1.0239274877150424</c:v>
                </c:pt>
                <c:pt idx="3315">
                  <c:v>1.0223762100794007</c:v>
                </c:pt>
                <c:pt idx="3316">
                  <c:v>1.0230092920048524</c:v>
                </c:pt>
                <c:pt idx="3317">
                  <c:v>1.0212982469122192</c:v>
                </c:pt>
                <c:pt idx="3318">
                  <c:v>1.0176645687692989</c:v>
                </c:pt>
                <c:pt idx="3319">
                  <c:v>1.015149974470666</c:v>
                </c:pt>
                <c:pt idx="3320">
                  <c:v>1.0140661391927659</c:v>
                </c:pt>
                <c:pt idx="3321">
                  <c:v>1.0151499691662993</c:v>
                </c:pt>
                <c:pt idx="3322">
                  <c:v>1.0151499699051609</c:v>
                </c:pt>
                <c:pt idx="3323">
                  <c:v>1.0146914496360833</c:v>
                </c:pt>
                <c:pt idx="3324">
                  <c:v>1.0123052689457435</c:v>
                </c:pt>
                <c:pt idx="3325">
                  <c:v>1.0108469764225851</c:v>
                </c:pt>
                <c:pt idx="3326">
                  <c:v>1.0077165964380244</c:v>
                </c:pt>
                <c:pt idx="3327">
                  <c:v>1.0080036397551833</c:v>
                </c:pt>
                <c:pt idx="3328">
                  <c:v>1.0028590854322896</c:v>
                </c:pt>
                <c:pt idx="3329">
                  <c:v>1.0016740396228501</c:v>
                </c:pt>
                <c:pt idx="3330">
                  <c:v>0.99799419790472021</c:v>
                </c:pt>
                <c:pt idx="3331">
                  <c:v>0.99391498022717284</c:v>
                </c:pt>
                <c:pt idx="3332">
                  <c:v>0.98910766116012394</c:v>
                </c:pt>
                <c:pt idx="3333">
                  <c:v>0.98564828979929464</c:v>
                </c:pt>
                <c:pt idx="3334">
                  <c:v>0.98347671002426162</c:v>
                </c:pt>
                <c:pt idx="3335">
                  <c:v>0.9811066516982796</c:v>
                </c:pt>
                <c:pt idx="3336">
                  <c:v>0.98058016056462327</c:v>
                </c:pt>
                <c:pt idx="3337">
                  <c:v>0.97513137245258052</c:v>
                </c:pt>
                <c:pt idx="3338">
                  <c:v>0.97251823263123094</c:v>
                </c:pt>
                <c:pt idx="3339">
                  <c:v>0.97194660420158818</c:v>
                </c:pt>
                <c:pt idx="3340">
                  <c:v>0.96819586123731805</c:v>
                </c:pt>
                <c:pt idx="3341">
                  <c:v>0.96674904729819189</c:v>
                </c:pt>
                <c:pt idx="3342">
                  <c:v>0.96139162472430539</c:v>
                </c:pt>
                <c:pt idx="3343">
                  <c:v>0.95682779046096167</c:v>
                </c:pt>
                <c:pt idx="3344">
                  <c:v>0.46889348259814739</c:v>
                </c:pt>
                <c:pt idx="3345">
                  <c:v>0.46843066321129251</c:v>
                </c:pt>
                <c:pt idx="3346">
                  <c:v>0.4672186404830177</c:v>
                </c:pt>
                <c:pt idx="3347">
                  <c:v>0.46688046551610068</c:v>
                </c:pt>
                <c:pt idx="3348">
                  <c:v>0.46686954673577447</c:v>
                </c:pt>
                <c:pt idx="3349">
                  <c:v>0.4656622133987654</c:v>
                </c:pt>
                <c:pt idx="3350">
                  <c:v>0.46528501789810345</c:v>
                </c:pt>
                <c:pt idx="3351">
                  <c:v>0.46551709407807701</c:v>
                </c:pt>
                <c:pt idx="3352">
                  <c:v>0.46469343684384656</c:v>
                </c:pt>
                <c:pt idx="3353">
                  <c:v>0.46466513977723861</c:v>
                </c:pt>
                <c:pt idx="3354">
                  <c:v>0.4646454235112486</c:v>
                </c:pt>
                <c:pt idx="3355">
                  <c:v>0.46398892289369215</c:v>
                </c:pt>
                <c:pt idx="3356">
                  <c:v>0.46200371594618439</c:v>
                </c:pt>
                <c:pt idx="3357">
                  <c:v>0.46175092190119155</c:v>
                </c:pt>
                <c:pt idx="3358">
                  <c:v>0.46182729867666517</c:v>
                </c:pt>
                <c:pt idx="3359">
                  <c:v>0.46271955628584038</c:v>
                </c:pt>
                <c:pt idx="3360">
                  <c:v>0.46232135427878263</c:v>
                </c:pt>
                <c:pt idx="3361">
                  <c:v>0.46232090044111196</c:v>
                </c:pt>
                <c:pt idx="3362">
                  <c:v>0.46003440674900808</c:v>
                </c:pt>
                <c:pt idx="3363">
                  <c:v>0.46051116870313236</c:v>
                </c:pt>
                <c:pt idx="3364">
                  <c:v>0.46140381509704509</c:v>
                </c:pt>
                <c:pt idx="3365">
                  <c:v>0.4623017266431409</c:v>
                </c:pt>
                <c:pt idx="3366">
                  <c:v>0.46197362873842113</c:v>
                </c:pt>
                <c:pt idx="3367">
                  <c:v>0.46205407455888881</c:v>
                </c:pt>
                <c:pt idx="3368">
                  <c:v>0.46314299459638342</c:v>
                </c:pt>
                <c:pt idx="3369">
                  <c:v>0.46213627251874745</c:v>
                </c:pt>
                <c:pt idx="3370">
                  <c:v>0.46121143054697833</c:v>
                </c:pt>
                <c:pt idx="3371">
                  <c:v>0.46166087000441119</c:v>
                </c:pt>
                <c:pt idx="3372">
                  <c:v>0.4634917845721217</c:v>
                </c:pt>
                <c:pt idx="3373">
                  <c:v>0.46398039075871228</c:v>
                </c:pt>
                <c:pt idx="3374">
                  <c:v>0.46378038494706664</c:v>
                </c:pt>
                <c:pt idx="3375">
                  <c:v>0.46358992771283652</c:v>
                </c:pt>
                <c:pt idx="3376">
                  <c:v>0.46486177362152636</c:v>
                </c:pt>
                <c:pt idx="3377">
                  <c:v>0.46407376729157479</c:v>
                </c:pt>
                <c:pt idx="3378">
                  <c:v>0.46421137839655985</c:v>
                </c:pt>
                <c:pt idx="3379">
                  <c:v>0.46476336875827096</c:v>
                </c:pt>
                <c:pt idx="3380">
                  <c:v>0.46711195422364366</c:v>
                </c:pt>
                <c:pt idx="3381">
                  <c:v>0.46850463773709766</c:v>
                </c:pt>
                <c:pt idx="3382">
                  <c:v>0.4682867298411999</c:v>
                </c:pt>
                <c:pt idx="3383">
                  <c:v>0.4691898543559771</c:v>
                </c:pt>
                <c:pt idx="3384">
                  <c:v>0.46927240661667435</c:v>
                </c:pt>
                <c:pt idx="3385">
                  <c:v>0.46966056778782567</c:v>
                </c:pt>
                <c:pt idx="3386">
                  <c:v>0.47091242860608734</c:v>
                </c:pt>
                <c:pt idx="3387">
                  <c:v>0.47271016768857527</c:v>
                </c:pt>
                <c:pt idx="3388">
                  <c:v>0.47496491590207329</c:v>
                </c:pt>
                <c:pt idx="3389">
                  <c:v>0.47508892741508596</c:v>
                </c:pt>
                <c:pt idx="3390">
                  <c:v>0.47785597784517014</c:v>
                </c:pt>
                <c:pt idx="3391">
                  <c:v>0.47885686063079008</c:v>
                </c:pt>
                <c:pt idx="3392">
                  <c:v>0.4814453300838113</c:v>
                </c:pt>
                <c:pt idx="3393">
                  <c:v>0.48211746398323779</c:v>
                </c:pt>
                <c:pt idx="3394">
                  <c:v>0.48380896625496256</c:v>
                </c:pt>
                <c:pt idx="3395">
                  <c:v>0.48699009102337915</c:v>
                </c:pt>
                <c:pt idx="3396">
                  <c:v>0.48954233607190167</c:v>
                </c:pt>
                <c:pt idx="3397">
                  <c:v>0.48901658592854025</c:v>
                </c:pt>
                <c:pt idx="3398">
                  <c:v>0.48955242076532912</c:v>
                </c:pt>
                <c:pt idx="3399">
                  <c:v>0.48953836878032642</c:v>
                </c:pt>
                <c:pt idx="3400">
                  <c:v>0.48984338084472906</c:v>
                </c:pt>
                <c:pt idx="3401">
                  <c:v>0.49120878747243091</c:v>
                </c:pt>
                <c:pt idx="3402">
                  <c:v>0.49198125636303502</c:v>
                </c:pt>
                <c:pt idx="3403">
                  <c:v>0.49403952286060915</c:v>
                </c:pt>
                <c:pt idx="3404">
                  <c:v>0.49673738549845636</c:v>
                </c:pt>
                <c:pt idx="3405">
                  <c:v>0.49643537597044579</c:v>
                </c:pt>
                <c:pt idx="3406">
                  <c:v>0.49503795802823147</c:v>
                </c:pt>
                <c:pt idx="3407">
                  <c:v>0.4975777696515219</c:v>
                </c:pt>
                <c:pt idx="3408">
                  <c:v>0.50061524843405392</c:v>
                </c:pt>
                <c:pt idx="3409">
                  <c:v>0.50163434318482591</c:v>
                </c:pt>
                <c:pt idx="3410">
                  <c:v>0.50301442960961673</c:v>
                </c:pt>
                <c:pt idx="3411">
                  <c:v>0.50461741001323368</c:v>
                </c:pt>
                <c:pt idx="3412">
                  <c:v>0.50586306338773757</c:v>
                </c:pt>
                <c:pt idx="3413">
                  <c:v>0.5063974022055584</c:v>
                </c:pt>
                <c:pt idx="3414">
                  <c:v>0.50803050112483517</c:v>
                </c:pt>
                <c:pt idx="3415">
                  <c:v>0.51016091505293371</c:v>
                </c:pt>
                <c:pt idx="3416">
                  <c:v>0.51327781875827128</c:v>
                </c:pt>
                <c:pt idx="3417">
                  <c:v>0.51542301154609638</c:v>
                </c:pt>
                <c:pt idx="3418">
                  <c:v>0.51660577780105876</c:v>
                </c:pt>
                <c:pt idx="3419">
                  <c:v>0.51750939434274401</c:v>
                </c:pt>
                <c:pt idx="3420">
                  <c:v>0.51861692093074585</c:v>
                </c:pt>
                <c:pt idx="3421">
                  <c:v>0.5188811542567271</c:v>
                </c:pt>
                <c:pt idx="3422">
                  <c:v>0.51890434712174738</c:v>
                </c:pt>
                <c:pt idx="3423">
                  <c:v>0.51936297556241751</c:v>
                </c:pt>
                <c:pt idx="3424">
                  <c:v>0.52072218472651122</c:v>
                </c:pt>
                <c:pt idx="3425">
                  <c:v>0.52038603414203832</c:v>
                </c:pt>
                <c:pt idx="3426">
                  <c:v>0.52215331324437586</c:v>
                </c:pt>
                <c:pt idx="3427">
                  <c:v>0.52106205812748185</c:v>
                </c:pt>
                <c:pt idx="3428">
                  <c:v>0.5216176688134101</c:v>
                </c:pt>
                <c:pt idx="3429">
                  <c:v>0.52151897513233347</c:v>
                </c:pt>
                <c:pt idx="3430">
                  <c:v>0.52362889411116065</c:v>
                </c:pt>
                <c:pt idx="3431">
                  <c:v>0.52435066801940922</c:v>
                </c:pt>
                <c:pt idx="3432">
                  <c:v>0.52529102751433643</c:v>
                </c:pt>
                <c:pt idx="3433">
                  <c:v>0.5255088817820911</c:v>
                </c:pt>
                <c:pt idx="3434">
                  <c:v>0.52631355087119569</c:v>
                </c:pt>
                <c:pt idx="3435">
                  <c:v>0.52642491895677124</c:v>
                </c:pt>
                <c:pt idx="3436">
                  <c:v>0.52620351082929029</c:v>
                </c:pt>
                <c:pt idx="3437">
                  <c:v>0.52541792920158836</c:v>
                </c:pt>
                <c:pt idx="3438">
                  <c:v>0.52654584823555362</c:v>
                </c:pt>
                <c:pt idx="3439">
                  <c:v>0.52630776725849193</c:v>
                </c:pt>
                <c:pt idx="3440">
                  <c:v>0.52609483449492767</c:v>
                </c:pt>
                <c:pt idx="3441">
                  <c:v>0.52492600875606543</c:v>
                </c:pt>
                <c:pt idx="3442">
                  <c:v>0.52465628182620239</c:v>
                </c:pt>
                <c:pt idx="3443">
                  <c:v>0.52347982764667012</c:v>
                </c:pt>
                <c:pt idx="3444">
                  <c:v>0.52430855352889305</c:v>
                </c:pt>
                <c:pt idx="3445">
                  <c:v>0.52445744724305299</c:v>
                </c:pt>
                <c:pt idx="3446">
                  <c:v>0.52517324122187914</c:v>
                </c:pt>
                <c:pt idx="3447">
                  <c:v>0.52566282561755673</c:v>
                </c:pt>
                <c:pt idx="3448">
                  <c:v>0.52544261564843453</c:v>
                </c:pt>
                <c:pt idx="3449">
                  <c:v>0.52357676730260294</c:v>
                </c:pt>
                <c:pt idx="3450">
                  <c:v>0.52307474038376744</c:v>
                </c:pt>
                <c:pt idx="3451">
                  <c:v>0.52240299176224136</c:v>
                </c:pt>
                <c:pt idx="3452">
                  <c:v>0.52194527227613641</c:v>
                </c:pt>
                <c:pt idx="3453">
                  <c:v>0.52188795914203823</c:v>
                </c:pt>
                <c:pt idx="3454">
                  <c:v>0.52228945148875217</c:v>
                </c:pt>
                <c:pt idx="3455">
                  <c:v>0.52135216464490552</c:v>
                </c:pt>
                <c:pt idx="3456">
                  <c:v>0.51964861370754345</c:v>
                </c:pt>
                <c:pt idx="3457">
                  <c:v>0.51833174192765785</c:v>
                </c:pt>
                <c:pt idx="3458">
                  <c:v>0.51725038281870328</c:v>
                </c:pt>
                <c:pt idx="3459">
                  <c:v>0.51479729017423936</c:v>
                </c:pt>
                <c:pt idx="3460">
                  <c:v>0.5150412153506837</c:v>
                </c:pt>
                <c:pt idx="3461">
                  <c:v>0.51543057045655094</c:v>
                </c:pt>
                <c:pt idx="3462">
                  <c:v>0.51492390432289403</c:v>
                </c:pt>
                <c:pt idx="3463">
                  <c:v>0.51358867397441577</c:v>
                </c:pt>
                <c:pt idx="3464">
                  <c:v>0.51325179915086061</c:v>
                </c:pt>
                <c:pt idx="3465">
                  <c:v>0.51254756964049408</c:v>
                </c:pt>
                <c:pt idx="3466">
                  <c:v>0.5118200999558894</c:v>
                </c:pt>
                <c:pt idx="3467">
                  <c:v>0.5112025227503314</c:v>
                </c:pt>
                <c:pt idx="3468">
                  <c:v>0.51154445971548346</c:v>
                </c:pt>
                <c:pt idx="3469">
                  <c:v>0.51083562775694791</c:v>
                </c:pt>
                <c:pt idx="3470">
                  <c:v>0.50957799872077691</c:v>
                </c:pt>
                <c:pt idx="3471">
                  <c:v>0.50710415674900799</c:v>
                </c:pt>
                <c:pt idx="3472">
                  <c:v>0.50658121132554068</c:v>
                </c:pt>
                <c:pt idx="3473">
                  <c:v>0.50684244368107634</c:v>
                </c:pt>
                <c:pt idx="3474">
                  <c:v>0.50664678842082089</c:v>
                </c:pt>
                <c:pt idx="3475">
                  <c:v>0.50808497934494967</c:v>
                </c:pt>
                <c:pt idx="3476">
                  <c:v>0.50746750475297786</c:v>
                </c:pt>
                <c:pt idx="3477">
                  <c:v>0.50828093906043281</c:v>
                </c:pt>
                <c:pt idx="3478">
                  <c:v>0.5089342025033089</c:v>
                </c:pt>
                <c:pt idx="3479">
                  <c:v>0.50906920078297335</c:v>
                </c:pt>
                <c:pt idx="3480">
                  <c:v>0.50747223811204256</c:v>
                </c:pt>
                <c:pt idx="3481">
                  <c:v>0.50837255687031369</c:v>
                </c:pt>
                <c:pt idx="3482">
                  <c:v>0.50972393614909595</c:v>
                </c:pt>
                <c:pt idx="3483">
                  <c:v>0.51068817696294688</c:v>
                </c:pt>
                <c:pt idx="3484">
                  <c:v>0.51142298312748147</c:v>
                </c:pt>
                <c:pt idx="3485">
                  <c:v>0.51234732633436275</c:v>
                </c:pt>
                <c:pt idx="3486">
                  <c:v>0.509535796901191</c:v>
                </c:pt>
                <c:pt idx="3487">
                  <c:v>0.51002973010586683</c:v>
                </c:pt>
                <c:pt idx="3488">
                  <c:v>0.50971938502426128</c:v>
                </c:pt>
                <c:pt idx="3489">
                  <c:v>0.51119255045213974</c:v>
                </c:pt>
                <c:pt idx="3490">
                  <c:v>0.51103089235774191</c:v>
                </c:pt>
                <c:pt idx="3491">
                  <c:v>0.51251028707543056</c:v>
                </c:pt>
                <c:pt idx="3492">
                  <c:v>0.51220548849801528</c:v>
                </c:pt>
                <c:pt idx="3493">
                  <c:v>0.51295684858844315</c:v>
                </c:pt>
                <c:pt idx="3494">
                  <c:v>0.51275222827525357</c:v>
                </c:pt>
                <c:pt idx="3495">
                  <c:v>0.5128067430524923</c:v>
                </c:pt>
                <c:pt idx="3496">
                  <c:v>0.51511519192765809</c:v>
                </c:pt>
                <c:pt idx="3497">
                  <c:v>0.51616476189898564</c:v>
                </c:pt>
                <c:pt idx="3498">
                  <c:v>0.51612332646669612</c:v>
                </c:pt>
                <c:pt idx="3499">
                  <c:v>0.51842556234009718</c:v>
                </c:pt>
                <c:pt idx="3500">
                  <c:v>0.51696440412439348</c:v>
                </c:pt>
                <c:pt idx="3501">
                  <c:v>0.51842556015659469</c:v>
                </c:pt>
                <c:pt idx="3502">
                  <c:v>0.52044050762020322</c:v>
                </c:pt>
                <c:pt idx="3503">
                  <c:v>0.52314631431407144</c:v>
                </c:pt>
                <c:pt idx="3504">
                  <c:v>0.52471089930524917</c:v>
                </c:pt>
                <c:pt idx="3505">
                  <c:v>0.52696313275253659</c:v>
                </c:pt>
                <c:pt idx="3506">
                  <c:v>0.52781290173136319</c:v>
                </c:pt>
                <c:pt idx="3507">
                  <c:v>0.52822373691001334</c:v>
                </c:pt>
                <c:pt idx="3508">
                  <c:v>0.53038644352668773</c:v>
                </c:pt>
                <c:pt idx="3509">
                  <c:v>0.53129140900970484</c:v>
                </c:pt>
                <c:pt idx="3510">
                  <c:v>0.53257293435156627</c:v>
                </c:pt>
                <c:pt idx="3511">
                  <c:v>0.53436879190560205</c:v>
                </c:pt>
                <c:pt idx="3512">
                  <c:v>1.111885511788707</c:v>
                </c:pt>
                <c:pt idx="3513">
                  <c:v>1.1122740640604318</c:v>
                </c:pt>
                <c:pt idx="3514">
                  <c:v>1.1116934267423906</c:v>
                </c:pt>
                <c:pt idx="3515">
                  <c:v>1.1123812896007939</c:v>
                </c:pt>
                <c:pt idx="3516">
                  <c:v>1.113525169640494</c:v>
                </c:pt>
                <c:pt idx="3517">
                  <c:v>1.1143756967688572</c:v>
                </c:pt>
                <c:pt idx="3518">
                  <c:v>1.1130898174349357</c:v>
                </c:pt>
                <c:pt idx="3519">
                  <c:v>1.1139716129025139</c:v>
                </c:pt>
                <c:pt idx="3520">
                  <c:v>1.113389323577415</c:v>
                </c:pt>
                <c:pt idx="3521">
                  <c:v>1.1137221757278337</c:v>
                </c:pt>
                <c:pt idx="3522">
                  <c:v>1.1138641868879575</c:v>
                </c:pt>
                <c:pt idx="3523">
                  <c:v>1.1159054023378914</c:v>
                </c:pt>
                <c:pt idx="3524">
                  <c:v>1.1155568155602116</c:v>
                </c:pt>
                <c:pt idx="3525">
                  <c:v>1.1171307479598585</c:v>
                </c:pt>
                <c:pt idx="3526">
                  <c:v>1.1177751291133651</c:v>
                </c:pt>
                <c:pt idx="3527">
                  <c:v>1.1204748776135858</c:v>
                </c:pt>
                <c:pt idx="3528">
                  <c:v>1.1211355360719011</c:v>
                </c:pt>
                <c:pt idx="3529">
                  <c:v>1.1224667400860164</c:v>
                </c:pt>
                <c:pt idx="3530">
                  <c:v>1.1240307377481251</c:v>
                </c:pt>
                <c:pt idx="3531">
                  <c:v>1.1251785420820462</c:v>
                </c:pt>
                <c:pt idx="3532">
                  <c:v>1.1260011387185702</c:v>
                </c:pt>
                <c:pt idx="3533">
                  <c:v>1.1262757510696952</c:v>
                </c:pt>
                <c:pt idx="3534">
                  <c:v>1.1275968299294219</c:v>
                </c:pt>
                <c:pt idx="3535">
                  <c:v>1.1277829846382885</c:v>
                </c:pt>
                <c:pt idx="3536">
                  <c:v>1.128203002756947</c:v>
                </c:pt>
                <c:pt idx="3537">
                  <c:v>1.1282030203242168</c:v>
                </c:pt>
                <c:pt idx="3538">
                  <c:v>1.1282100715152181</c:v>
                </c:pt>
                <c:pt idx="3539">
                  <c:v>1.127556613839876</c:v>
                </c:pt>
                <c:pt idx="3540">
                  <c:v>1.1274765104102338</c:v>
                </c:pt>
                <c:pt idx="3541">
                  <c:v>1.1281045827856198</c:v>
                </c:pt>
                <c:pt idx="3542">
                  <c:v>1.1271350179973527</c:v>
                </c:pt>
                <c:pt idx="3543">
                  <c:v>1.127523715141155</c:v>
                </c:pt>
                <c:pt idx="3544">
                  <c:v>1.1277988432068813</c:v>
                </c:pt>
                <c:pt idx="3545">
                  <c:v>1.1278785555249227</c:v>
                </c:pt>
                <c:pt idx="3546">
                  <c:v>1.1290879858844285</c:v>
                </c:pt>
                <c:pt idx="3547">
                  <c:v>1.1300410280988087</c:v>
                </c:pt>
                <c:pt idx="3548">
                  <c:v>1.1309935590207318</c:v>
                </c:pt>
                <c:pt idx="3549">
                  <c:v>1.1310824962615791</c:v>
                </c:pt>
                <c:pt idx="3550">
                  <c:v>1.1333579921923242</c:v>
                </c:pt>
                <c:pt idx="3551">
                  <c:v>1.133405853617115</c:v>
                </c:pt>
                <c:pt idx="3552">
                  <c:v>1.134499818857521</c:v>
                </c:pt>
                <c:pt idx="3553">
                  <c:v>1.1361751041243928</c:v>
                </c:pt>
                <c:pt idx="3554">
                  <c:v>1.1365212318482574</c:v>
                </c:pt>
                <c:pt idx="3555">
                  <c:v>1.1374690423026019</c:v>
                </c:pt>
                <c:pt idx="3556">
                  <c:v>1.1379433532642256</c:v>
                </c:pt>
                <c:pt idx="3557">
                  <c:v>1.1381309828076753</c:v>
                </c:pt>
                <c:pt idx="3558">
                  <c:v>1.1372923166850457</c:v>
                </c:pt>
                <c:pt idx="3559">
                  <c:v>1.1375093417732685</c:v>
                </c:pt>
                <c:pt idx="3560">
                  <c:v>1.1386996515328627</c:v>
                </c:pt>
                <c:pt idx="3561">
                  <c:v>1.138350703407587</c:v>
                </c:pt>
                <c:pt idx="3562">
                  <c:v>1.1385499878253194</c:v>
                </c:pt>
                <c:pt idx="3563">
                  <c:v>1.138948260233789</c:v>
                </c:pt>
                <c:pt idx="3564">
                  <c:v>1.1390766012130564</c:v>
                </c:pt>
                <c:pt idx="3565">
                  <c:v>1.1392153242721657</c:v>
                </c:pt>
                <c:pt idx="3566">
                  <c:v>1.1405079476621078</c:v>
                </c:pt>
                <c:pt idx="3567">
                  <c:v>1.1414730331715921</c:v>
                </c:pt>
                <c:pt idx="3568">
                  <c:v>1.1411282920158801</c:v>
                </c:pt>
                <c:pt idx="3569">
                  <c:v>1.1411580469232463</c:v>
                </c:pt>
                <c:pt idx="3570">
                  <c:v>1.1423262612262897</c:v>
                </c:pt>
                <c:pt idx="3571">
                  <c:v>1.1441276044993383</c:v>
                </c:pt>
                <c:pt idx="3572">
                  <c:v>1.1455324418394353</c:v>
                </c:pt>
                <c:pt idx="3573">
                  <c:v>1.1465009356528448</c:v>
                </c:pt>
                <c:pt idx="3574">
                  <c:v>1.1458634191883545</c:v>
                </c:pt>
                <c:pt idx="3575">
                  <c:v>1.1467328593736212</c:v>
                </c:pt>
                <c:pt idx="3576">
                  <c:v>1.1467934572783409</c:v>
                </c:pt>
                <c:pt idx="3577">
                  <c:v>1.147395539677988</c:v>
                </c:pt>
                <c:pt idx="3578">
                  <c:v>1.1484743319144242</c:v>
                </c:pt>
                <c:pt idx="3579">
                  <c:v>1.1472328333370092</c:v>
                </c:pt>
                <c:pt idx="3580">
                  <c:v>1.1466955926113804</c:v>
                </c:pt>
                <c:pt idx="3581">
                  <c:v>1.1459488672254081</c:v>
                </c:pt>
                <c:pt idx="3582">
                  <c:v>1.1454176749007494</c:v>
                </c:pt>
                <c:pt idx="3583">
                  <c:v>1.145954972629025</c:v>
                </c:pt>
                <c:pt idx="3584">
                  <c:v>1.1459822465813847</c:v>
                </c:pt>
                <c:pt idx="3585">
                  <c:v>1.1454354007057785</c:v>
                </c:pt>
                <c:pt idx="3586">
                  <c:v>1.1451948757940005</c:v>
                </c:pt>
                <c:pt idx="3587">
                  <c:v>1.1456775770511689</c:v>
                </c:pt>
                <c:pt idx="3588">
                  <c:v>1.1453501131340975</c:v>
                </c:pt>
                <c:pt idx="3589">
                  <c:v>1.1457753965593289</c:v>
                </c:pt>
                <c:pt idx="3590">
                  <c:v>1.1462056551610051</c:v>
                </c:pt>
                <c:pt idx="3591">
                  <c:v>1.1467872839435373</c:v>
                </c:pt>
                <c:pt idx="3592">
                  <c:v>1.1476725883546535</c:v>
                </c:pt>
                <c:pt idx="3593">
                  <c:v>1.1481709193537712</c:v>
                </c:pt>
                <c:pt idx="3594">
                  <c:v>1.1492340946735768</c:v>
                </c:pt>
                <c:pt idx="3595">
                  <c:v>1.149359310917512</c:v>
                </c:pt>
                <c:pt idx="3596">
                  <c:v>1.1505556373842081</c:v>
                </c:pt>
                <c:pt idx="3597">
                  <c:v>1.1513133818262016</c:v>
                </c:pt>
                <c:pt idx="3598">
                  <c:v>1.1525231864909569</c:v>
                </c:pt>
                <c:pt idx="3599">
                  <c:v>1.151283780227172</c:v>
                </c:pt>
                <c:pt idx="3600">
                  <c:v>1.1508679681958531</c:v>
                </c:pt>
                <c:pt idx="3601">
                  <c:v>1.1497385127922362</c:v>
                </c:pt>
                <c:pt idx="3602">
                  <c:v>1.1503280793339212</c:v>
                </c:pt>
                <c:pt idx="3603">
                  <c:v>1.1505070950264662</c:v>
                </c:pt>
                <c:pt idx="3604">
                  <c:v>1.1500651300727829</c:v>
                </c:pt>
                <c:pt idx="3605">
                  <c:v>1.1494314239303041</c:v>
                </c:pt>
                <c:pt idx="3606">
                  <c:v>1.1496012746912219</c:v>
                </c:pt>
                <c:pt idx="3607">
                  <c:v>1.1496633945743273</c:v>
                </c:pt>
                <c:pt idx="3608">
                  <c:v>1.1491915723312747</c:v>
                </c:pt>
                <c:pt idx="3609">
                  <c:v>1.1484428854322892</c:v>
                </c:pt>
                <c:pt idx="3610">
                  <c:v>1.1481215703683283</c:v>
                </c:pt>
                <c:pt idx="3611">
                  <c:v>1.1477434765438905</c:v>
                </c:pt>
                <c:pt idx="3612">
                  <c:v>1.1475478861490958</c:v>
                </c:pt>
                <c:pt idx="3613">
                  <c:v>1.1477337116122623</c:v>
                </c:pt>
                <c:pt idx="3614">
                  <c:v>1.1487575977062197</c:v>
                </c:pt>
                <c:pt idx="3615">
                  <c:v>1.148736311060873</c:v>
                </c:pt>
                <c:pt idx="3616">
                  <c:v>1.1491608971107186</c:v>
                </c:pt>
                <c:pt idx="3617">
                  <c:v>1.1490173413872955</c:v>
                </c:pt>
                <c:pt idx="3618">
                  <c:v>1.1491345335465373</c:v>
                </c:pt>
                <c:pt idx="3619">
                  <c:v>1.1490726406704892</c:v>
                </c:pt>
                <c:pt idx="3620">
                  <c:v>1.1501848057454784</c:v>
                </c:pt>
                <c:pt idx="3621">
                  <c:v>1.1493012371967357</c:v>
                </c:pt>
                <c:pt idx="3622">
                  <c:v>1.1493020620423462</c:v>
                </c:pt>
                <c:pt idx="3623">
                  <c:v>1.1493653909020727</c:v>
                </c:pt>
                <c:pt idx="3624">
                  <c:v>1.1480730300507278</c:v>
                </c:pt>
                <c:pt idx="3625">
                  <c:v>1.1475213403837667</c:v>
                </c:pt>
                <c:pt idx="3626">
                  <c:v>1.1475776883656812</c:v>
                </c:pt>
                <c:pt idx="3627">
                  <c:v>1.1468031561424785</c:v>
                </c:pt>
                <c:pt idx="3628">
                  <c:v>1.1457810444089098</c:v>
                </c:pt>
                <c:pt idx="3629">
                  <c:v>1.1449546329951472</c:v>
                </c:pt>
                <c:pt idx="3630">
                  <c:v>1.1437956078407587</c:v>
                </c:pt>
                <c:pt idx="3631">
                  <c:v>1.141788773191442</c:v>
                </c:pt>
                <c:pt idx="3632">
                  <c:v>1.1423140851014555</c:v>
                </c:pt>
                <c:pt idx="3633">
                  <c:v>1.1437582611601231</c:v>
                </c:pt>
                <c:pt idx="3634">
                  <c:v>1.1440811137847373</c:v>
                </c:pt>
                <c:pt idx="3635">
                  <c:v>1.1446627152183497</c:v>
                </c:pt>
                <c:pt idx="3636">
                  <c:v>1.144312917986325</c:v>
                </c:pt>
                <c:pt idx="3637">
                  <c:v>1.1437206657256282</c:v>
                </c:pt>
                <c:pt idx="3638">
                  <c:v>1.1436714220996909</c:v>
                </c:pt>
                <c:pt idx="3639">
                  <c:v>1.1440811379466249</c:v>
                </c:pt>
                <c:pt idx="3640">
                  <c:v>1.1435035961623286</c:v>
                </c:pt>
                <c:pt idx="3641">
                  <c:v>1.1439263376268189</c:v>
                </c:pt>
                <c:pt idx="3642">
                  <c:v>1.142279023423026</c:v>
                </c:pt>
                <c:pt idx="3643">
                  <c:v>1.141323684969122</c:v>
                </c:pt>
                <c:pt idx="3644">
                  <c:v>1.1410796527569473</c:v>
                </c:pt>
                <c:pt idx="3645">
                  <c:v>1.1404722887185705</c:v>
                </c:pt>
                <c:pt idx="3646">
                  <c:v>1.1399015791574765</c:v>
                </c:pt>
                <c:pt idx="3647">
                  <c:v>1.1381032231583585</c:v>
                </c:pt>
                <c:pt idx="3648">
                  <c:v>1.137826504752977</c:v>
                </c:pt>
                <c:pt idx="3649">
                  <c:v>1.135961855282311</c:v>
                </c:pt>
                <c:pt idx="3650">
                  <c:v>1.1357374922805463</c:v>
                </c:pt>
                <c:pt idx="3651">
                  <c:v>1.1364024900198497</c:v>
                </c:pt>
                <c:pt idx="3652">
                  <c:v>1.1356178424790471</c:v>
                </c:pt>
                <c:pt idx="3653">
                  <c:v>1.1356206940670484</c:v>
                </c:pt>
                <c:pt idx="3654">
                  <c:v>1.1346733375937361</c:v>
                </c:pt>
                <c:pt idx="3655">
                  <c:v>1.1343246227723864</c:v>
                </c:pt>
                <c:pt idx="3656">
                  <c:v>1.1341909784516979</c:v>
                </c:pt>
                <c:pt idx="3657">
                  <c:v>1.1347580661887955</c:v>
                </c:pt>
                <c:pt idx="3658">
                  <c:v>1.1354352446404936</c:v>
                </c:pt>
                <c:pt idx="3659">
                  <c:v>1.1340847764556683</c:v>
                </c:pt>
                <c:pt idx="3660">
                  <c:v>1.1341910286943095</c:v>
                </c:pt>
                <c:pt idx="3661">
                  <c:v>1.1342750244927211</c:v>
                </c:pt>
                <c:pt idx="3662">
                  <c:v>1.1337164848588437</c:v>
                </c:pt>
                <c:pt idx="3663">
                  <c:v>1.1335010835465371</c:v>
                </c:pt>
                <c:pt idx="3664">
                  <c:v>1.1336103445522712</c:v>
                </c:pt>
                <c:pt idx="3665">
                  <c:v>1.1330613840868988</c:v>
                </c:pt>
                <c:pt idx="3666">
                  <c:v>1.1325770337009262</c:v>
                </c:pt>
                <c:pt idx="3667">
                  <c:v>1.132364440527128</c:v>
                </c:pt>
                <c:pt idx="3668">
                  <c:v>1.1302591181958535</c:v>
                </c:pt>
                <c:pt idx="3669">
                  <c:v>1.1285318843956771</c:v>
                </c:pt>
                <c:pt idx="3670">
                  <c:v>1.1269398367997348</c:v>
                </c:pt>
                <c:pt idx="3671">
                  <c:v>1.1265074516541684</c:v>
                </c:pt>
                <c:pt idx="3672">
                  <c:v>1.1240832853661225</c:v>
                </c:pt>
                <c:pt idx="3673">
                  <c:v>1.124605968273048</c:v>
                </c:pt>
                <c:pt idx="3674">
                  <c:v>1.1232099991618876</c:v>
                </c:pt>
                <c:pt idx="3675">
                  <c:v>1.1238923590758707</c:v>
                </c:pt>
                <c:pt idx="3676">
                  <c:v>1.1239497351014553</c:v>
                </c:pt>
                <c:pt idx="3677">
                  <c:v>1.1245888282973091</c:v>
                </c:pt>
                <c:pt idx="3678">
                  <c:v>1.1249363750330827</c:v>
                </c:pt>
                <c:pt idx="3679">
                  <c:v>1.1246359277679754</c:v>
                </c:pt>
                <c:pt idx="3680">
                  <c:v>0.29602779610718966</c:v>
                </c:pt>
                <c:pt idx="3681">
                  <c:v>0.30101951563740609</c:v>
                </c:pt>
                <c:pt idx="3682">
                  <c:v>0.30713741573665598</c:v>
                </c:pt>
                <c:pt idx="3683">
                  <c:v>0.30902709003087764</c:v>
                </c:pt>
                <c:pt idx="3684">
                  <c:v>0.31342783734009683</c:v>
                </c:pt>
                <c:pt idx="3685">
                  <c:v>0.31381778413100969</c:v>
                </c:pt>
                <c:pt idx="3686">
                  <c:v>0.31387061560432261</c:v>
                </c:pt>
                <c:pt idx="3687">
                  <c:v>0.31389833203572959</c:v>
                </c:pt>
                <c:pt idx="3688">
                  <c:v>0.31500036024481692</c:v>
                </c:pt>
                <c:pt idx="3689">
                  <c:v>0.31571964156374061</c:v>
                </c:pt>
                <c:pt idx="3690">
                  <c:v>0.31596219829069244</c:v>
                </c:pt>
                <c:pt idx="3691">
                  <c:v>0.3138489417512127</c:v>
                </c:pt>
                <c:pt idx="3692">
                  <c:v>0.31515249698941322</c:v>
                </c:pt>
                <c:pt idx="3693">
                  <c:v>0.31715618082267277</c:v>
                </c:pt>
                <c:pt idx="3694">
                  <c:v>0.31846020766431382</c:v>
                </c:pt>
                <c:pt idx="3695">
                  <c:v>0.3229551817710628</c:v>
                </c:pt>
                <c:pt idx="3696">
                  <c:v>0.32570701329951462</c:v>
                </c:pt>
                <c:pt idx="3697">
                  <c:v>0.32687172169166295</c:v>
                </c:pt>
                <c:pt idx="3698">
                  <c:v>0.3318201175672692</c:v>
                </c:pt>
                <c:pt idx="3699">
                  <c:v>0.33179084013012772</c:v>
                </c:pt>
                <c:pt idx="3700">
                  <c:v>0.33489837000441064</c:v>
                </c:pt>
                <c:pt idx="3701">
                  <c:v>0.33377234129907374</c:v>
                </c:pt>
                <c:pt idx="3702">
                  <c:v>0.33496325436700491</c:v>
                </c:pt>
                <c:pt idx="3703">
                  <c:v>0.33599809691221882</c:v>
                </c:pt>
                <c:pt idx="3704">
                  <c:v>0.33802410081605627</c:v>
                </c:pt>
                <c:pt idx="3705">
                  <c:v>0.33776717384208149</c:v>
                </c:pt>
                <c:pt idx="3706">
                  <c:v>0.3414167036943096</c:v>
                </c:pt>
                <c:pt idx="3707">
                  <c:v>0.34296825921923219</c:v>
                </c:pt>
                <c:pt idx="3708">
                  <c:v>0.3462841619651521</c:v>
                </c:pt>
                <c:pt idx="3709">
                  <c:v>0.34852186345390374</c:v>
                </c:pt>
                <c:pt idx="3710">
                  <c:v>0.35188130088222325</c:v>
                </c:pt>
                <c:pt idx="3711">
                  <c:v>0.35339002820908638</c:v>
                </c:pt>
                <c:pt idx="3712">
                  <c:v>0.35454383050286703</c:v>
                </c:pt>
                <c:pt idx="3713">
                  <c:v>0.3581406706550504</c:v>
                </c:pt>
                <c:pt idx="3714">
                  <c:v>0.35769057190119097</c:v>
                </c:pt>
                <c:pt idx="3715">
                  <c:v>0.35467179697838508</c:v>
                </c:pt>
                <c:pt idx="3716">
                  <c:v>0.35673764336126984</c:v>
                </c:pt>
                <c:pt idx="3717">
                  <c:v>0.35790780285619728</c:v>
                </c:pt>
                <c:pt idx="3718">
                  <c:v>0.35911060953903845</c:v>
                </c:pt>
                <c:pt idx="3719">
                  <c:v>0.35950563652404016</c:v>
                </c:pt>
                <c:pt idx="3720">
                  <c:v>0.36345317985222725</c:v>
                </c:pt>
                <c:pt idx="3721">
                  <c:v>0.36641806166740193</c:v>
                </c:pt>
                <c:pt idx="3722">
                  <c:v>0.3687120136524038</c:v>
                </c:pt>
                <c:pt idx="3723">
                  <c:v>0.37263032897000448</c:v>
                </c:pt>
                <c:pt idx="3724">
                  <c:v>0.37610742297088612</c:v>
                </c:pt>
                <c:pt idx="3725">
                  <c:v>0.38032495835906432</c:v>
                </c:pt>
                <c:pt idx="3726">
                  <c:v>0.38511383953462708</c:v>
                </c:pt>
                <c:pt idx="3727">
                  <c:v>0.38817050562417299</c:v>
                </c:pt>
                <c:pt idx="3728">
                  <c:v>0.38869431021173345</c:v>
                </c:pt>
                <c:pt idx="3729">
                  <c:v>0.38904898489192757</c:v>
                </c:pt>
                <c:pt idx="3730">
                  <c:v>0.39190019160785128</c:v>
                </c:pt>
                <c:pt idx="3731">
                  <c:v>0.39026899155271233</c:v>
                </c:pt>
                <c:pt idx="3732">
                  <c:v>0.39213364504852172</c:v>
                </c:pt>
                <c:pt idx="3733">
                  <c:v>0.39467127284958087</c:v>
                </c:pt>
                <c:pt idx="3734">
                  <c:v>0.39509256934274323</c:v>
                </c:pt>
                <c:pt idx="3735">
                  <c:v>0.39576475551389456</c:v>
                </c:pt>
                <c:pt idx="3736">
                  <c:v>0.39700216376268194</c:v>
                </c:pt>
                <c:pt idx="3737">
                  <c:v>0.39839971600132285</c:v>
                </c:pt>
                <c:pt idx="3738">
                  <c:v>0.40226587268416369</c:v>
                </c:pt>
                <c:pt idx="3739">
                  <c:v>0.40647162842964263</c:v>
                </c:pt>
                <c:pt idx="3740">
                  <c:v>0.41114171458976601</c:v>
                </c:pt>
                <c:pt idx="3741">
                  <c:v>0.41098799111160111</c:v>
                </c:pt>
                <c:pt idx="3742">
                  <c:v>0.41314163608292886</c:v>
                </c:pt>
                <c:pt idx="3743">
                  <c:v>0.41580443271945289</c:v>
                </c:pt>
                <c:pt idx="3744">
                  <c:v>0.41944706971768825</c:v>
                </c:pt>
                <c:pt idx="3745">
                  <c:v>0.42198813768195853</c:v>
                </c:pt>
                <c:pt idx="3746">
                  <c:v>0.42301091602337837</c:v>
                </c:pt>
                <c:pt idx="3747">
                  <c:v>0.42616011907807672</c:v>
                </c:pt>
                <c:pt idx="3748">
                  <c:v>0.42819930333039224</c:v>
                </c:pt>
                <c:pt idx="3749">
                  <c:v>0.43234514571018962</c:v>
                </c:pt>
                <c:pt idx="3750">
                  <c:v>0.43662852050066153</c:v>
                </c:pt>
                <c:pt idx="3751">
                  <c:v>0.43856836799735316</c:v>
                </c:pt>
                <c:pt idx="3752">
                  <c:v>0.44249441654168487</c:v>
                </c:pt>
                <c:pt idx="3753">
                  <c:v>0.44377194982355522</c:v>
                </c:pt>
                <c:pt idx="3754">
                  <c:v>0.44570005049625033</c:v>
                </c:pt>
                <c:pt idx="3755">
                  <c:v>0.44843505678209034</c:v>
                </c:pt>
                <c:pt idx="3756">
                  <c:v>0.44964413512351109</c:v>
                </c:pt>
                <c:pt idx="3757">
                  <c:v>0.45033653609395669</c:v>
                </c:pt>
                <c:pt idx="3758">
                  <c:v>0.44881981465593263</c:v>
                </c:pt>
                <c:pt idx="3759">
                  <c:v>0.45156464706660743</c:v>
                </c:pt>
                <c:pt idx="3760">
                  <c:v>0.45268763128584</c:v>
                </c:pt>
                <c:pt idx="3761">
                  <c:v>0.453862719827966</c:v>
                </c:pt>
                <c:pt idx="3762">
                  <c:v>0.45741119097926752</c:v>
                </c:pt>
                <c:pt idx="3763">
                  <c:v>0.46079076457873802</c:v>
                </c:pt>
                <c:pt idx="3764">
                  <c:v>0.46365321497573891</c:v>
                </c:pt>
                <c:pt idx="3765">
                  <c:v>0.46596438462726059</c:v>
                </c:pt>
                <c:pt idx="3766">
                  <c:v>0.46936492312527572</c:v>
                </c:pt>
                <c:pt idx="3767">
                  <c:v>0.47348599873180386</c:v>
                </c:pt>
                <c:pt idx="3768">
                  <c:v>0.47542552720555775</c:v>
                </c:pt>
                <c:pt idx="3769">
                  <c:v>0.48159504273268622</c:v>
                </c:pt>
                <c:pt idx="3770">
                  <c:v>0.48210963377812061</c:v>
                </c:pt>
                <c:pt idx="3771">
                  <c:v>0.4841190054256726</c:v>
                </c:pt>
                <c:pt idx="3772">
                  <c:v>0.48657329953683237</c:v>
                </c:pt>
                <c:pt idx="3773">
                  <c:v>0.48526753984340487</c:v>
                </c:pt>
                <c:pt idx="3774">
                  <c:v>0.48447042411777624</c:v>
                </c:pt>
                <c:pt idx="3775">
                  <c:v>0.48873127969783825</c:v>
                </c:pt>
                <c:pt idx="3776">
                  <c:v>0.49364279987869414</c:v>
                </c:pt>
                <c:pt idx="3777">
                  <c:v>0.49572956546096164</c:v>
                </c:pt>
                <c:pt idx="3778">
                  <c:v>0.49640859995588849</c:v>
                </c:pt>
                <c:pt idx="3779">
                  <c:v>0.49925846168945698</c:v>
                </c:pt>
                <c:pt idx="3780">
                  <c:v>0.50015292369872077</c:v>
                </c:pt>
                <c:pt idx="3781">
                  <c:v>0.50257905496250554</c:v>
                </c:pt>
                <c:pt idx="3782">
                  <c:v>0.50757509970224968</c:v>
                </c:pt>
                <c:pt idx="3783">
                  <c:v>0.50940932233127434</c:v>
                </c:pt>
                <c:pt idx="3784">
                  <c:v>0.5132370927767973</c:v>
                </c:pt>
                <c:pt idx="3785">
                  <c:v>0.51441425037494448</c:v>
                </c:pt>
                <c:pt idx="3786">
                  <c:v>0.51468903439567681</c:v>
                </c:pt>
                <c:pt idx="3787">
                  <c:v>0.51855214454124343</c:v>
                </c:pt>
                <c:pt idx="3788">
                  <c:v>0.51923322102999503</c:v>
                </c:pt>
                <c:pt idx="3789">
                  <c:v>0.52122706467798829</c:v>
                </c:pt>
                <c:pt idx="3790">
                  <c:v>0.5258692321901185</c:v>
                </c:pt>
                <c:pt idx="3791">
                  <c:v>0.52659659529113323</c:v>
                </c:pt>
                <c:pt idx="3792">
                  <c:v>0.53114338765990288</c:v>
                </c:pt>
                <c:pt idx="3793">
                  <c:v>0.53241052892589291</c:v>
                </c:pt>
                <c:pt idx="3794">
                  <c:v>0.53386666013453898</c:v>
                </c:pt>
                <c:pt idx="3795">
                  <c:v>0.53324692928981021</c:v>
                </c:pt>
                <c:pt idx="3796">
                  <c:v>0.53743600715703554</c:v>
                </c:pt>
                <c:pt idx="3797">
                  <c:v>0.53994242705116868</c:v>
                </c:pt>
                <c:pt idx="3798">
                  <c:v>0.54147495934053813</c:v>
                </c:pt>
                <c:pt idx="3799">
                  <c:v>0.54514197111821772</c:v>
                </c:pt>
                <c:pt idx="3800">
                  <c:v>0.5464560484561094</c:v>
                </c:pt>
                <c:pt idx="3801">
                  <c:v>0.54566895253639147</c:v>
                </c:pt>
                <c:pt idx="3802">
                  <c:v>0.54517247232024701</c:v>
                </c:pt>
                <c:pt idx="3803">
                  <c:v>0.54766429056021126</c:v>
                </c:pt>
                <c:pt idx="3804">
                  <c:v>0.54903189658138474</c:v>
                </c:pt>
                <c:pt idx="3805">
                  <c:v>0.55405797456991579</c:v>
                </c:pt>
                <c:pt idx="3806">
                  <c:v>0.55664546563740591</c:v>
                </c:pt>
                <c:pt idx="3807">
                  <c:v>0.55800335056241701</c:v>
                </c:pt>
                <c:pt idx="3808">
                  <c:v>0.56004115509483876</c:v>
                </c:pt>
                <c:pt idx="3809">
                  <c:v>0.56222035017644423</c:v>
                </c:pt>
                <c:pt idx="3810">
                  <c:v>0.5655767994265547</c:v>
                </c:pt>
                <c:pt idx="3811">
                  <c:v>0.56767313385531515</c:v>
                </c:pt>
                <c:pt idx="3812">
                  <c:v>0.56946621103881734</c:v>
                </c:pt>
                <c:pt idx="3813">
                  <c:v>0.57073105927437107</c:v>
                </c:pt>
                <c:pt idx="3814">
                  <c:v>0.57266184622849536</c:v>
                </c:pt>
                <c:pt idx="3815">
                  <c:v>0.57478639039479473</c:v>
                </c:pt>
                <c:pt idx="3816">
                  <c:v>0.57547726382884823</c:v>
                </c:pt>
                <c:pt idx="3817">
                  <c:v>0.57791236361932041</c:v>
                </c:pt>
                <c:pt idx="3818">
                  <c:v>0.5784624093956765</c:v>
                </c:pt>
                <c:pt idx="3819">
                  <c:v>0.57887209534627204</c:v>
                </c:pt>
                <c:pt idx="3820">
                  <c:v>0.58218267964269932</c:v>
                </c:pt>
                <c:pt idx="3821">
                  <c:v>0.5817803686921037</c:v>
                </c:pt>
                <c:pt idx="3822">
                  <c:v>0.58167834081385061</c:v>
                </c:pt>
                <c:pt idx="3823">
                  <c:v>0.58287257604763998</c:v>
                </c:pt>
                <c:pt idx="3824">
                  <c:v>0.58732743202470228</c:v>
                </c:pt>
                <c:pt idx="3825">
                  <c:v>0.58842360446625463</c:v>
                </c:pt>
                <c:pt idx="3826">
                  <c:v>0.59096653700926316</c:v>
                </c:pt>
                <c:pt idx="3827">
                  <c:v>0.59337848566387263</c:v>
                </c:pt>
                <c:pt idx="3828">
                  <c:v>0.59539144168504599</c:v>
                </c:pt>
                <c:pt idx="3829">
                  <c:v>0.5963569856528449</c:v>
                </c:pt>
                <c:pt idx="3830">
                  <c:v>0.59772937251874692</c:v>
                </c:pt>
                <c:pt idx="3831">
                  <c:v>0.59762153278561947</c:v>
                </c:pt>
                <c:pt idx="3832">
                  <c:v>0.59955629680194056</c:v>
                </c:pt>
                <c:pt idx="3833">
                  <c:v>0.60195014123290669</c:v>
                </c:pt>
                <c:pt idx="3834">
                  <c:v>0.60470661177767926</c:v>
                </c:pt>
                <c:pt idx="3835">
                  <c:v>0.60811600098147311</c:v>
                </c:pt>
                <c:pt idx="3836">
                  <c:v>0.60745251412659884</c:v>
                </c:pt>
                <c:pt idx="3837">
                  <c:v>0.60938063174900725</c:v>
                </c:pt>
                <c:pt idx="3838">
                  <c:v>0.609975652359947</c:v>
                </c:pt>
                <c:pt idx="3839">
                  <c:v>0.60934096116012326</c:v>
                </c:pt>
                <c:pt idx="3840">
                  <c:v>0.61311793483678823</c:v>
                </c:pt>
                <c:pt idx="3841">
                  <c:v>0.61571061647551828</c:v>
                </c:pt>
                <c:pt idx="3842">
                  <c:v>0.61691743107631225</c:v>
                </c:pt>
                <c:pt idx="3843">
                  <c:v>0.6182969909572118</c:v>
                </c:pt>
                <c:pt idx="3844">
                  <c:v>0.61775563063520067</c:v>
                </c:pt>
                <c:pt idx="3845">
                  <c:v>0.6179653872959856</c:v>
                </c:pt>
                <c:pt idx="3846">
                  <c:v>0.61796539085796165</c:v>
                </c:pt>
                <c:pt idx="3847">
                  <c:v>0.61926444358182586</c:v>
                </c:pt>
                <c:pt idx="3848">
                  <c:v>0.22234850717909083</c:v>
                </c:pt>
                <c:pt idx="3849">
                  <c:v>0.22412490380458716</c:v>
                </c:pt>
                <c:pt idx="3850">
                  <c:v>0.22343707738200222</c:v>
                </c:pt>
                <c:pt idx="3851">
                  <c:v>0.223996530348478</c:v>
                </c:pt>
                <c:pt idx="3852">
                  <c:v>0.22544860281208592</c:v>
                </c:pt>
                <c:pt idx="3853">
                  <c:v>0.22650212629025096</c:v>
                </c:pt>
                <c:pt idx="3854">
                  <c:v>0.22760720560211689</c:v>
                </c:pt>
                <c:pt idx="3855">
                  <c:v>0.22846298441773222</c:v>
                </c:pt>
                <c:pt idx="3856">
                  <c:v>0.22933303155050691</c:v>
                </c:pt>
                <c:pt idx="3857">
                  <c:v>0.2284269870644022</c:v>
                </c:pt>
                <c:pt idx="3858">
                  <c:v>0.22926104246801929</c:v>
                </c:pt>
                <c:pt idx="3859">
                  <c:v>0.22938268560873354</c:v>
                </c:pt>
                <c:pt idx="3860">
                  <c:v>0.23043562320246994</c:v>
                </c:pt>
                <c:pt idx="3861">
                  <c:v>0.23083287692986293</c:v>
                </c:pt>
                <c:pt idx="3862">
                  <c:v>0.23213943868548706</c:v>
                </c:pt>
                <c:pt idx="3863">
                  <c:v>0.23389178995368326</c:v>
                </c:pt>
                <c:pt idx="3864">
                  <c:v>0.23367284704455227</c:v>
                </c:pt>
                <c:pt idx="3865">
                  <c:v>0.23423711820688134</c:v>
                </c:pt>
                <c:pt idx="3866">
                  <c:v>0.23441004028451684</c:v>
                </c:pt>
                <c:pt idx="3867">
                  <c:v>0.2355755511358624</c:v>
                </c:pt>
                <c:pt idx="3868">
                  <c:v>0.23697333289589714</c:v>
                </c:pt>
                <c:pt idx="3869">
                  <c:v>0.23825597613586214</c:v>
                </c:pt>
                <c:pt idx="3870">
                  <c:v>0.23924982983017157</c:v>
                </c:pt>
                <c:pt idx="3871">
                  <c:v>0.24084354702249619</c:v>
                </c:pt>
                <c:pt idx="3872">
                  <c:v>0.24199211075209529</c:v>
                </c:pt>
                <c:pt idx="3873">
                  <c:v>0.24374338078958943</c:v>
                </c:pt>
                <c:pt idx="3874">
                  <c:v>0.24434984542346663</c:v>
                </c:pt>
                <c:pt idx="3875">
                  <c:v>0.24649236709307457</c:v>
                </c:pt>
                <c:pt idx="3876">
                  <c:v>0.24732052962064388</c:v>
                </c:pt>
                <c:pt idx="3877">
                  <c:v>0.24874233950154345</c:v>
                </c:pt>
                <c:pt idx="3878">
                  <c:v>0.24966795587781154</c:v>
                </c:pt>
                <c:pt idx="3879">
                  <c:v>0.25190804263343591</c:v>
                </c:pt>
                <c:pt idx="3880">
                  <c:v>0.25385224621746799</c:v>
                </c:pt>
                <c:pt idx="3881">
                  <c:v>0.2548361981142479</c:v>
                </c:pt>
                <c:pt idx="3882">
                  <c:v>0.2555302686921041</c:v>
                </c:pt>
                <c:pt idx="3883">
                  <c:v>0.2553350338001763</c:v>
                </c:pt>
                <c:pt idx="3884">
                  <c:v>0.25486280019849983</c:v>
                </c:pt>
                <c:pt idx="3885">
                  <c:v>0.25585242166960726</c:v>
                </c:pt>
                <c:pt idx="3886">
                  <c:v>0.25611026818482524</c:v>
                </c:pt>
                <c:pt idx="3887">
                  <c:v>0.25683490883325955</c:v>
                </c:pt>
                <c:pt idx="3888">
                  <c:v>0.25643035048522228</c:v>
                </c:pt>
                <c:pt idx="3889">
                  <c:v>0.25786357460299941</c:v>
                </c:pt>
                <c:pt idx="3890">
                  <c:v>0.25878985699161866</c:v>
                </c:pt>
                <c:pt idx="3891">
                  <c:v>0.26029679607410638</c:v>
                </c:pt>
                <c:pt idx="3892">
                  <c:v>0.26053515229378033</c:v>
                </c:pt>
                <c:pt idx="3893">
                  <c:v>0.26073697045655059</c:v>
                </c:pt>
                <c:pt idx="3894">
                  <c:v>0.26031122842964222</c:v>
                </c:pt>
                <c:pt idx="3895">
                  <c:v>0.26035662235333018</c:v>
                </c:pt>
                <c:pt idx="3896">
                  <c:v>0.26090470786281422</c:v>
                </c:pt>
                <c:pt idx="3897">
                  <c:v>0.26139381081826185</c:v>
                </c:pt>
                <c:pt idx="3898">
                  <c:v>0.2625730437031315</c:v>
                </c:pt>
                <c:pt idx="3899">
                  <c:v>0.2638618746140271</c:v>
                </c:pt>
                <c:pt idx="3900">
                  <c:v>0.26567470369430951</c:v>
                </c:pt>
                <c:pt idx="3901">
                  <c:v>0.26401788220114653</c:v>
                </c:pt>
                <c:pt idx="3902">
                  <c:v>0.26308760069475057</c:v>
                </c:pt>
                <c:pt idx="3903">
                  <c:v>0.26440700684825769</c:v>
                </c:pt>
                <c:pt idx="3904">
                  <c:v>0.2645559978495805</c:v>
                </c:pt>
                <c:pt idx="3905">
                  <c:v>0.26462546697176881</c:v>
                </c:pt>
                <c:pt idx="3906">
                  <c:v>0.26462548016100534</c:v>
                </c:pt>
                <c:pt idx="3907">
                  <c:v>0.26406847574988945</c:v>
                </c:pt>
                <c:pt idx="3908">
                  <c:v>0.26343968703131859</c:v>
                </c:pt>
                <c:pt idx="3909">
                  <c:v>0.26297288850904249</c:v>
                </c:pt>
                <c:pt idx="3910">
                  <c:v>0.26283920734450794</c:v>
                </c:pt>
                <c:pt idx="3911">
                  <c:v>0.26237737840758663</c:v>
                </c:pt>
                <c:pt idx="3912">
                  <c:v>0.26162526022276122</c:v>
                </c:pt>
                <c:pt idx="3913">
                  <c:v>0.26179988429642703</c:v>
                </c:pt>
                <c:pt idx="3914">
                  <c:v>0.26234449986766645</c:v>
                </c:pt>
                <c:pt idx="3915">
                  <c:v>0.2624023717247459</c:v>
                </c:pt>
                <c:pt idx="3916">
                  <c:v>0.26253237556241699</c:v>
                </c:pt>
                <c:pt idx="3917">
                  <c:v>0.26316462129466262</c:v>
                </c:pt>
                <c:pt idx="3918">
                  <c:v>0.26267826228495778</c:v>
                </c:pt>
                <c:pt idx="3919">
                  <c:v>0.2647252702029112</c:v>
                </c:pt>
                <c:pt idx="3920">
                  <c:v>0.26599013311645303</c:v>
                </c:pt>
                <c:pt idx="3921">
                  <c:v>0.26593015553595029</c:v>
                </c:pt>
                <c:pt idx="3922">
                  <c:v>0.26657105490736643</c:v>
                </c:pt>
                <c:pt idx="3923">
                  <c:v>0.26421761053153953</c:v>
                </c:pt>
                <c:pt idx="3924">
                  <c:v>0.26075312085355079</c:v>
                </c:pt>
                <c:pt idx="3925">
                  <c:v>0.25790827225408014</c:v>
                </c:pt>
                <c:pt idx="3926">
                  <c:v>0.25700108559770568</c:v>
                </c:pt>
                <c:pt idx="3927">
                  <c:v>0.25711891703793555</c:v>
                </c:pt>
                <c:pt idx="3928">
                  <c:v>0.25548370449933805</c:v>
                </c:pt>
                <c:pt idx="3929">
                  <c:v>0.25391055669386836</c:v>
                </c:pt>
                <c:pt idx="3930">
                  <c:v>0.25284324756285809</c:v>
                </c:pt>
                <c:pt idx="3931">
                  <c:v>0.2481896708645786</c:v>
                </c:pt>
                <c:pt idx="3932">
                  <c:v>0.24950588409792637</c:v>
                </c:pt>
                <c:pt idx="3933">
                  <c:v>0.24946467386413756</c:v>
                </c:pt>
                <c:pt idx="3934">
                  <c:v>0.24791080693647979</c:v>
                </c:pt>
                <c:pt idx="3935">
                  <c:v>0.24976745174239046</c:v>
                </c:pt>
                <c:pt idx="3936">
                  <c:v>0.25001846035509462</c:v>
                </c:pt>
                <c:pt idx="3937">
                  <c:v>0.24987658619320677</c:v>
                </c:pt>
                <c:pt idx="3938">
                  <c:v>0.2504608604984559</c:v>
                </c:pt>
                <c:pt idx="3939">
                  <c:v>0.25061400312086451</c:v>
                </c:pt>
                <c:pt idx="3940">
                  <c:v>0.25139201407145961</c:v>
                </c:pt>
                <c:pt idx="3941">
                  <c:v>0.25137287835244787</c:v>
                </c:pt>
                <c:pt idx="3942">
                  <c:v>0.253369249040582</c:v>
                </c:pt>
                <c:pt idx="3943">
                  <c:v>0.25250044749669143</c:v>
                </c:pt>
                <c:pt idx="3944">
                  <c:v>0.2516516056682836</c:v>
                </c:pt>
                <c:pt idx="3945">
                  <c:v>0.24918512289369191</c:v>
                </c:pt>
                <c:pt idx="3946">
                  <c:v>0.24758697412880437</c:v>
                </c:pt>
                <c:pt idx="3947">
                  <c:v>0.24565438682179067</c:v>
                </c:pt>
                <c:pt idx="3948">
                  <c:v>0.244632025154389</c:v>
                </c:pt>
                <c:pt idx="3949">
                  <c:v>0.24471156106087327</c:v>
                </c:pt>
                <c:pt idx="3950">
                  <c:v>0.24396347226510778</c:v>
                </c:pt>
                <c:pt idx="3951">
                  <c:v>0.23900903113145097</c:v>
                </c:pt>
                <c:pt idx="3952">
                  <c:v>0.23356787900308787</c:v>
                </c:pt>
                <c:pt idx="3953">
                  <c:v>0.23148136073003944</c:v>
                </c:pt>
                <c:pt idx="3954">
                  <c:v>0.23083615360608692</c:v>
                </c:pt>
                <c:pt idx="3955">
                  <c:v>0.23112830741067447</c:v>
                </c:pt>
                <c:pt idx="3956">
                  <c:v>0.2301114566828403</c:v>
                </c:pt>
                <c:pt idx="3957">
                  <c:v>0.23275707536391715</c:v>
                </c:pt>
                <c:pt idx="3958">
                  <c:v>0.1892603840427875</c:v>
                </c:pt>
                <c:pt idx="3959">
                  <c:v>0.18955962577194505</c:v>
                </c:pt>
                <c:pt idx="3960">
                  <c:v>0.1893419935818263</c:v>
                </c:pt>
                <c:pt idx="3961">
                  <c:v>0.19154910969342737</c:v>
                </c:pt>
                <c:pt idx="3962">
                  <c:v>0.19243458585134515</c:v>
                </c:pt>
                <c:pt idx="3963">
                  <c:v>0.19337322954344952</c:v>
                </c:pt>
                <c:pt idx="3964">
                  <c:v>0.19229229363696485</c:v>
                </c:pt>
                <c:pt idx="3965">
                  <c:v>0.1923470427988527</c:v>
                </c:pt>
                <c:pt idx="3966">
                  <c:v>0.19290788735112485</c:v>
                </c:pt>
                <c:pt idx="3967">
                  <c:v>0.19283806492059985</c:v>
                </c:pt>
                <c:pt idx="3968">
                  <c:v>0.19359051238420771</c:v>
                </c:pt>
                <c:pt idx="3969">
                  <c:v>0.19310253146228501</c:v>
                </c:pt>
                <c:pt idx="3970">
                  <c:v>0.19234127598147299</c:v>
                </c:pt>
                <c:pt idx="3971">
                  <c:v>0.19304460373842031</c:v>
                </c:pt>
                <c:pt idx="3972">
                  <c:v>0.19229456269298595</c:v>
                </c:pt>
                <c:pt idx="3973">
                  <c:v>0.19238751605646226</c:v>
                </c:pt>
                <c:pt idx="3974">
                  <c:v>0.19290630972651041</c:v>
                </c:pt>
                <c:pt idx="3975">
                  <c:v>0.1934801580061753</c:v>
                </c:pt>
                <c:pt idx="3976">
                  <c:v>0.19366385727834118</c:v>
                </c:pt>
                <c:pt idx="3977">
                  <c:v>0.19344006592412841</c:v>
                </c:pt>
                <c:pt idx="3978">
                  <c:v>0.19344995467578305</c:v>
                </c:pt>
                <c:pt idx="3979">
                  <c:v>0.19328572712836298</c:v>
                </c:pt>
                <c:pt idx="3980">
                  <c:v>0.19420977412880411</c:v>
                </c:pt>
                <c:pt idx="3981">
                  <c:v>0.194861306131451</c:v>
                </c:pt>
                <c:pt idx="3982">
                  <c:v>0.19786088881782088</c:v>
                </c:pt>
                <c:pt idx="3983">
                  <c:v>0.19854976487648884</c:v>
                </c:pt>
                <c:pt idx="3984">
                  <c:v>0.19847805537053367</c:v>
                </c:pt>
                <c:pt idx="3985">
                  <c:v>0.19964081594618421</c:v>
                </c:pt>
                <c:pt idx="3986">
                  <c:v>0.19906207211071902</c:v>
                </c:pt>
                <c:pt idx="3987">
                  <c:v>0.19874434617335679</c:v>
                </c:pt>
                <c:pt idx="3988">
                  <c:v>0.19967766275915261</c:v>
                </c:pt>
                <c:pt idx="3989">
                  <c:v>0.19870620384869825</c:v>
                </c:pt>
                <c:pt idx="3990">
                  <c:v>0.19959598888398766</c:v>
                </c:pt>
                <c:pt idx="3991">
                  <c:v>0.1997997116563737</c:v>
                </c:pt>
                <c:pt idx="3992">
                  <c:v>0.19928298553153914</c:v>
                </c:pt>
                <c:pt idx="3993">
                  <c:v>0.19805877305910854</c:v>
                </c:pt>
                <c:pt idx="3994">
                  <c:v>0.19776424941552695</c:v>
                </c:pt>
                <c:pt idx="3995">
                  <c:v>0.19732641346493129</c:v>
                </c:pt>
                <c:pt idx="3996">
                  <c:v>0.1975266472761355</c:v>
                </c:pt>
                <c:pt idx="3997">
                  <c:v>0.19763949788266394</c:v>
                </c:pt>
                <c:pt idx="3998">
                  <c:v>0.19780542309219226</c:v>
                </c:pt>
                <c:pt idx="3999">
                  <c:v>0.19788350501764396</c:v>
                </c:pt>
                <c:pt idx="4000">
                  <c:v>0.19785774069254486</c:v>
                </c:pt>
                <c:pt idx="4001">
                  <c:v>0.19823406908910413</c:v>
                </c:pt>
                <c:pt idx="4002">
                  <c:v>0.19826109915085982</c:v>
                </c:pt>
                <c:pt idx="4003">
                  <c:v>0.19855079757388619</c:v>
                </c:pt>
                <c:pt idx="4004">
                  <c:v>0.1989360144574325</c:v>
                </c:pt>
                <c:pt idx="4005">
                  <c:v>0.19954104407807663</c:v>
                </c:pt>
                <c:pt idx="4006">
                  <c:v>0.19921803238861929</c:v>
                </c:pt>
                <c:pt idx="4007">
                  <c:v>0.20049398014997763</c:v>
                </c:pt>
                <c:pt idx="4008">
                  <c:v>0.20076191615571243</c:v>
                </c:pt>
                <c:pt idx="4009">
                  <c:v>0.20076232361049853</c:v>
                </c:pt>
                <c:pt idx="4010">
                  <c:v>0.20069850276797538</c:v>
                </c:pt>
                <c:pt idx="4011">
                  <c:v>0.20107342704014072</c:v>
                </c:pt>
                <c:pt idx="4012">
                  <c:v>0.20377907635641807</c:v>
                </c:pt>
                <c:pt idx="4013">
                  <c:v>0.20176771096162335</c:v>
                </c:pt>
                <c:pt idx="4014">
                  <c:v>0.20125592709527995</c:v>
                </c:pt>
                <c:pt idx="4015">
                  <c:v>0.20041975951698232</c:v>
                </c:pt>
                <c:pt idx="4016">
                  <c:v>0.20036811688354636</c:v>
                </c:pt>
                <c:pt idx="4017">
                  <c:v>0.2002208995699159</c:v>
                </c:pt>
                <c:pt idx="4018">
                  <c:v>0.20167106763343634</c:v>
                </c:pt>
                <c:pt idx="4019">
                  <c:v>0.20277030659461834</c:v>
                </c:pt>
                <c:pt idx="4020">
                  <c:v>0.20167499826863652</c:v>
                </c:pt>
                <c:pt idx="4021">
                  <c:v>0.20056989530216104</c:v>
                </c:pt>
                <c:pt idx="4022">
                  <c:v>0.20077085814953691</c:v>
                </c:pt>
                <c:pt idx="4023">
                  <c:v>0.20136011874724286</c:v>
                </c:pt>
                <c:pt idx="4024">
                  <c:v>0.20221952241949678</c:v>
                </c:pt>
                <c:pt idx="4025">
                  <c:v>0.20199402493383295</c:v>
                </c:pt>
                <c:pt idx="4026">
                  <c:v>0.2056647254080283</c:v>
                </c:pt>
                <c:pt idx="4027">
                  <c:v>0.20764697796647499</c:v>
                </c:pt>
                <c:pt idx="4028">
                  <c:v>0.20735627850683699</c:v>
                </c:pt>
                <c:pt idx="4029">
                  <c:v>0.2080335018636964</c:v>
                </c:pt>
                <c:pt idx="4030">
                  <c:v>0.20838665917512111</c:v>
                </c:pt>
                <c:pt idx="4031">
                  <c:v>0.20781936742390794</c:v>
                </c:pt>
                <c:pt idx="4032">
                  <c:v>0.20869124194971306</c:v>
                </c:pt>
                <c:pt idx="4033">
                  <c:v>0.20864290250330814</c:v>
                </c:pt>
                <c:pt idx="4034">
                  <c:v>0.20850064235774121</c:v>
                </c:pt>
                <c:pt idx="4035">
                  <c:v>0.20703016239523597</c:v>
                </c:pt>
                <c:pt idx="4036">
                  <c:v>0.20434406929863261</c:v>
                </c:pt>
                <c:pt idx="4037">
                  <c:v>0.2046513773709748</c:v>
                </c:pt>
                <c:pt idx="4038">
                  <c:v>0.20511602731583556</c:v>
                </c:pt>
                <c:pt idx="4039">
                  <c:v>0.20521754283193597</c:v>
                </c:pt>
                <c:pt idx="4040">
                  <c:v>0.20607618344728723</c:v>
                </c:pt>
                <c:pt idx="4041">
                  <c:v>0.20796529107851747</c:v>
                </c:pt>
                <c:pt idx="4042">
                  <c:v>0.20850432131671789</c:v>
                </c:pt>
                <c:pt idx="4043">
                  <c:v>0.20799210703572976</c:v>
                </c:pt>
                <c:pt idx="4044">
                  <c:v>0.20874843021614442</c:v>
                </c:pt>
                <c:pt idx="4045">
                  <c:v>0.20926902568372283</c:v>
                </c:pt>
                <c:pt idx="4046">
                  <c:v>0.20952766165637382</c:v>
                </c:pt>
                <c:pt idx="4047">
                  <c:v>0.20915959107851792</c:v>
                </c:pt>
                <c:pt idx="4048">
                  <c:v>0.21015011334362571</c:v>
                </c:pt>
                <c:pt idx="4049">
                  <c:v>0.21123782798853075</c:v>
                </c:pt>
                <c:pt idx="4050">
                  <c:v>0.21179516956329961</c:v>
                </c:pt>
                <c:pt idx="4051">
                  <c:v>0.2122808366563739</c:v>
                </c:pt>
                <c:pt idx="4052">
                  <c:v>0.21264104940449921</c:v>
                </c:pt>
                <c:pt idx="4053">
                  <c:v>0.2125421066828406</c:v>
                </c:pt>
                <c:pt idx="4054">
                  <c:v>0.21288580145566793</c:v>
                </c:pt>
                <c:pt idx="4055">
                  <c:v>0.21412922997353276</c:v>
                </c:pt>
                <c:pt idx="4056">
                  <c:v>0.21451478252095277</c:v>
                </c:pt>
                <c:pt idx="4057">
                  <c:v>0.21413793226731365</c:v>
                </c:pt>
                <c:pt idx="4058">
                  <c:v>0.21495362503308335</c:v>
                </c:pt>
                <c:pt idx="4059">
                  <c:v>0.21482569807013663</c:v>
                </c:pt>
                <c:pt idx="4060">
                  <c:v>0.2148793922254075</c:v>
                </c:pt>
                <c:pt idx="4061">
                  <c:v>0.21471200378253144</c:v>
                </c:pt>
                <c:pt idx="4062">
                  <c:v>0.21632452930083815</c:v>
                </c:pt>
                <c:pt idx="4063">
                  <c:v>0.21634410861270409</c:v>
                </c:pt>
                <c:pt idx="4064">
                  <c:v>0.2173043779113363</c:v>
                </c:pt>
                <c:pt idx="4065">
                  <c:v>0.21695652845169799</c:v>
                </c:pt>
                <c:pt idx="4066">
                  <c:v>0.21696590714600744</c:v>
                </c:pt>
                <c:pt idx="4067">
                  <c:v>0.21738673408689904</c:v>
                </c:pt>
                <c:pt idx="4068">
                  <c:v>0.2196496999558889</c:v>
                </c:pt>
                <c:pt idx="4069">
                  <c:v>0.22288467114027349</c:v>
                </c:pt>
                <c:pt idx="4070">
                  <c:v>0.22444038396559324</c:v>
                </c:pt>
                <c:pt idx="4071">
                  <c:v>0.22497105106969531</c:v>
                </c:pt>
                <c:pt idx="4072">
                  <c:v>0.22455559977944398</c:v>
                </c:pt>
                <c:pt idx="4073">
                  <c:v>0.225006743438465</c:v>
                </c:pt>
                <c:pt idx="4074">
                  <c:v>0.22557857079841154</c:v>
                </c:pt>
                <c:pt idx="4075">
                  <c:v>0.22659547476841643</c:v>
                </c:pt>
                <c:pt idx="4076">
                  <c:v>0.22747780593295067</c:v>
                </c:pt>
                <c:pt idx="4077">
                  <c:v>0.22893310218350235</c:v>
                </c:pt>
                <c:pt idx="4078">
                  <c:v>0.22870825288928073</c:v>
                </c:pt>
                <c:pt idx="4079">
                  <c:v>0.22857605479708837</c:v>
                </c:pt>
                <c:pt idx="4080">
                  <c:v>0.228611720831495</c:v>
                </c:pt>
                <c:pt idx="4081">
                  <c:v>0.22838976730260202</c:v>
                </c:pt>
                <c:pt idx="4082">
                  <c:v>0.22992561456771071</c:v>
                </c:pt>
                <c:pt idx="4083">
                  <c:v>0.23062737805469774</c:v>
                </c:pt>
                <c:pt idx="4084">
                  <c:v>0.23202714556682799</c:v>
                </c:pt>
                <c:pt idx="4085">
                  <c:v>0.23305302355535942</c:v>
                </c:pt>
                <c:pt idx="4086">
                  <c:v>0.23253861413762675</c:v>
                </c:pt>
                <c:pt idx="4087">
                  <c:v>0.23393206588001741</c:v>
                </c:pt>
                <c:pt idx="4088">
                  <c:v>0.23527255184164092</c:v>
                </c:pt>
                <c:pt idx="4089">
                  <c:v>0.23817304203793557</c:v>
                </c:pt>
                <c:pt idx="4090">
                  <c:v>0.23949277091971755</c:v>
                </c:pt>
                <c:pt idx="4091">
                  <c:v>0.24073992849580902</c:v>
                </c:pt>
                <c:pt idx="4092">
                  <c:v>0.24267784971327722</c:v>
                </c:pt>
                <c:pt idx="4093">
                  <c:v>0.24385653897220963</c:v>
                </c:pt>
                <c:pt idx="4094">
                  <c:v>0.24347213035950591</c:v>
                </c:pt>
                <c:pt idx="4095">
                  <c:v>0.24339892733789151</c:v>
                </c:pt>
                <c:pt idx="4096">
                  <c:v>0.24364756355315387</c:v>
                </c:pt>
                <c:pt idx="4097">
                  <c:v>0.24409479998897168</c:v>
                </c:pt>
                <c:pt idx="4098">
                  <c:v>0.24544432541905609</c:v>
                </c:pt>
                <c:pt idx="4099">
                  <c:v>0.24775766031098376</c:v>
                </c:pt>
                <c:pt idx="4100">
                  <c:v>0.2487350575099245</c:v>
                </c:pt>
                <c:pt idx="4101">
                  <c:v>0.24921678976621053</c:v>
                </c:pt>
                <c:pt idx="4102">
                  <c:v>0.24961164877591502</c:v>
                </c:pt>
                <c:pt idx="4103">
                  <c:v>0.25088294479488271</c:v>
                </c:pt>
                <c:pt idx="4104">
                  <c:v>0.25080403921482103</c:v>
                </c:pt>
                <c:pt idx="4105">
                  <c:v>0.25152573790251392</c:v>
                </c:pt>
                <c:pt idx="4106">
                  <c:v>0.25281266547198933</c:v>
                </c:pt>
                <c:pt idx="4107">
                  <c:v>0.25491472691883499</c:v>
                </c:pt>
                <c:pt idx="4108">
                  <c:v>0.25621062766872499</c:v>
                </c:pt>
                <c:pt idx="4109">
                  <c:v>0.25739748992059991</c:v>
                </c:pt>
                <c:pt idx="4110">
                  <c:v>0.25737048020511666</c:v>
                </c:pt>
                <c:pt idx="4111">
                  <c:v>0.2592009031539475</c:v>
                </c:pt>
                <c:pt idx="4112">
                  <c:v>0.2611720609285399</c:v>
                </c:pt>
                <c:pt idx="4113">
                  <c:v>0.26447662194530219</c:v>
                </c:pt>
                <c:pt idx="4114">
                  <c:v>0.26708432080943945</c:v>
                </c:pt>
                <c:pt idx="4115">
                  <c:v>0.26783201124834533</c:v>
                </c:pt>
                <c:pt idx="4116">
                  <c:v>0.26794324809219178</c:v>
                </c:pt>
                <c:pt idx="4117">
                  <c:v>0.26813724389060406</c:v>
                </c:pt>
                <c:pt idx="4118">
                  <c:v>0.26989660488531064</c:v>
                </c:pt>
                <c:pt idx="4119">
                  <c:v>0.27136708863034797</c:v>
                </c:pt>
                <c:pt idx="4120">
                  <c:v>0.27396182930083807</c:v>
                </c:pt>
                <c:pt idx="4121">
                  <c:v>0.27359286002426109</c:v>
                </c:pt>
                <c:pt idx="4122">
                  <c:v>0.27418642198941284</c:v>
                </c:pt>
                <c:pt idx="4123">
                  <c:v>0.27412654911777679</c:v>
                </c:pt>
                <c:pt idx="4124">
                  <c:v>0.27360741338773664</c:v>
                </c:pt>
                <c:pt idx="4125">
                  <c:v>0.27455361173356851</c:v>
                </c:pt>
                <c:pt idx="4126">
                  <c:v>0.16167181120634247</c:v>
                </c:pt>
                <c:pt idx="4127">
                  <c:v>0.15981202230555014</c:v>
                </c:pt>
                <c:pt idx="4128">
                  <c:v>0.15915628442254134</c:v>
                </c:pt>
                <c:pt idx="4129">
                  <c:v>0.15921544742875554</c:v>
                </c:pt>
                <c:pt idx="4130">
                  <c:v>0.15964248607242337</c:v>
                </c:pt>
                <c:pt idx="4131">
                  <c:v>0.15964247415898916</c:v>
                </c:pt>
                <c:pt idx="4132">
                  <c:v>0.15954187105206807</c:v>
                </c:pt>
                <c:pt idx="4133">
                  <c:v>0.15932511667023788</c:v>
                </c:pt>
                <c:pt idx="4134">
                  <c:v>0.16011600876366019</c:v>
                </c:pt>
                <c:pt idx="4135">
                  <c:v>0.1594472652560536</c:v>
                </c:pt>
                <c:pt idx="4136">
                  <c:v>0.16076792076280289</c:v>
                </c:pt>
                <c:pt idx="4137">
                  <c:v>0.16264861728090899</c:v>
                </c:pt>
                <c:pt idx="4138">
                  <c:v>0.16184083382258421</c:v>
                </c:pt>
                <c:pt idx="4139">
                  <c:v>0.16271200533533367</c:v>
                </c:pt>
                <c:pt idx="4140">
                  <c:v>0.16275246038140151</c:v>
                </c:pt>
                <c:pt idx="4141">
                  <c:v>0.16208385797085928</c:v>
                </c:pt>
                <c:pt idx="4142">
                  <c:v>0.16206216737733056</c:v>
                </c:pt>
                <c:pt idx="4143">
                  <c:v>0.16234935633169098</c:v>
                </c:pt>
                <c:pt idx="4144">
                  <c:v>0.16204384055067497</c:v>
                </c:pt>
                <c:pt idx="4145">
                  <c:v>0.16302953157274491</c:v>
                </c:pt>
                <c:pt idx="4146">
                  <c:v>0.16347344598242994</c:v>
                </c:pt>
                <c:pt idx="4147">
                  <c:v>0.1644361788407975</c:v>
                </c:pt>
                <c:pt idx="4148">
                  <c:v>0.16443617986929554</c:v>
                </c:pt>
                <c:pt idx="4149">
                  <c:v>0.16464840917077359</c:v>
                </c:pt>
                <c:pt idx="4150">
                  <c:v>0.16608882134133282</c:v>
                </c:pt>
                <c:pt idx="4151">
                  <c:v>0.16921702683736925</c:v>
                </c:pt>
                <c:pt idx="4152">
                  <c:v>0.17084011193486176</c:v>
                </c:pt>
                <c:pt idx="4153">
                  <c:v>0.17117213666166731</c:v>
                </c:pt>
                <c:pt idx="4154">
                  <c:v>0.17271825959931444</c:v>
                </c:pt>
                <c:pt idx="4155">
                  <c:v>0.17334031322048429</c:v>
                </c:pt>
                <c:pt idx="4156">
                  <c:v>0.17280538950075044</c:v>
                </c:pt>
                <c:pt idx="4157">
                  <c:v>0.17264943917934453</c:v>
                </c:pt>
                <c:pt idx="4158">
                  <c:v>0.17394193785086795</c:v>
                </c:pt>
                <c:pt idx="4159">
                  <c:v>0.1744163952753375</c:v>
                </c:pt>
                <c:pt idx="4160">
                  <c:v>0.17629819323976884</c:v>
                </c:pt>
                <c:pt idx="4161">
                  <c:v>0.18148208707949431</c:v>
                </c:pt>
                <c:pt idx="4162">
                  <c:v>0.18134937026998108</c:v>
                </c:pt>
                <c:pt idx="4163">
                  <c:v>0.18334701946646706</c:v>
                </c:pt>
                <c:pt idx="4164">
                  <c:v>0.18388490234626154</c:v>
                </c:pt>
                <c:pt idx="4165">
                  <c:v>0.18525773139061552</c:v>
                </c:pt>
                <c:pt idx="4166">
                  <c:v>0.18952757272337745</c:v>
                </c:pt>
                <c:pt idx="4167">
                  <c:v>0.1913594155988862</c:v>
                </c:pt>
                <c:pt idx="4168">
                  <c:v>0.1928154338332978</c:v>
                </c:pt>
                <c:pt idx="4169">
                  <c:v>0.19336482999785728</c:v>
                </c:pt>
                <c:pt idx="4170">
                  <c:v>0.19360707524105475</c:v>
                </c:pt>
                <c:pt idx="4171">
                  <c:v>0.19559169317548794</c:v>
                </c:pt>
                <c:pt idx="4172">
                  <c:v>0.19680856917720196</c:v>
                </c:pt>
                <c:pt idx="4173">
                  <c:v>0.19873923634026167</c:v>
                </c:pt>
                <c:pt idx="4174">
                  <c:v>0.20126005663166951</c:v>
                </c:pt>
                <c:pt idx="4175">
                  <c:v>0.20407357991214936</c:v>
                </c:pt>
                <c:pt idx="4176">
                  <c:v>0.20488371177415901</c:v>
                </c:pt>
                <c:pt idx="4177">
                  <c:v>0.20811921980929982</c:v>
                </c:pt>
                <c:pt idx="4178">
                  <c:v>0.21106206184915391</c:v>
                </c:pt>
                <c:pt idx="4179">
                  <c:v>0.21274379511463498</c:v>
                </c:pt>
                <c:pt idx="4180">
                  <c:v>0.21556990582815555</c:v>
                </c:pt>
                <c:pt idx="4181">
                  <c:v>0.21903575768159428</c:v>
                </c:pt>
                <c:pt idx="4182">
                  <c:v>0.22218533343689742</c:v>
                </c:pt>
                <c:pt idx="4183">
                  <c:v>0.22262278686522424</c:v>
                </c:pt>
                <c:pt idx="4184">
                  <c:v>0.22597161794514734</c:v>
                </c:pt>
                <c:pt idx="4185">
                  <c:v>0.22728948444396874</c:v>
                </c:pt>
                <c:pt idx="4186">
                  <c:v>0.22861872817655912</c:v>
                </c:pt>
                <c:pt idx="4187">
                  <c:v>0.23215321179558657</c:v>
                </c:pt>
                <c:pt idx="4188">
                  <c:v>0.23815538556888841</c:v>
                </c:pt>
                <c:pt idx="4189">
                  <c:v>0.24130342556246029</c:v>
                </c:pt>
                <c:pt idx="4190">
                  <c:v>0.2452466578637244</c:v>
                </c:pt>
                <c:pt idx="4191">
                  <c:v>0.25163639933576226</c:v>
                </c:pt>
                <c:pt idx="4192">
                  <c:v>0.25339382531604926</c:v>
                </c:pt>
                <c:pt idx="4193">
                  <c:v>0.2545297326333833</c:v>
                </c:pt>
                <c:pt idx="4194">
                  <c:v>0.25598586146346691</c:v>
                </c:pt>
                <c:pt idx="4195">
                  <c:v>0.26147172571244909</c:v>
                </c:pt>
                <c:pt idx="4196">
                  <c:v>0.2644942890614958</c:v>
                </c:pt>
                <c:pt idx="4197">
                  <c:v>0.26752184698950132</c:v>
                </c:pt>
                <c:pt idx="4198">
                  <c:v>0.26857161490250703</c:v>
                </c:pt>
                <c:pt idx="4199">
                  <c:v>0.26916722253053404</c:v>
                </c:pt>
                <c:pt idx="4200">
                  <c:v>0.27276637034497569</c:v>
                </c:pt>
                <c:pt idx="4201">
                  <c:v>0.27450228309406471</c:v>
                </c:pt>
                <c:pt idx="4202">
                  <c:v>0.27679076945575343</c:v>
                </c:pt>
                <c:pt idx="4203">
                  <c:v>0.28180032654810422</c:v>
                </c:pt>
                <c:pt idx="4204">
                  <c:v>0.28544469307906584</c:v>
                </c:pt>
                <c:pt idx="4205">
                  <c:v>0.28608177756588826</c:v>
                </c:pt>
                <c:pt idx="4206">
                  <c:v>0.28673539522177016</c:v>
                </c:pt>
                <c:pt idx="4207">
                  <c:v>0.29110613512963407</c:v>
                </c:pt>
                <c:pt idx="4208">
                  <c:v>0.2950250030854944</c:v>
                </c:pt>
                <c:pt idx="4209">
                  <c:v>0.29698710702806941</c:v>
                </c:pt>
                <c:pt idx="4210">
                  <c:v>0.3001072460038568</c:v>
                </c:pt>
                <c:pt idx="4211">
                  <c:v>0.30185505175701782</c:v>
                </c:pt>
                <c:pt idx="4212">
                  <c:v>0.30193388133704774</c:v>
                </c:pt>
                <c:pt idx="4213">
                  <c:v>0.30648745332119159</c:v>
                </c:pt>
                <c:pt idx="4214">
                  <c:v>0.30690093344761121</c:v>
                </c:pt>
                <c:pt idx="4215">
                  <c:v>0.30862545687808063</c:v>
                </c:pt>
                <c:pt idx="4216">
                  <c:v>0.31253161144204039</c:v>
                </c:pt>
                <c:pt idx="4217">
                  <c:v>0.31719860326762395</c:v>
                </c:pt>
                <c:pt idx="4218">
                  <c:v>0.31839657336618837</c:v>
                </c:pt>
                <c:pt idx="4219">
                  <c:v>0.32412543896507401</c:v>
                </c:pt>
                <c:pt idx="4220">
                  <c:v>0.32596486155988869</c:v>
                </c:pt>
                <c:pt idx="4221">
                  <c:v>0.32682393780801416</c:v>
                </c:pt>
                <c:pt idx="4222">
                  <c:v>0.32737474364688285</c:v>
                </c:pt>
                <c:pt idx="4223">
                  <c:v>0.3306381811442044</c:v>
                </c:pt>
                <c:pt idx="4224">
                  <c:v>0.33300048336190291</c:v>
                </c:pt>
                <c:pt idx="4225">
                  <c:v>0.33529795548532282</c:v>
                </c:pt>
                <c:pt idx="4226">
                  <c:v>0.33770020641739901</c:v>
                </c:pt>
                <c:pt idx="4227">
                  <c:v>0.33895363065138201</c:v>
                </c:pt>
                <c:pt idx="4228">
                  <c:v>0.33951606979858595</c:v>
                </c:pt>
                <c:pt idx="4229">
                  <c:v>0.34151807363402631</c:v>
                </c:pt>
                <c:pt idx="4230">
                  <c:v>0.34399513259052977</c:v>
                </c:pt>
                <c:pt idx="4231">
                  <c:v>0.34603000327833744</c:v>
                </c:pt>
                <c:pt idx="4232">
                  <c:v>0.35004720717805921</c:v>
                </c:pt>
                <c:pt idx="4233">
                  <c:v>0.35289156669166521</c:v>
                </c:pt>
                <c:pt idx="4234">
                  <c:v>0.35475442728733697</c:v>
                </c:pt>
                <c:pt idx="4235">
                  <c:v>0.35546585053567631</c:v>
                </c:pt>
                <c:pt idx="4236">
                  <c:v>0.3573734372830516</c:v>
                </c:pt>
                <c:pt idx="4237">
                  <c:v>0.35883994571459182</c:v>
                </c:pt>
                <c:pt idx="4238">
                  <c:v>0.35903223343689766</c:v>
                </c:pt>
                <c:pt idx="4239">
                  <c:v>0.35967509050782115</c:v>
                </c:pt>
                <c:pt idx="4240">
                  <c:v>0.36184439783586936</c:v>
                </c:pt>
                <c:pt idx="4241">
                  <c:v>0.36334617047353795</c:v>
                </c:pt>
                <c:pt idx="4242">
                  <c:v>0.36465507820869986</c:v>
                </c:pt>
                <c:pt idx="4243">
                  <c:v>0.36497285597814455</c:v>
                </c:pt>
                <c:pt idx="4244">
                  <c:v>0.36651308891150641</c:v>
                </c:pt>
                <c:pt idx="4245">
                  <c:v>0.36855212032354834</c:v>
                </c:pt>
                <c:pt idx="4246">
                  <c:v>0.37019423658667278</c:v>
                </c:pt>
                <c:pt idx="4247">
                  <c:v>0.3722502538890079</c:v>
                </c:pt>
                <c:pt idx="4248">
                  <c:v>0.37274854053996148</c:v>
                </c:pt>
                <c:pt idx="4249">
                  <c:v>0.37239573070494963</c:v>
                </c:pt>
                <c:pt idx="4250">
                  <c:v>0.37294127091279239</c:v>
                </c:pt>
                <c:pt idx="4251">
                  <c:v>0.37215531287765174</c:v>
                </c:pt>
                <c:pt idx="4252">
                  <c:v>0.37137685761731315</c:v>
                </c:pt>
                <c:pt idx="4253">
                  <c:v>0.37199454628240852</c:v>
                </c:pt>
                <c:pt idx="4254">
                  <c:v>0.37346733916863117</c:v>
                </c:pt>
                <c:pt idx="4255">
                  <c:v>0.37521639379687177</c:v>
                </c:pt>
                <c:pt idx="4256">
                  <c:v>0.37513079413970446</c:v>
                </c:pt>
                <c:pt idx="4257">
                  <c:v>0.37580589092564826</c:v>
                </c:pt>
                <c:pt idx="4258">
                  <c:v>0.37738478372616274</c:v>
                </c:pt>
                <c:pt idx="4259">
                  <c:v>0.37738483086565239</c:v>
                </c:pt>
                <c:pt idx="4260">
                  <c:v>0.38071739307906605</c:v>
                </c:pt>
                <c:pt idx="4261">
                  <c:v>0.38415838319048679</c:v>
                </c:pt>
                <c:pt idx="4262">
                  <c:v>0.38444772671952043</c:v>
                </c:pt>
                <c:pt idx="4263">
                  <c:v>0.38650260754231863</c:v>
                </c:pt>
                <c:pt idx="4264">
                  <c:v>0.38798304048639393</c:v>
                </c:pt>
                <c:pt idx="4265">
                  <c:v>0.38787115334261874</c:v>
                </c:pt>
                <c:pt idx="4266">
                  <c:v>0.38860813466895255</c:v>
                </c:pt>
                <c:pt idx="4267">
                  <c:v>0.39147964456824536</c:v>
                </c:pt>
                <c:pt idx="4268">
                  <c:v>0.39303624998928688</c:v>
                </c:pt>
                <c:pt idx="4269">
                  <c:v>0.39449315773516214</c:v>
                </c:pt>
                <c:pt idx="4270">
                  <c:v>0.39599570702806969</c:v>
                </c:pt>
                <c:pt idx="4271">
                  <c:v>0.39808771567388057</c:v>
                </c:pt>
                <c:pt idx="4272">
                  <c:v>0.39919894358260122</c:v>
                </c:pt>
                <c:pt idx="4273">
                  <c:v>0.40121694571459204</c:v>
                </c:pt>
                <c:pt idx="4274">
                  <c:v>0.40391737515534626</c:v>
                </c:pt>
                <c:pt idx="4275">
                  <c:v>0.4072175452967649</c:v>
                </c:pt>
                <c:pt idx="4276">
                  <c:v>0.41148612181272809</c:v>
                </c:pt>
                <c:pt idx="4277">
                  <c:v>0.41433453343689736</c:v>
                </c:pt>
                <c:pt idx="4278">
                  <c:v>0.41768887033426222</c:v>
                </c:pt>
                <c:pt idx="4279">
                  <c:v>0.41803017994429009</c:v>
                </c:pt>
                <c:pt idx="4280">
                  <c:v>0.41954976595243215</c:v>
                </c:pt>
                <c:pt idx="4281">
                  <c:v>0.42259981282408443</c:v>
                </c:pt>
                <c:pt idx="4282">
                  <c:v>0.42582418469037947</c:v>
                </c:pt>
                <c:pt idx="4283">
                  <c:v>0.42680070761731304</c:v>
                </c:pt>
                <c:pt idx="4284">
                  <c:v>0.42945564315406054</c:v>
                </c:pt>
                <c:pt idx="4285">
                  <c:v>0.4312789896185989</c:v>
                </c:pt>
                <c:pt idx="4286">
                  <c:v>0.4342812264088281</c:v>
                </c:pt>
                <c:pt idx="4287">
                  <c:v>0.43569603296550286</c:v>
                </c:pt>
                <c:pt idx="4288">
                  <c:v>0.43970599976430264</c:v>
                </c:pt>
                <c:pt idx="4289">
                  <c:v>0.44438475657810161</c:v>
                </c:pt>
                <c:pt idx="4290">
                  <c:v>0.44597669188986516</c:v>
                </c:pt>
                <c:pt idx="4291">
                  <c:v>0.45011256209556494</c:v>
                </c:pt>
                <c:pt idx="4292">
                  <c:v>0.45388259932504854</c:v>
                </c:pt>
                <c:pt idx="4293">
                  <c:v>0.45464972588386537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18A-49C0-9B47-5D9DF05A9396}"/>
            </c:ext>
          </c:extLst>
        </c:ser>
        <c:ser>
          <c:idx val="1"/>
          <c:order val="1"/>
          <c:tx>
            <c:strRef>
              <c:f>'27_summary'!$R$1</c:f>
              <c:strCache>
                <c:ptCount val="1"/>
                <c:pt idx="0">
                  <c:v>starting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'27_summary'!$S:$S</c:f>
              <c:numCache>
                <c:formatCode>General</c:formatCode>
                <c:ptCount val="1048576"/>
                <c:pt idx="0">
                  <c:v>8.2164612449110525E-2</c:v>
                </c:pt>
                <c:pt idx="1">
                  <c:v>8.2164612449110525E-2</c:v>
                </c:pt>
                <c:pt idx="2">
                  <c:v>8.2164612449110525E-2</c:v>
                </c:pt>
                <c:pt idx="3">
                  <c:v>8.2164612449110525E-2</c:v>
                </c:pt>
                <c:pt idx="4">
                  <c:v>8.2164612449110525E-2</c:v>
                </c:pt>
                <c:pt idx="5">
                  <c:v>8.2164612449110525E-2</c:v>
                </c:pt>
                <c:pt idx="6">
                  <c:v>8.2164612449110525E-2</c:v>
                </c:pt>
                <c:pt idx="7">
                  <c:v>8.2164612449110525E-2</c:v>
                </c:pt>
                <c:pt idx="8">
                  <c:v>8.2164612449110525E-2</c:v>
                </c:pt>
                <c:pt idx="9">
                  <c:v>8.2164612449110525E-2</c:v>
                </c:pt>
                <c:pt idx="10">
                  <c:v>8.2164612449110525E-2</c:v>
                </c:pt>
                <c:pt idx="11">
                  <c:v>8.2164612449110525E-2</c:v>
                </c:pt>
                <c:pt idx="12">
                  <c:v>8.2164612449110525E-2</c:v>
                </c:pt>
                <c:pt idx="13">
                  <c:v>8.2164612449110525E-2</c:v>
                </c:pt>
                <c:pt idx="14">
                  <c:v>8.2164612449110525E-2</c:v>
                </c:pt>
                <c:pt idx="15">
                  <c:v>8.2164612449110525E-2</c:v>
                </c:pt>
                <c:pt idx="16">
                  <c:v>8.2164612449110525E-2</c:v>
                </c:pt>
                <c:pt idx="17">
                  <c:v>8.2164612449110525E-2</c:v>
                </c:pt>
                <c:pt idx="18">
                  <c:v>8.2164612449110525E-2</c:v>
                </c:pt>
                <c:pt idx="19">
                  <c:v>8.2164612449110525E-2</c:v>
                </c:pt>
                <c:pt idx="20">
                  <c:v>8.2164612449110525E-2</c:v>
                </c:pt>
                <c:pt idx="21">
                  <c:v>8.2164612449110525E-2</c:v>
                </c:pt>
                <c:pt idx="22">
                  <c:v>8.2164612449110525E-2</c:v>
                </c:pt>
                <c:pt idx="23">
                  <c:v>8.2164612449110525E-2</c:v>
                </c:pt>
                <c:pt idx="24">
                  <c:v>8.2164612449110525E-2</c:v>
                </c:pt>
                <c:pt idx="25">
                  <c:v>8.2164612449110525E-2</c:v>
                </c:pt>
                <c:pt idx="26">
                  <c:v>8.2164612449110525E-2</c:v>
                </c:pt>
                <c:pt idx="27">
                  <c:v>8.2164612449110525E-2</c:v>
                </c:pt>
                <c:pt idx="28">
                  <c:v>8.2164612449110525E-2</c:v>
                </c:pt>
                <c:pt idx="29">
                  <c:v>8.2164612449110525E-2</c:v>
                </c:pt>
                <c:pt idx="30">
                  <c:v>8.2164612449110525E-2</c:v>
                </c:pt>
                <c:pt idx="31">
                  <c:v>8.2164612449110525E-2</c:v>
                </c:pt>
                <c:pt idx="32">
                  <c:v>8.2164612449110525E-2</c:v>
                </c:pt>
                <c:pt idx="33">
                  <c:v>8.2164612449110525E-2</c:v>
                </c:pt>
                <c:pt idx="34">
                  <c:v>8.2164612449110525E-2</c:v>
                </c:pt>
                <c:pt idx="35">
                  <c:v>8.2164612449110525E-2</c:v>
                </c:pt>
                <c:pt idx="36">
                  <c:v>8.2164612449110525E-2</c:v>
                </c:pt>
                <c:pt idx="37">
                  <c:v>8.2164612449110525E-2</c:v>
                </c:pt>
                <c:pt idx="38">
                  <c:v>8.2164612449110525E-2</c:v>
                </c:pt>
                <c:pt idx="39">
                  <c:v>8.2164612449110525E-2</c:v>
                </c:pt>
                <c:pt idx="40">
                  <c:v>8.2164612449110525E-2</c:v>
                </c:pt>
                <c:pt idx="41">
                  <c:v>8.2164612449110525E-2</c:v>
                </c:pt>
                <c:pt idx="42">
                  <c:v>8.2164612449110525E-2</c:v>
                </c:pt>
                <c:pt idx="43">
                  <c:v>8.2164612449110525E-2</c:v>
                </c:pt>
                <c:pt idx="44">
                  <c:v>8.2164612449110525E-2</c:v>
                </c:pt>
                <c:pt idx="45">
                  <c:v>8.2164612449110525E-2</c:v>
                </c:pt>
                <c:pt idx="46">
                  <c:v>8.2164612449110525E-2</c:v>
                </c:pt>
                <c:pt idx="47">
                  <c:v>8.2164612449110525E-2</c:v>
                </c:pt>
                <c:pt idx="48">
                  <c:v>8.2164612449110525E-2</c:v>
                </c:pt>
                <c:pt idx="49">
                  <c:v>8.2164612449110525E-2</c:v>
                </c:pt>
                <c:pt idx="50">
                  <c:v>8.2164612449110525E-2</c:v>
                </c:pt>
                <c:pt idx="51">
                  <c:v>8.2164612449110525E-2</c:v>
                </c:pt>
                <c:pt idx="52">
                  <c:v>8.2164612449110525E-2</c:v>
                </c:pt>
                <c:pt idx="53">
                  <c:v>8.2164612449110525E-2</c:v>
                </c:pt>
                <c:pt idx="54">
                  <c:v>8.2164612449110525E-2</c:v>
                </c:pt>
                <c:pt idx="55">
                  <c:v>8.2164612449110525E-2</c:v>
                </c:pt>
                <c:pt idx="56">
                  <c:v>8.2164612449110525E-2</c:v>
                </c:pt>
                <c:pt idx="57">
                  <c:v>8.2164612449110525E-2</c:v>
                </c:pt>
                <c:pt idx="58">
                  <c:v>8.2164612449110525E-2</c:v>
                </c:pt>
                <c:pt idx="59">
                  <c:v>8.2164612449110525E-2</c:v>
                </c:pt>
                <c:pt idx="60">
                  <c:v>8.2164612449110525E-2</c:v>
                </c:pt>
                <c:pt idx="61">
                  <c:v>8.2164612449110525E-2</c:v>
                </c:pt>
                <c:pt idx="62">
                  <c:v>8.2164612449110525E-2</c:v>
                </c:pt>
                <c:pt idx="63">
                  <c:v>8.2164612449110525E-2</c:v>
                </c:pt>
                <c:pt idx="64">
                  <c:v>8.2164612449110525E-2</c:v>
                </c:pt>
                <c:pt idx="65">
                  <c:v>8.2164612449110525E-2</c:v>
                </c:pt>
                <c:pt idx="66">
                  <c:v>8.2164612449110525E-2</c:v>
                </c:pt>
                <c:pt idx="67">
                  <c:v>8.2164612449110525E-2</c:v>
                </c:pt>
                <c:pt idx="68">
                  <c:v>8.2164612449110525E-2</c:v>
                </c:pt>
                <c:pt idx="69">
                  <c:v>8.2164612449110525E-2</c:v>
                </c:pt>
                <c:pt idx="70">
                  <c:v>8.2164612449110525E-2</c:v>
                </c:pt>
                <c:pt idx="71">
                  <c:v>8.2164612449110525E-2</c:v>
                </c:pt>
                <c:pt idx="72">
                  <c:v>8.2164612449110525E-2</c:v>
                </c:pt>
                <c:pt idx="73">
                  <c:v>8.2164612449110525E-2</c:v>
                </c:pt>
                <c:pt idx="74">
                  <c:v>8.2164612449110525E-2</c:v>
                </c:pt>
                <c:pt idx="75">
                  <c:v>8.2164612449110525E-2</c:v>
                </c:pt>
                <c:pt idx="76">
                  <c:v>8.2164612449110525E-2</c:v>
                </c:pt>
                <c:pt idx="77">
                  <c:v>8.2164612449110525E-2</c:v>
                </c:pt>
                <c:pt idx="78">
                  <c:v>8.2164612449110525E-2</c:v>
                </c:pt>
                <c:pt idx="79">
                  <c:v>8.2164612449110525E-2</c:v>
                </c:pt>
                <c:pt idx="80">
                  <c:v>8.2164612449110525E-2</c:v>
                </c:pt>
                <c:pt idx="81">
                  <c:v>8.2164612449110525E-2</c:v>
                </c:pt>
                <c:pt idx="82">
                  <c:v>8.2164612449110525E-2</c:v>
                </c:pt>
                <c:pt idx="83">
                  <c:v>8.2164612449110525E-2</c:v>
                </c:pt>
                <c:pt idx="84">
                  <c:v>8.2164612449110525E-2</c:v>
                </c:pt>
                <c:pt idx="85">
                  <c:v>8.2164612449110525E-2</c:v>
                </c:pt>
                <c:pt idx="86">
                  <c:v>8.2164612449110525E-2</c:v>
                </c:pt>
                <c:pt idx="87">
                  <c:v>8.2164612449110525E-2</c:v>
                </c:pt>
                <c:pt idx="88">
                  <c:v>8.2164612449110525E-2</c:v>
                </c:pt>
                <c:pt idx="89">
                  <c:v>8.2164612449110525E-2</c:v>
                </c:pt>
                <c:pt idx="90">
                  <c:v>8.2164612449110525E-2</c:v>
                </c:pt>
                <c:pt idx="91">
                  <c:v>8.2164612449110525E-2</c:v>
                </c:pt>
                <c:pt idx="92">
                  <c:v>8.2164612449110525E-2</c:v>
                </c:pt>
                <c:pt idx="93">
                  <c:v>8.2164612449110525E-2</c:v>
                </c:pt>
                <c:pt idx="94">
                  <c:v>8.2164612449110525E-2</c:v>
                </c:pt>
                <c:pt idx="95">
                  <c:v>8.2164612449110525E-2</c:v>
                </c:pt>
                <c:pt idx="96">
                  <c:v>8.2164612449110525E-2</c:v>
                </c:pt>
                <c:pt idx="97">
                  <c:v>8.2164612449110525E-2</c:v>
                </c:pt>
                <c:pt idx="98">
                  <c:v>8.2164612449110525E-2</c:v>
                </c:pt>
                <c:pt idx="99">
                  <c:v>8.2164612449110525E-2</c:v>
                </c:pt>
                <c:pt idx="100">
                  <c:v>8.2164612449110525E-2</c:v>
                </c:pt>
                <c:pt idx="101">
                  <c:v>8.2164612449110525E-2</c:v>
                </c:pt>
                <c:pt idx="102">
                  <c:v>8.2164612449110525E-2</c:v>
                </c:pt>
                <c:pt idx="103">
                  <c:v>8.2164612449110525E-2</c:v>
                </c:pt>
                <c:pt idx="104">
                  <c:v>8.2164612449110525E-2</c:v>
                </c:pt>
                <c:pt idx="105">
                  <c:v>8.2164612449110525E-2</c:v>
                </c:pt>
                <c:pt idx="106">
                  <c:v>8.2164612449110525E-2</c:v>
                </c:pt>
                <c:pt idx="107">
                  <c:v>8.2164612449110525E-2</c:v>
                </c:pt>
                <c:pt idx="108">
                  <c:v>8.2164612449110525E-2</c:v>
                </c:pt>
                <c:pt idx="109">
                  <c:v>8.2164612449110525E-2</c:v>
                </c:pt>
                <c:pt idx="110">
                  <c:v>8.2164612449110525E-2</c:v>
                </c:pt>
                <c:pt idx="111">
                  <c:v>8.2164612449110525E-2</c:v>
                </c:pt>
                <c:pt idx="112">
                  <c:v>8.2164612449110525E-2</c:v>
                </c:pt>
                <c:pt idx="113">
                  <c:v>8.2164612449110525E-2</c:v>
                </c:pt>
                <c:pt idx="114">
                  <c:v>8.2164612449110525E-2</c:v>
                </c:pt>
                <c:pt idx="115">
                  <c:v>8.2164612449110525E-2</c:v>
                </c:pt>
                <c:pt idx="116">
                  <c:v>8.2164612449110525E-2</c:v>
                </c:pt>
                <c:pt idx="117">
                  <c:v>8.2164612449110525E-2</c:v>
                </c:pt>
                <c:pt idx="118">
                  <c:v>8.2164612449110525E-2</c:v>
                </c:pt>
                <c:pt idx="119">
                  <c:v>8.2164612449110525E-2</c:v>
                </c:pt>
                <c:pt idx="120">
                  <c:v>8.2164612449110525E-2</c:v>
                </c:pt>
                <c:pt idx="121">
                  <c:v>8.2164612449110525E-2</c:v>
                </c:pt>
                <c:pt idx="122">
                  <c:v>8.2164612449110525E-2</c:v>
                </c:pt>
                <c:pt idx="123">
                  <c:v>8.2164612449110525E-2</c:v>
                </c:pt>
                <c:pt idx="124">
                  <c:v>8.2164612449110525E-2</c:v>
                </c:pt>
                <c:pt idx="125">
                  <c:v>8.2164612449110525E-2</c:v>
                </c:pt>
                <c:pt idx="126">
                  <c:v>8.2164612449110525E-2</c:v>
                </c:pt>
                <c:pt idx="127">
                  <c:v>8.2164612449110525E-2</c:v>
                </c:pt>
                <c:pt idx="128">
                  <c:v>8.2164612449110525E-2</c:v>
                </c:pt>
                <c:pt idx="129">
                  <c:v>8.2164612449110525E-2</c:v>
                </c:pt>
                <c:pt idx="130">
                  <c:v>8.2164612449110525E-2</c:v>
                </c:pt>
                <c:pt idx="131">
                  <c:v>8.2164612449110525E-2</c:v>
                </c:pt>
                <c:pt idx="132">
                  <c:v>8.2164612449110525E-2</c:v>
                </c:pt>
                <c:pt idx="133">
                  <c:v>8.2164612449110525E-2</c:v>
                </c:pt>
                <c:pt idx="134">
                  <c:v>8.2164612449110525E-2</c:v>
                </c:pt>
                <c:pt idx="135">
                  <c:v>8.2164612449110525E-2</c:v>
                </c:pt>
                <c:pt idx="136">
                  <c:v>8.2164612449110525E-2</c:v>
                </c:pt>
                <c:pt idx="137">
                  <c:v>8.2164612449110525E-2</c:v>
                </c:pt>
                <c:pt idx="138">
                  <c:v>8.2164612449110525E-2</c:v>
                </c:pt>
                <c:pt idx="139">
                  <c:v>8.2164612449110525E-2</c:v>
                </c:pt>
                <c:pt idx="140">
                  <c:v>8.2164612449110525E-2</c:v>
                </c:pt>
                <c:pt idx="141">
                  <c:v>8.2164612449110525E-2</c:v>
                </c:pt>
                <c:pt idx="142">
                  <c:v>8.2164612449110525E-2</c:v>
                </c:pt>
                <c:pt idx="143">
                  <c:v>8.2164612449110525E-2</c:v>
                </c:pt>
                <c:pt idx="144">
                  <c:v>8.2164612449110525E-2</c:v>
                </c:pt>
                <c:pt idx="145">
                  <c:v>8.2164612449110525E-2</c:v>
                </c:pt>
                <c:pt idx="146">
                  <c:v>8.2164612449110525E-2</c:v>
                </c:pt>
                <c:pt idx="147">
                  <c:v>8.2164612449110525E-2</c:v>
                </c:pt>
                <c:pt idx="148">
                  <c:v>8.2164612449110525E-2</c:v>
                </c:pt>
                <c:pt idx="149">
                  <c:v>8.2164612449110525E-2</c:v>
                </c:pt>
                <c:pt idx="150">
                  <c:v>8.2164612449110525E-2</c:v>
                </c:pt>
                <c:pt idx="151">
                  <c:v>8.2164612449110525E-2</c:v>
                </c:pt>
                <c:pt idx="152">
                  <c:v>8.2164612449110525E-2</c:v>
                </c:pt>
                <c:pt idx="153">
                  <c:v>8.2164612449110525E-2</c:v>
                </c:pt>
                <c:pt idx="154">
                  <c:v>8.2164612449110525E-2</c:v>
                </c:pt>
                <c:pt idx="155">
                  <c:v>8.2164612449110525E-2</c:v>
                </c:pt>
                <c:pt idx="156">
                  <c:v>8.2164612449110525E-2</c:v>
                </c:pt>
                <c:pt idx="157">
                  <c:v>8.2164612449110525E-2</c:v>
                </c:pt>
                <c:pt idx="158">
                  <c:v>8.2164612449110525E-2</c:v>
                </c:pt>
                <c:pt idx="159">
                  <c:v>8.2164612449110525E-2</c:v>
                </c:pt>
                <c:pt idx="160">
                  <c:v>8.2164612449110525E-2</c:v>
                </c:pt>
                <c:pt idx="161">
                  <c:v>8.2164612449110525E-2</c:v>
                </c:pt>
                <c:pt idx="162">
                  <c:v>8.2164612449110525E-2</c:v>
                </c:pt>
                <c:pt idx="163">
                  <c:v>8.2164612449110525E-2</c:v>
                </c:pt>
                <c:pt idx="164">
                  <c:v>8.2164612449110525E-2</c:v>
                </c:pt>
                <c:pt idx="165">
                  <c:v>8.2164612449110525E-2</c:v>
                </c:pt>
                <c:pt idx="166">
                  <c:v>8.2164612449110525E-2</c:v>
                </c:pt>
                <c:pt idx="167">
                  <c:v>8.2164612449110525E-2</c:v>
                </c:pt>
                <c:pt idx="168">
                  <c:v>-0.51561559118277267</c:v>
                </c:pt>
                <c:pt idx="169">
                  <c:v>-0.51561559118277267</c:v>
                </c:pt>
                <c:pt idx="170">
                  <c:v>-0.51561559118277267</c:v>
                </c:pt>
                <c:pt idx="171">
                  <c:v>-0.51561559118277267</c:v>
                </c:pt>
                <c:pt idx="172">
                  <c:v>-0.51561559118277267</c:v>
                </c:pt>
                <c:pt idx="173">
                  <c:v>-0.51561559118277267</c:v>
                </c:pt>
                <c:pt idx="174">
                  <c:v>-0.51561559118277267</c:v>
                </c:pt>
                <c:pt idx="175">
                  <c:v>-0.51561559118277267</c:v>
                </c:pt>
                <c:pt idx="176">
                  <c:v>-0.51561559118277267</c:v>
                </c:pt>
                <c:pt idx="177">
                  <c:v>-0.51561559118277267</c:v>
                </c:pt>
                <c:pt idx="178">
                  <c:v>-0.51561559118277267</c:v>
                </c:pt>
                <c:pt idx="179">
                  <c:v>-0.51561559118277267</c:v>
                </c:pt>
                <c:pt idx="180">
                  <c:v>-0.51561559118277267</c:v>
                </c:pt>
                <c:pt idx="181">
                  <c:v>-0.51561559118277267</c:v>
                </c:pt>
                <c:pt idx="182">
                  <c:v>-0.51561559118277267</c:v>
                </c:pt>
                <c:pt idx="183">
                  <c:v>-0.51561559118277267</c:v>
                </c:pt>
                <c:pt idx="184">
                  <c:v>-0.51561559118277267</c:v>
                </c:pt>
                <c:pt idx="185">
                  <c:v>-0.51561559118277267</c:v>
                </c:pt>
                <c:pt idx="186">
                  <c:v>-0.51561559118277267</c:v>
                </c:pt>
                <c:pt idx="187">
                  <c:v>-0.51561559118277267</c:v>
                </c:pt>
                <c:pt idx="188">
                  <c:v>-0.51561559118277267</c:v>
                </c:pt>
                <c:pt idx="189">
                  <c:v>-0.51561559118277267</c:v>
                </c:pt>
                <c:pt idx="190">
                  <c:v>-0.51561559118277267</c:v>
                </c:pt>
                <c:pt idx="191">
                  <c:v>-0.51561559118277267</c:v>
                </c:pt>
                <c:pt idx="192">
                  <c:v>-0.51561559118277267</c:v>
                </c:pt>
                <c:pt idx="193">
                  <c:v>-0.51561559118277267</c:v>
                </c:pt>
                <c:pt idx="194">
                  <c:v>-0.51561559118277267</c:v>
                </c:pt>
                <c:pt idx="195">
                  <c:v>-0.51561559118277267</c:v>
                </c:pt>
                <c:pt idx="196">
                  <c:v>-0.51561559118277267</c:v>
                </c:pt>
                <c:pt idx="197">
                  <c:v>-0.51561559118277267</c:v>
                </c:pt>
                <c:pt idx="198">
                  <c:v>-0.51561559118277267</c:v>
                </c:pt>
                <c:pt idx="199">
                  <c:v>-0.51561559118277267</c:v>
                </c:pt>
                <c:pt idx="200">
                  <c:v>-0.51561559118277267</c:v>
                </c:pt>
                <c:pt idx="201">
                  <c:v>-0.51561559118277267</c:v>
                </c:pt>
                <c:pt idx="202">
                  <c:v>-0.51561559118277267</c:v>
                </c:pt>
                <c:pt idx="203">
                  <c:v>-0.51561559118277267</c:v>
                </c:pt>
                <c:pt idx="204">
                  <c:v>-0.51561559118277267</c:v>
                </c:pt>
                <c:pt idx="205">
                  <c:v>-0.51561559118277267</c:v>
                </c:pt>
                <c:pt idx="206">
                  <c:v>-0.51561559118277267</c:v>
                </c:pt>
                <c:pt idx="207">
                  <c:v>-0.51561559118277267</c:v>
                </c:pt>
                <c:pt idx="208">
                  <c:v>-0.51561559118277267</c:v>
                </c:pt>
                <c:pt idx="209">
                  <c:v>-0.51561559118277267</c:v>
                </c:pt>
                <c:pt idx="210">
                  <c:v>-0.51561559118277267</c:v>
                </c:pt>
                <c:pt idx="211">
                  <c:v>-0.51561559118277267</c:v>
                </c:pt>
                <c:pt idx="212">
                  <c:v>-0.51561559118277267</c:v>
                </c:pt>
                <c:pt idx="213">
                  <c:v>-0.51561559118277267</c:v>
                </c:pt>
                <c:pt idx="214">
                  <c:v>-0.51561559118277267</c:v>
                </c:pt>
                <c:pt idx="215">
                  <c:v>-0.51561559118277267</c:v>
                </c:pt>
                <c:pt idx="216">
                  <c:v>-0.51561559118277267</c:v>
                </c:pt>
                <c:pt idx="217">
                  <c:v>-0.51561559118277267</c:v>
                </c:pt>
                <c:pt idx="218">
                  <c:v>-0.51561559118277267</c:v>
                </c:pt>
                <c:pt idx="219">
                  <c:v>-0.51561559118277267</c:v>
                </c:pt>
                <c:pt idx="220">
                  <c:v>-0.51561559118277267</c:v>
                </c:pt>
                <c:pt idx="221">
                  <c:v>-0.51561559118277267</c:v>
                </c:pt>
                <c:pt idx="222">
                  <c:v>-0.51561559118277267</c:v>
                </c:pt>
                <c:pt idx="223">
                  <c:v>-0.51561559118277267</c:v>
                </c:pt>
                <c:pt idx="224">
                  <c:v>-0.51561559118277267</c:v>
                </c:pt>
                <c:pt idx="225">
                  <c:v>-0.51561559118277267</c:v>
                </c:pt>
                <c:pt idx="226">
                  <c:v>-0.51561559118277267</c:v>
                </c:pt>
                <c:pt idx="227">
                  <c:v>-0.51561559118277267</c:v>
                </c:pt>
                <c:pt idx="228">
                  <c:v>-0.51561559118277267</c:v>
                </c:pt>
                <c:pt idx="229">
                  <c:v>-0.51561559118277267</c:v>
                </c:pt>
                <c:pt idx="230">
                  <c:v>-0.51561559118277267</c:v>
                </c:pt>
                <c:pt idx="231">
                  <c:v>-0.51561559118277267</c:v>
                </c:pt>
                <c:pt idx="232">
                  <c:v>-0.51561559118277267</c:v>
                </c:pt>
                <c:pt idx="233">
                  <c:v>-0.51561559118277267</c:v>
                </c:pt>
                <c:pt idx="234">
                  <c:v>-0.51561559118277267</c:v>
                </c:pt>
                <c:pt idx="235">
                  <c:v>-0.51561559118277267</c:v>
                </c:pt>
                <c:pt idx="236">
                  <c:v>-0.51561559118277267</c:v>
                </c:pt>
                <c:pt idx="237">
                  <c:v>-0.51561559118277267</c:v>
                </c:pt>
                <c:pt idx="238">
                  <c:v>-0.51561559118277267</c:v>
                </c:pt>
                <c:pt idx="239">
                  <c:v>-0.51561559118277267</c:v>
                </c:pt>
                <c:pt idx="240">
                  <c:v>-0.51561559118277267</c:v>
                </c:pt>
                <c:pt idx="241">
                  <c:v>-0.51561559118277267</c:v>
                </c:pt>
                <c:pt idx="242">
                  <c:v>-0.51561559118277267</c:v>
                </c:pt>
                <c:pt idx="243">
                  <c:v>-0.51561559118277267</c:v>
                </c:pt>
                <c:pt idx="244">
                  <c:v>-0.51561559118277267</c:v>
                </c:pt>
                <c:pt idx="245">
                  <c:v>-0.51561559118277267</c:v>
                </c:pt>
                <c:pt idx="246">
                  <c:v>-0.51561559118277267</c:v>
                </c:pt>
                <c:pt idx="247">
                  <c:v>-0.51561559118277267</c:v>
                </c:pt>
                <c:pt idx="248">
                  <c:v>-0.51561559118277267</c:v>
                </c:pt>
                <c:pt idx="249">
                  <c:v>-0.51561559118277267</c:v>
                </c:pt>
                <c:pt idx="250">
                  <c:v>-0.51561559118277267</c:v>
                </c:pt>
                <c:pt idx="251">
                  <c:v>-0.51561559118277267</c:v>
                </c:pt>
                <c:pt idx="252">
                  <c:v>-0.51561559118277267</c:v>
                </c:pt>
                <c:pt idx="253">
                  <c:v>-0.51561559118277267</c:v>
                </c:pt>
                <c:pt idx="254">
                  <c:v>-0.51561559118277267</c:v>
                </c:pt>
                <c:pt idx="255">
                  <c:v>-0.51561559118277267</c:v>
                </c:pt>
                <c:pt idx="256">
                  <c:v>-0.51561559118277267</c:v>
                </c:pt>
                <c:pt idx="257">
                  <c:v>-0.51561559118277267</c:v>
                </c:pt>
                <c:pt idx="258">
                  <c:v>-0.51561559118277267</c:v>
                </c:pt>
                <c:pt idx="259">
                  <c:v>-0.51561559118277267</c:v>
                </c:pt>
                <c:pt idx="260">
                  <c:v>-0.51561559118277267</c:v>
                </c:pt>
                <c:pt idx="261">
                  <c:v>-0.51561559118277267</c:v>
                </c:pt>
                <c:pt idx="262">
                  <c:v>-0.51561559118277267</c:v>
                </c:pt>
                <c:pt idx="263">
                  <c:v>-0.51561559118277267</c:v>
                </c:pt>
                <c:pt idx="264">
                  <c:v>-0.51561559118277267</c:v>
                </c:pt>
                <c:pt idx="265">
                  <c:v>-0.51561559118277267</c:v>
                </c:pt>
                <c:pt idx="266">
                  <c:v>-0.51561559118277267</c:v>
                </c:pt>
                <c:pt idx="267">
                  <c:v>-0.51561559118277267</c:v>
                </c:pt>
                <c:pt idx="268">
                  <c:v>-0.51561559118277267</c:v>
                </c:pt>
                <c:pt idx="269">
                  <c:v>-0.51561559118277267</c:v>
                </c:pt>
                <c:pt idx="270">
                  <c:v>-0.51561559118277267</c:v>
                </c:pt>
                <c:pt idx="271">
                  <c:v>-0.51561559118277267</c:v>
                </c:pt>
                <c:pt idx="272">
                  <c:v>-0.51561559118277267</c:v>
                </c:pt>
                <c:pt idx="273">
                  <c:v>-0.51561559118277267</c:v>
                </c:pt>
                <c:pt idx="274">
                  <c:v>-0.51561559118277267</c:v>
                </c:pt>
                <c:pt idx="275">
                  <c:v>-0.51561559118277267</c:v>
                </c:pt>
                <c:pt idx="276">
                  <c:v>-0.51561559118277267</c:v>
                </c:pt>
                <c:pt idx="277">
                  <c:v>-0.51561559118277267</c:v>
                </c:pt>
                <c:pt idx="278">
                  <c:v>-0.51561559118277267</c:v>
                </c:pt>
                <c:pt idx="279">
                  <c:v>-0.51561559118277267</c:v>
                </c:pt>
                <c:pt idx="280">
                  <c:v>-0.51561559118277267</c:v>
                </c:pt>
                <c:pt idx="281">
                  <c:v>-0.51561559118277267</c:v>
                </c:pt>
                <c:pt idx="282">
                  <c:v>-0.51561559118277267</c:v>
                </c:pt>
                <c:pt idx="283">
                  <c:v>-0.51561559118277267</c:v>
                </c:pt>
                <c:pt idx="284">
                  <c:v>-0.51561559118277267</c:v>
                </c:pt>
                <c:pt idx="285">
                  <c:v>-0.51561559118277267</c:v>
                </c:pt>
                <c:pt idx="286">
                  <c:v>0.33219799830726371</c:v>
                </c:pt>
                <c:pt idx="287">
                  <c:v>0.33219799830726371</c:v>
                </c:pt>
                <c:pt idx="288">
                  <c:v>0.33219799830726371</c:v>
                </c:pt>
                <c:pt idx="289">
                  <c:v>0.33219799830726371</c:v>
                </c:pt>
                <c:pt idx="290">
                  <c:v>0.33219799830726371</c:v>
                </c:pt>
                <c:pt idx="291">
                  <c:v>0.33219799830726371</c:v>
                </c:pt>
                <c:pt idx="292">
                  <c:v>0.33219799830726371</c:v>
                </c:pt>
                <c:pt idx="293">
                  <c:v>0.33219799830726371</c:v>
                </c:pt>
                <c:pt idx="294">
                  <c:v>0.33219799830726371</c:v>
                </c:pt>
                <c:pt idx="295">
                  <c:v>0.33219799830726371</c:v>
                </c:pt>
                <c:pt idx="296">
                  <c:v>0.33219799830726371</c:v>
                </c:pt>
                <c:pt idx="297">
                  <c:v>0.33219799830726371</c:v>
                </c:pt>
                <c:pt idx="298">
                  <c:v>0.33219799830726371</c:v>
                </c:pt>
                <c:pt idx="299">
                  <c:v>0.33219799830726371</c:v>
                </c:pt>
                <c:pt idx="300">
                  <c:v>0.33219799830726371</c:v>
                </c:pt>
                <c:pt idx="301">
                  <c:v>0.33219799830726371</c:v>
                </c:pt>
                <c:pt idx="302">
                  <c:v>0.33219799830726371</c:v>
                </c:pt>
                <c:pt idx="303">
                  <c:v>0.33219799830726371</c:v>
                </c:pt>
                <c:pt idx="304">
                  <c:v>0.33219799830726371</c:v>
                </c:pt>
                <c:pt idx="305">
                  <c:v>0.33219799830726371</c:v>
                </c:pt>
                <c:pt idx="306">
                  <c:v>0.33219799830726371</c:v>
                </c:pt>
                <c:pt idx="307">
                  <c:v>0.33219799830726371</c:v>
                </c:pt>
                <c:pt idx="308">
                  <c:v>0.33219799830726371</c:v>
                </c:pt>
                <c:pt idx="309">
                  <c:v>0.33219799830726371</c:v>
                </c:pt>
                <c:pt idx="310">
                  <c:v>0.33219799830726371</c:v>
                </c:pt>
                <c:pt idx="311">
                  <c:v>0.33219799830726371</c:v>
                </c:pt>
                <c:pt idx="312">
                  <c:v>0.33219799830726371</c:v>
                </c:pt>
                <c:pt idx="313">
                  <c:v>0.33219799830726371</c:v>
                </c:pt>
                <c:pt idx="314">
                  <c:v>0.33219799830726371</c:v>
                </c:pt>
                <c:pt idx="315">
                  <c:v>0.33219799830726371</c:v>
                </c:pt>
                <c:pt idx="316">
                  <c:v>0.33219799830726371</c:v>
                </c:pt>
                <c:pt idx="317">
                  <c:v>0.33219799830726371</c:v>
                </c:pt>
                <c:pt idx="318">
                  <c:v>0.33219799830726371</c:v>
                </c:pt>
                <c:pt idx="319">
                  <c:v>0.33219799830726371</c:v>
                </c:pt>
                <c:pt idx="320">
                  <c:v>0.33219799830726371</c:v>
                </c:pt>
                <c:pt idx="321">
                  <c:v>0.33219799830726371</c:v>
                </c:pt>
                <c:pt idx="322">
                  <c:v>0.33219799830726371</c:v>
                </c:pt>
                <c:pt idx="323">
                  <c:v>0.33219799830726371</c:v>
                </c:pt>
                <c:pt idx="324">
                  <c:v>0.33219799830726371</c:v>
                </c:pt>
                <c:pt idx="325">
                  <c:v>0.33219799830726371</c:v>
                </c:pt>
                <c:pt idx="326">
                  <c:v>0.33219799830726371</c:v>
                </c:pt>
                <c:pt idx="327">
                  <c:v>0.33219799830726371</c:v>
                </c:pt>
                <c:pt idx="328">
                  <c:v>0.33219799830726371</c:v>
                </c:pt>
                <c:pt idx="329">
                  <c:v>0.33219799830726371</c:v>
                </c:pt>
                <c:pt idx="330">
                  <c:v>0.33219799830726371</c:v>
                </c:pt>
                <c:pt idx="331">
                  <c:v>0.33219799830726371</c:v>
                </c:pt>
                <c:pt idx="332">
                  <c:v>0.33219799830726371</c:v>
                </c:pt>
                <c:pt idx="333">
                  <c:v>0.33219799830726371</c:v>
                </c:pt>
                <c:pt idx="334">
                  <c:v>0.33219799830726371</c:v>
                </c:pt>
                <c:pt idx="335">
                  <c:v>0.33219799830726371</c:v>
                </c:pt>
                <c:pt idx="336">
                  <c:v>0.33219799830726371</c:v>
                </c:pt>
                <c:pt idx="337">
                  <c:v>0.33219799830726371</c:v>
                </c:pt>
                <c:pt idx="338">
                  <c:v>0.33219799830726371</c:v>
                </c:pt>
                <c:pt idx="339">
                  <c:v>0.33219799830726371</c:v>
                </c:pt>
                <c:pt idx="340">
                  <c:v>0.33219799830726371</c:v>
                </c:pt>
                <c:pt idx="341">
                  <c:v>0.33219799830726371</c:v>
                </c:pt>
                <c:pt idx="342">
                  <c:v>0.33219799830726371</c:v>
                </c:pt>
                <c:pt idx="343">
                  <c:v>0.33219799830726371</c:v>
                </c:pt>
                <c:pt idx="344">
                  <c:v>0.33219799830726371</c:v>
                </c:pt>
                <c:pt idx="345">
                  <c:v>0.33219799830726371</c:v>
                </c:pt>
                <c:pt idx="346">
                  <c:v>0.33219799830726371</c:v>
                </c:pt>
                <c:pt idx="347">
                  <c:v>0.33219799830726371</c:v>
                </c:pt>
                <c:pt idx="348">
                  <c:v>0.33219799830726371</c:v>
                </c:pt>
                <c:pt idx="349">
                  <c:v>0.33219799830726371</c:v>
                </c:pt>
                <c:pt idx="350">
                  <c:v>0.33219799830726371</c:v>
                </c:pt>
                <c:pt idx="351">
                  <c:v>0.33219799830726371</c:v>
                </c:pt>
                <c:pt idx="352">
                  <c:v>0.33219799830726371</c:v>
                </c:pt>
                <c:pt idx="353">
                  <c:v>0.33219799830726371</c:v>
                </c:pt>
                <c:pt idx="354">
                  <c:v>0.33219799830726371</c:v>
                </c:pt>
                <c:pt idx="355">
                  <c:v>0.33219799830726371</c:v>
                </c:pt>
                <c:pt idx="356">
                  <c:v>0.33219799830726371</c:v>
                </c:pt>
                <c:pt idx="357">
                  <c:v>0.33219799830726371</c:v>
                </c:pt>
                <c:pt idx="358">
                  <c:v>0.33219799830726371</c:v>
                </c:pt>
                <c:pt idx="359">
                  <c:v>0.33219799830726371</c:v>
                </c:pt>
                <c:pt idx="360">
                  <c:v>0.33219799830726371</c:v>
                </c:pt>
                <c:pt idx="361">
                  <c:v>0.33219799830726371</c:v>
                </c:pt>
                <c:pt idx="362">
                  <c:v>0.33219799830726371</c:v>
                </c:pt>
                <c:pt idx="363">
                  <c:v>0.33219799830726371</c:v>
                </c:pt>
                <c:pt idx="364">
                  <c:v>0.33219799830726371</c:v>
                </c:pt>
                <c:pt idx="365">
                  <c:v>0.33219799830726371</c:v>
                </c:pt>
                <c:pt idx="366">
                  <c:v>0.33219799830726371</c:v>
                </c:pt>
                <c:pt idx="367">
                  <c:v>0.33219799830726371</c:v>
                </c:pt>
                <c:pt idx="368">
                  <c:v>0.33219799830726371</c:v>
                </c:pt>
                <c:pt idx="369">
                  <c:v>0.33219799830726371</c:v>
                </c:pt>
                <c:pt idx="370">
                  <c:v>0.33219799830726371</c:v>
                </c:pt>
                <c:pt idx="371">
                  <c:v>0.33219799830726371</c:v>
                </c:pt>
                <c:pt idx="372">
                  <c:v>0.33219799830726371</c:v>
                </c:pt>
                <c:pt idx="373">
                  <c:v>0.33219799830726371</c:v>
                </c:pt>
                <c:pt idx="374">
                  <c:v>0.33219799830726371</c:v>
                </c:pt>
                <c:pt idx="375">
                  <c:v>0.33219799830726371</c:v>
                </c:pt>
                <c:pt idx="376">
                  <c:v>0.33219799830726371</c:v>
                </c:pt>
                <c:pt idx="377">
                  <c:v>0.33219799830726371</c:v>
                </c:pt>
                <c:pt idx="378">
                  <c:v>0.33219799830726371</c:v>
                </c:pt>
                <c:pt idx="379">
                  <c:v>0.33219799830726371</c:v>
                </c:pt>
                <c:pt idx="380">
                  <c:v>0.33219799830726371</c:v>
                </c:pt>
                <c:pt idx="381">
                  <c:v>0.33219799830726371</c:v>
                </c:pt>
                <c:pt idx="382">
                  <c:v>0.33219799830726371</c:v>
                </c:pt>
                <c:pt idx="383">
                  <c:v>0.33219799830726371</c:v>
                </c:pt>
                <c:pt idx="384">
                  <c:v>0.33219799830726371</c:v>
                </c:pt>
                <c:pt idx="385">
                  <c:v>0.33219799830726371</c:v>
                </c:pt>
                <c:pt idx="386">
                  <c:v>0.33219799830726371</c:v>
                </c:pt>
                <c:pt idx="387">
                  <c:v>0.33219799830726371</c:v>
                </c:pt>
                <c:pt idx="388">
                  <c:v>0.33219799830726371</c:v>
                </c:pt>
                <c:pt idx="389">
                  <c:v>0.33219799830726371</c:v>
                </c:pt>
                <c:pt idx="390">
                  <c:v>0.33219799830726371</c:v>
                </c:pt>
                <c:pt idx="391">
                  <c:v>0.33219799830726371</c:v>
                </c:pt>
                <c:pt idx="392">
                  <c:v>0.33219799830726371</c:v>
                </c:pt>
                <c:pt idx="393">
                  <c:v>0.33219799830726371</c:v>
                </c:pt>
                <c:pt idx="394">
                  <c:v>0.33219799830726371</c:v>
                </c:pt>
                <c:pt idx="395">
                  <c:v>0.33219799830726371</c:v>
                </c:pt>
                <c:pt idx="396">
                  <c:v>0.33219799830726371</c:v>
                </c:pt>
                <c:pt idx="397">
                  <c:v>0.33219799830726371</c:v>
                </c:pt>
                <c:pt idx="398">
                  <c:v>0.33219799830726371</c:v>
                </c:pt>
                <c:pt idx="399">
                  <c:v>0.33219799830726371</c:v>
                </c:pt>
                <c:pt idx="400">
                  <c:v>0.33219799830726371</c:v>
                </c:pt>
                <c:pt idx="401">
                  <c:v>0.33219799830726371</c:v>
                </c:pt>
                <c:pt idx="402">
                  <c:v>0.33219799830726371</c:v>
                </c:pt>
                <c:pt idx="403">
                  <c:v>0.33219799830726371</c:v>
                </c:pt>
                <c:pt idx="404">
                  <c:v>0.33219799830726371</c:v>
                </c:pt>
                <c:pt idx="405">
                  <c:v>0.33219799830726371</c:v>
                </c:pt>
                <c:pt idx="406">
                  <c:v>0.33219799830726371</c:v>
                </c:pt>
                <c:pt idx="407">
                  <c:v>0.33219799830726371</c:v>
                </c:pt>
                <c:pt idx="408">
                  <c:v>0.33219799830726371</c:v>
                </c:pt>
                <c:pt idx="409">
                  <c:v>0.33219799830726371</c:v>
                </c:pt>
                <c:pt idx="410">
                  <c:v>0.33219799830726371</c:v>
                </c:pt>
                <c:pt idx="411">
                  <c:v>0.33219799830726371</c:v>
                </c:pt>
                <c:pt idx="412">
                  <c:v>0.33219799830726371</c:v>
                </c:pt>
                <c:pt idx="413">
                  <c:v>0.33219799830726371</c:v>
                </c:pt>
                <c:pt idx="414">
                  <c:v>0.33219799830726371</c:v>
                </c:pt>
                <c:pt idx="415">
                  <c:v>0.33219799830726371</c:v>
                </c:pt>
                <c:pt idx="416">
                  <c:v>0.33219799830726371</c:v>
                </c:pt>
                <c:pt idx="417">
                  <c:v>0.33219799830726371</c:v>
                </c:pt>
                <c:pt idx="418">
                  <c:v>0.33219799830726371</c:v>
                </c:pt>
                <c:pt idx="419">
                  <c:v>0.33219799830726371</c:v>
                </c:pt>
                <c:pt idx="420">
                  <c:v>0.33219799830726371</c:v>
                </c:pt>
                <c:pt idx="421">
                  <c:v>0.33219799830726371</c:v>
                </c:pt>
                <c:pt idx="422">
                  <c:v>0.33219799830726371</c:v>
                </c:pt>
                <c:pt idx="423">
                  <c:v>0.33219799830726371</c:v>
                </c:pt>
                <c:pt idx="424">
                  <c:v>0.33219799830726371</c:v>
                </c:pt>
                <c:pt idx="425">
                  <c:v>0.33219799830726371</c:v>
                </c:pt>
                <c:pt idx="426">
                  <c:v>0.33219799830726371</c:v>
                </c:pt>
                <c:pt idx="427">
                  <c:v>0.33219799830726371</c:v>
                </c:pt>
                <c:pt idx="428">
                  <c:v>0.33219799830726371</c:v>
                </c:pt>
                <c:pt idx="429">
                  <c:v>0.33219799830726371</c:v>
                </c:pt>
                <c:pt idx="430">
                  <c:v>0.33219799830726371</c:v>
                </c:pt>
                <c:pt idx="431">
                  <c:v>0.33219799830726371</c:v>
                </c:pt>
                <c:pt idx="432">
                  <c:v>0.33219799830726371</c:v>
                </c:pt>
                <c:pt idx="433">
                  <c:v>0.33219799830726371</c:v>
                </c:pt>
                <c:pt idx="434">
                  <c:v>0.33219799830726371</c:v>
                </c:pt>
                <c:pt idx="435">
                  <c:v>0.33219799830726371</c:v>
                </c:pt>
                <c:pt idx="436">
                  <c:v>0.33219799830726371</c:v>
                </c:pt>
                <c:pt idx="437">
                  <c:v>0.33219799830726371</c:v>
                </c:pt>
                <c:pt idx="438">
                  <c:v>0.33219799830726371</c:v>
                </c:pt>
                <c:pt idx="439">
                  <c:v>0.33219799830726371</c:v>
                </c:pt>
                <c:pt idx="440">
                  <c:v>0.33219799830726371</c:v>
                </c:pt>
                <c:pt idx="441">
                  <c:v>0.33219799830726371</c:v>
                </c:pt>
                <c:pt idx="442">
                  <c:v>0.33219799830726371</c:v>
                </c:pt>
                <c:pt idx="443">
                  <c:v>0.33219799830726371</c:v>
                </c:pt>
                <c:pt idx="444">
                  <c:v>0.33219799830726371</c:v>
                </c:pt>
                <c:pt idx="445">
                  <c:v>0.33219799830726371</c:v>
                </c:pt>
                <c:pt idx="446">
                  <c:v>0.33219799830726371</c:v>
                </c:pt>
                <c:pt idx="447">
                  <c:v>0.33219799830726371</c:v>
                </c:pt>
                <c:pt idx="448">
                  <c:v>0.33219799830726371</c:v>
                </c:pt>
                <c:pt idx="449">
                  <c:v>0.33219799830726371</c:v>
                </c:pt>
                <c:pt idx="450">
                  <c:v>0.33219799830726371</c:v>
                </c:pt>
                <c:pt idx="451">
                  <c:v>0.33219799830726371</c:v>
                </c:pt>
                <c:pt idx="452">
                  <c:v>0.33219799830726371</c:v>
                </c:pt>
                <c:pt idx="453">
                  <c:v>0.33219799830726371</c:v>
                </c:pt>
                <c:pt idx="454">
                  <c:v>0.19590902158774343</c:v>
                </c:pt>
                <c:pt idx="455">
                  <c:v>0.19590902158774343</c:v>
                </c:pt>
                <c:pt idx="456">
                  <c:v>0.19590902158774343</c:v>
                </c:pt>
                <c:pt idx="457">
                  <c:v>0.19590902158774343</c:v>
                </c:pt>
                <c:pt idx="458">
                  <c:v>0.19590902158774343</c:v>
                </c:pt>
                <c:pt idx="459">
                  <c:v>0.19590902158774343</c:v>
                </c:pt>
                <c:pt idx="460">
                  <c:v>0.19590902158774343</c:v>
                </c:pt>
                <c:pt idx="461">
                  <c:v>0.19590902158774343</c:v>
                </c:pt>
                <c:pt idx="462">
                  <c:v>0.19590902158774343</c:v>
                </c:pt>
                <c:pt idx="463">
                  <c:v>0.19590902158774343</c:v>
                </c:pt>
                <c:pt idx="464">
                  <c:v>0.19590902158774343</c:v>
                </c:pt>
                <c:pt idx="465">
                  <c:v>0.19590902158774343</c:v>
                </c:pt>
                <c:pt idx="466">
                  <c:v>0.19590902158774343</c:v>
                </c:pt>
                <c:pt idx="467">
                  <c:v>0.19590902158774343</c:v>
                </c:pt>
                <c:pt idx="468">
                  <c:v>0.19590902158774343</c:v>
                </c:pt>
                <c:pt idx="469">
                  <c:v>0.19590902158774343</c:v>
                </c:pt>
                <c:pt idx="470">
                  <c:v>0.19590902158774343</c:v>
                </c:pt>
                <c:pt idx="471">
                  <c:v>0.19590902158774343</c:v>
                </c:pt>
                <c:pt idx="472">
                  <c:v>0.19590902158774343</c:v>
                </c:pt>
                <c:pt idx="473">
                  <c:v>0.19590902158774343</c:v>
                </c:pt>
                <c:pt idx="474">
                  <c:v>0.19590902158774343</c:v>
                </c:pt>
                <c:pt idx="475">
                  <c:v>0.19590902158774343</c:v>
                </c:pt>
                <c:pt idx="476">
                  <c:v>0.19590902158774343</c:v>
                </c:pt>
                <c:pt idx="477">
                  <c:v>0.19590902158774343</c:v>
                </c:pt>
                <c:pt idx="478">
                  <c:v>0.19590902158774343</c:v>
                </c:pt>
                <c:pt idx="479">
                  <c:v>0.19590902158774343</c:v>
                </c:pt>
                <c:pt idx="480">
                  <c:v>0.19590902158774343</c:v>
                </c:pt>
                <c:pt idx="481">
                  <c:v>0.19590902158774343</c:v>
                </c:pt>
                <c:pt idx="482">
                  <c:v>0.19590902158774343</c:v>
                </c:pt>
                <c:pt idx="483">
                  <c:v>0.19590902158774343</c:v>
                </c:pt>
                <c:pt idx="484">
                  <c:v>0.19590902158774343</c:v>
                </c:pt>
                <c:pt idx="485">
                  <c:v>0.19590902158774343</c:v>
                </c:pt>
                <c:pt idx="486">
                  <c:v>0.19590902158774343</c:v>
                </c:pt>
                <c:pt idx="487">
                  <c:v>0.19590902158774343</c:v>
                </c:pt>
                <c:pt idx="488">
                  <c:v>0.19590902158774343</c:v>
                </c:pt>
                <c:pt idx="489">
                  <c:v>0.19590902158774343</c:v>
                </c:pt>
                <c:pt idx="490">
                  <c:v>0.19590902158774343</c:v>
                </c:pt>
                <c:pt idx="491">
                  <c:v>0.19590902158774343</c:v>
                </c:pt>
                <c:pt idx="492">
                  <c:v>0.19590902158774343</c:v>
                </c:pt>
                <c:pt idx="493">
                  <c:v>0.19590902158774343</c:v>
                </c:pt>
                <c:pt idx="494">
                  <c:v>0.19590902158774343</c:v>
                </c:pt>
                <c:pt idx="495">
                  <c:v>0.19590902158774343</c:v>
                </c:pt>
                <c:pt idx="496">
                  <c:v>0.19590902158774343</c:v>
                </c:pt>
                <c:pt idx="497">
                  <c:v>0.19590902158774343</c:v>
                </c:pt>
                <c:pt idx="498">
                  <c:v>0.19590902158774343</c:v>
                </c:pt>
                <c:pt idx="499">
                  <c:v>0.19590902158774343</c:v>
                </c:pt>
                <c:pt idx="500">
                  <c:v>0.19590902158774343</c:v>
                </c:pt>
                <c:pt idx="501">
                  <c:v>0.19590902158774343</c:v>
                </c:pt>
                <c:pt idx="502">
                  <c:v>0.19590902158774343</c:v>
                </c:pt>
                <c:pt idx="503">
                  <c:v>0.19590902158774343</c:v>
                </c:pt>
                <c:pt idx="504">
                  <c:v>0.19590902158774343</c:v>
                </c:pt>
                <c:pt idx="505">
                  <c:v>0.19590902158774343</c:v>
                </c:pt>
                <c:pt idx="506">
                  <c:v>0.19590902158774343</c:v>
                </c:pt>
                <c:pt idx="507">
                  <c:v>0.19590902158774343</c:v>
                </c:pt>
                <c:pt idx="508">
                  <c:v>0.19590902158774343</c:v>
                </c:pt>
                <c:pt idx="509">
                  <c:v>0.19590902158774343</c:v>
                </c:pt>
                <c:pt idx="510">
                  <c:v>0.19590902158774343</c:v>
                </c:pt>
                <c:pt idx="511">
                  <c:v>0.19590902158774343</c:v>
                </c:pt>
                <c:pt idx="512">
                  <c:v>0.19590902158774343</c:v>
                </c:pt>
                <c:pt idx="513">
                  <c:v>0.19590902158774343</c:v>
                </c:pt>
                <c:pt idx="514">
                  <c:v>0.19590902158774343</c:v>
                </c:pt>
                <c:pt idx="515">
                  <c:v>0.19590902158774343</c:v>
                </c:pt>
                <c:pt idx="516">
                  <c:v>0.19590902158774343</c:v>
                </c:pt>
                <c:pt idx="517">
                  <c:v>0.19590902158774343</c:v>
                </c:pt>
                <c:pt idx="518">
                  <c:v>0.19590902158774343</c:v>
                </c:pt>
                <c:pt idx="519">
                  <c:v>0.19590902158774343</c:v>
                </c:pt>
                <c:pt idx="520">
                  <c:v>0.19590902158774343</c:v>
                </c:pt>
                <c:pt idx="521">
                  <c:v>0.19590902158774343</c:v>
                </c:pt>
                <c:pt idx="522">
                  <c:v>0.19590902158774343</c:v>
                </c:pt>
                <c:pt idx="523">
                  <c:v>0.19590902158774343</c:v>
                </c:pt>
                <c:pt idx="524">
                  <c:v>0.19590902158774343</c:v>
                </c:pt>
                <c:pt idx="525">
                  <c:v>0.19590902158774343</c:v>
                </c:pt>
                <c:pt idx="526">
                  <c:v>0.19590902158774343</c:v>
                </c:pt>
                <c:pt idx="527">
                  <c:v>0.19590902158774343</c:v>
                </c:pt>
                <c:pt idx="528">
                  <c:v>0.19590902158774343</c:v>
                </c:pt>
                <c:pt idx="529">
                  <c:v>0.19590902158774343</c:v>
                </c:pt>
                <c:pt idx="530">
                  <c:v>0.19590902158774343</c:v>
                </c:pt>
                <c:pt idx="531">
                  <c:v>0.19590902158774343</c:v>
                </c:pt>
                <c:pt idx="532">
                  <c:v>0.19590902158774343</c:v>
                </c:pt>
                <c:pt idx="533">
                  <c:v>0.19590902158774343</c:v>
                </c:pt>
                <c:pt idx="534">
                  <c:v>0.19590902158774343</c:v>
                </c:pt>
                <c:pt idx="535">
                  <c:v>0.19590902158774343</c:v>
                </c:pt>
                <c:pt idx="536">
                  <c:v>0.19590902158774343</c:v>
                </c:pt>
                <c:pt idx="537">
                  <c:v>0.19590902158774343</c:v>
                </c:pt>
                <c:pt idx="538">
                  <c:v>0.19590902158774343</c:v>
                </c:pt>
                <c:pt idx="539">
                  <c:v>0.19590902158774343</c:v>
                </c:pt>
                <c:pt idx="540">
                  <c:v>0.19590902158774343</c:v>
                </c:pt>
                <c:pt idx="541">
                  <c:v>0.19590902158774343</c:v>
                </c:pt>
                <c:pt idx="542">
                  <c:v>0.19590902158774343</c:v>
                </c:pt>
                <c:pt idx="543">
                  <c:v>0.19590902158774343</c:v>
                </c:pt>
                <c:pt idx="544">
                  <c:v>0.19590902158774343</c:v>
                </c:pt>
                <c:pt idx="545">
                  <c:v>0.19590902158774343</c:v>
                </c:pt>
                <c:pt idx="546">
                  <c:v>0.19590902158774343</c:v>
                </c:pt>
                <c:pt idx="547">
                  <c:v>0.19590902158774343</c:v>
                </c:pt>
                <c:pt idx="548">
                  <c:v>0.19590902158774343</c:v>
                </c:pt>
                <c:pt idx="549">
                  <c:v>0.19590902158774343</c:v>
                </c:pt>
                <c:pt idx="550">
                  <c:v>0.19590902158774343</c:v>
                </c:pt>
                <c:pt idx="551">
                  <c:v>0.19590902158774343</c:v>
                </c:pt>
                <c:pt idx="552">
                  <c:v>0.19590902158774343</c:v>
                </c:pt>
                <c:pt idx="553">
                  <c:v>0.19590902158774343</c:v>
                </c:pt>
                <c:pt idx="554">
                  <c:v>0.19590902158774343</c:v>
                </c:pt>
                <c:pt idx="555">
                  <c:v>0.19590902158774343</c:v>
                </c:pt>
                <c:pt idx="556">
                  <c:v>0.19590902158774343</c:v>
                </c:pt>
                <c:pt idx="557">
                  <c:v>0.19590902158774343</c:v>
                </c:pt>
                <c:pt idx="558">
                  <c:v>0.19590902158774343</c:v>
                </c:pt>
                <c:pt idx="559">
                  <c:v>0.19590902158774343</c:v>
                </c:pt>
                <c:pt idx="560">
                  <c:v>0.19590902158774343</c:v>
                </c:pt>
                <c:pt idx="561">
                  <c:v>0.19590902158774343</c:v>
                </c:pt>
                <c:pt idx="562">
                  <c:v>0.19590902158774343</c:v>
                </c:pt>
                <c:pt idx="563">
                  <c:v>0.19590902158774343</c:v>
                </c:pt>
                <c:pt idx="564">
                  <c:v>0.19590902158774343</c:v>
                </c:pt>
                <c:pt idx="565">
                  <c:v>0.19590902158774343</c:v>
                </c:pt>
                <c:pt idx="566">
                  <c:v>0.19590902158774343</c:v>
                </c:pt>
                <c:pt idx="567">
                  <c:v>0.19590902158774343</c:v>
                </c:pt>
                <c:pt idx="568">
                  <c:v>0.19590902158774343</c:v>
                </c:pt>
                <c:pt idx="569">
                  <c:v>0.19590902158774343</c:v>
                </c:pt>
                <c:pt idx="570">
                  <c:v>0.19590902158774343</c:v>
                </c:pt>
                <c:pt idx="571">
                  <c:v>0.19590902158774343</c:v>
                </c:pt>
                <c:pt idx="572">
                  <c:v>0.19590902158774343</c:v>
                </c:pt>
                <c:pt idx="573">
                  <c:v>0.19590902158774343</c:v>
                </c:pt>
                <c:pt idx="574">
                  <c:v>0.19590902158774343</c:v>
                </c:pt>
                <c:pt idx="575">
                  <c:v>0.19590902158774343</c:v>
                </c:pt>
                <c:pt idx="576">
                  <c:v>0.19590902158774343</c:v>
                </c:pt>
                <c:pt idx="577">
                  <c:v>0.19590902158774343</c:v>
                </c:pt>
                <c:pt idx="578">
                  <c:v>0.19590902158774343</c:v>
                </c:pt>
                <c:pt idx="579">
                  <c:v>0.19590902158774343</c:v>
                </c:pt>
                <c:pt idx="580">
                  <c:v>0.19590902158774343</c:v>
                </c:pt>
                <c:pt idx="581">
                  <c:v>0.19590902158774343</c:v>
                </c:pt>
                <c:pt idx="582">
                  <c:v>0.19590902158774343</c:v>
                </c:pt>
                <c:pt idx="583">
                  <c:v>0.19590902158774343</c:v>
                </c:pt>
                <c:pt idx="584">
                  <c:v>0.19590902158774343</c:v>
                </c:pt>
                <c:pt idx="585">
                  <c:v>0.19590902158774343</c:v>
                </c:pt>
                <c:pt idx="586">
                  <c:v>0.19590902158774343</c:v>
                </c:pt>
                <c:pt idx="587">
                  <c:v>0.19590902158774343</c:v>
                </c:pt>
                <c:pt idx="588">
                  <c:v>0.19590902158774343</c:v>
                </c:pt>
                <c:pt idx="589">
                  <c:v>0.19590902158774343</c:v>
                </c:pt>
                <c:pt idx="590">
                  <c:v>0.19590902158774343</c:v>
                </c:pt>
                <c:pt idx="591">
                  <c:v>0.19590902158774343</c:v>
                </c:pt>
                <c:pt idx="592">
                  <c:v>0.19590902158774343</c:v>
                </c:pt>
                <c:pt idx="593">
                  <c:v>0.19590902158774343</c:v>
                </c:pt>
                <c:pt idx="594">
                  <c:v>0.19590902158774343</c:v>
                </c:pt>
                <c:pt idx="595">
                  <c:v>0.19590902158774343</c:v>
                </c:pt>
                <c:pt idx="596">
                  <c:v>0.19590902158774343</c:v>
                </c:pt>
                <c:pt idx="597">
                  <c:v>0.19590902158774343</c:v>
                </c:pt>
                <c:pt idx="598">
                  <c:v>0.19590902158774343</c:v>
                </c:pt>
                <c:pt idx="599">
                  <c:v>0.19590902158774343</c:v>
                </c:pt>
                <c:pt idx="600">
                  <c:v>0.19590902158774343</c:v>
                </c:pt>
                <c:pt idx="601">
                  <c:v>0.19590902158774343</c:v>
                </c:pt>
                <c:pt idx="602">
                  <c:v>0.19590902158774343</c:v>
                </c:pt>
                <c:pt idx="603">
                  <c:v>0.19590902158774343</c:v>
                </c:pt>
                <c:pt idx="604">
                  <c:v>0.19590902158774343</c:v>
                </c:pt>
                <c:pt idx="605">
                  <c:v>0.19590902158774343</c:v>
                </c:pt>
                <c:pt idx="606">
                  <c:v>0.19590902158774343</c:v>
                </c:pt>
                <c:pt idx="607">
                  <c:v>0.19590902158774343</c:v>
                </c:pt>
                <c:pt idx="608">
                  <c:v>0.19590902158774343</c:v>
                </c:pt>
                <c:pt idx="609">
                  <c:v>0.19590902158774343</c:v>
                </c:pt>
                <c:pt idx="610">
                  <c:v>0.19590902158774343</c:v>
                </c:pt>
                <c:pt idx="611">
                  <c:v>0.19590902158774343</c:v>
                </c:pt>
                <c:pt idx="612">
                  <c:v>0.19590902158774343</c:v>
                </c:pt>
                <c:pt idx="613">
                  <c:v>0.19590902158774343</c:v>
                </c:pt>
                <c:pt idx="614">
                  <c:v>0.19590902158774343</c:v>
                </c:pt>
                <c:pt idx="615">
                  <c:v>0.19590902158774343</c:v>
                </c:pt>
                <c:pt idx="616">
                  <c:v>0.19590902158774343</c:v>
                </c:pt>
                <c:pt idx="617">
                  <c:v>0.19590902158774343</c:v>
                </c:pt>
                <c:pt idx="618">
                  <c:v>0.19590902158774343</c:v>
                </c:pt>
                <c:pt idx="619">
                  <c:v>0.19590902158774343</c:v>
                </c:pt>
                <c:pt idx="620">
                  <c:v>0.19590902158774343</c:v>
                </c:pt>
                <c:pt idx="621">
                  <c:v>0.19590902158774343</c:v>
                </c:pt>
                <c:pt idx="622">
                  <c:v>-0.11496730071780578</c:v>
                </c:pt>
                <c:pt idx="623">
                  <c:v>-0.11496730071780578</c:v>
                </c:pt>
                <c:pt idx="624">
                  <c:v>-0.11496730071780578</c:v>
                </c:pt>
                <c:pt idx="625">
                  <c:v>-0.11496730071780578</c:v>
                </c:pt>
                <c:pt idx="626">
                  <c:v>-0.11496730071780578</c:v>
                </c:pt>
                <c:pt idx="627">
                  <c:v>-0.11496730071780578</c:v>
                </c:pt>
                <c:pt idx="628">
                  <c:v>-0.11496730071780578</c:v>
                </c:pt>
                <c:pt idx="629">
                  <c:v>-0.11496730071780578</c:v>
                </c:pt>
                <c:pt idx="630">
                  <c:v>-0.11496730071780578</c:v>
                </c:pt>
                <c:pt idx="631">
                  <c:v>-0.11496730071780578</c:v>
                </c:pt>
                <c:pt idx="632">
                  <c:v>-0.11496730071780578</c:v>
                </c:pt>
                <c:pt idx="633">
                  <c:v>-0.11496730071780578</c:v>
                </c:pt>
                <c:pt idx="634">
                  <c:v>-0.11496730071780578</c:v>
                </c:pt>
                <c:pt idx="635">
                  <c:v>-0.11496730071780578</c:v>
                </c:pt>
                <c:pt idx="636">
                  <c:v>-0.11496730071780578</c:v>
                </c:pt>
                <c:pt idx="637">
                  <c:v>-0.11496730071780578</c:v>
                </c:pt>
                <c:pt idx="638">
                  <c:v>-0.11496730071780578</c:v>
                </c:pt>
                <c:pt idx="639">
                  <c:v>-0.11496730071780578</c:v>
                </c:pt>
                <c:pt idx="640">
                  <c:v>-0.11496730071780578</c:v>
                </c:pt>
                <c:pt idx="641">
                  <c:v>-0.11496730071780578</c:v>
                </c:pt>
                <c:pt idx="642">
                  <c:v>-0.11496730071780578</c:v>
                </c:pt>
                <c:pt idx="643">
                  <c:v>-0.11496730071780578</c:v>
                </c:pt>
                <c:pt idx="644">
                  <c:v>-0.11496730071780578</c:v>
                </c:pt>
                <c:pt idx="645">
                  <c:v>-0.11496730071780578</c:v>
                </c:pt>
                <c:pt idx="646">
                  <c:v>-0.11496730071780578</c:v>
                </c:pt>
                <c:pt idx="647">
                  <c:v>-0.11496730071780578</c:v>
                </c:pt>
                <c:pt idx="648">
                  <c:v>-0.11496730071780578</c:v>
                </c:pt>
                <c:pt idx="649">
                  <c:v>-0.11496730071780578</c:v>
                </c:pt>
                <c:pt idx="650">
                  <c:v>-0.11496730071780578</c:v>
                </c:pt>
                <c:pt idx="651">
                  <c:v>-0.11496730071780578</c:v>
                </c:pt>
                <c:pt idx="652">
                  <c:v>-0.11496730071780578</c:v>
                </c:pt>
                <c:pt idx="653">
                  <c:v>-0.11496730071780578</c:v>
                </c:pt>
                <c:pt idx="654">
                  <c:v>-0.11496730071780578</c:v>
                </c:pt>
                <c:pt idx="655">
                  <c:v>-0.11496730071780578</c:v>
                </c:pt>
                <c:pt idx="656">
                  <c:v>-0.11496730071780578</c:v>
                </c:pt>
                <c:pt idx="657">
                  <c:v>-0.11496730071780578</c:v>
                </c:pt>
                <c:pt idx="658">
                  <c:v>-0.11496730071780578</c:v>
                </c:pt>
                <c:pt idx="659">
                  <c:v>-0.11496730071780578</c:v>
                </c:pt>
                <c:pt idx="660">
                  <c:v>-0.11496730071780578</c:v>
                </c:pt>
                <c:pt idx="661">
                  <c:v>-0.11496730071780578</c:v>
                </c:pt>
                <c:pt idx="662">
                  <c:v>-0.11496730071780578</c:v>
                </c:pt>
                <c:pt idx="663">
                  <c:v>-0.11496730071780578</c:v>
                </c:pt>
                <c:pt idx="664">
                  <c:v>-0.11496730071780578</c:v>
                </c:pt>
                <c:pt idx="665">
                  <c:v>-0.11496730071780578</c:v>
                </c:pt>
                <c:pt idx="666">
                  <c:v>-0.11496730071780578</c:v>
                </c:pt>
                <c:pt idx="667">
                  <c:v>-0.11496730071780578</c:v>
                </c:pt>
                <c:pt idx="668">
                  <c:v>-0.11496730071780578</c:v>
                </c:pt>
                <c:pt idx="669">
                  <c:v>-0.11496730071780578</c:v>
                </c:pt>
                <c:pt idx="670">
                  <c:v>-0.11496730071780578</c:v>
                </c:pt>
                <c:pt idx="671">
                  <c:v>-0.11496730071780578</c:v>
                </c:pt>
                <c:pt idx="672">
                  <c:v>-0.11496730071780578</c:v>
                </c:pt>
                <c:pt idx="673">
                  <c:v>-0.11496730071780578</c:v>
                </c:pt>
                <c:pt idx="674">
                  <c:v>-0.11496730071780578</c:v>
                </c:pt>
                <c:pt idx="675">
                  <c:v>-0.11496730071780578</c:v>
                </c:pt>
                <c:pt idx="676">
                  <c:v>-0.11496730071780578</c:v>
                </c:pt>
                <c:pt idx="677">
                  <c:v>-0.11496730071780578</c:v>
                </c:pt>
                <c:pt idx="678">
                  <c:v>-0.11496730071780578</c:v>
                </c:pt>
                <c:pt idx="679">
                  <c:v>-0.11496730071780578</c:v>
                </c:pt>
                <c:pt idx="680">
                  <c:v>-0.11496730071780578</c:v>
                </c:pt>
                <c:pt idx="681">
                  <c:v>-0.11496730071780578</c:v>
                </c:pt>
                <c:pt idx="682">
                  <c:v>-0.11496730071780578</c:v>
                </c:pt>
                <c:pt idx="683">
                  <c:v>-0.11496730071780578</c:v>
                </c:pt>
                <c:pt idx="684">
                  <c:v>-0.11496730071780578</c:v>
                </c:pt>
                <c:pt idx="685">
                  <c:v>-0.11496730071780578</c:v>
                </c:pt>
                <c:pt idx="686">
                  <c:v>-0.11496730071780578</c:v>
                </c:pt>
                <c:pt idx="687">
                  <c:v>-0.11496730071780578</c:v>
                </c:pt>
                <c:pt idx="688">
                  <c:v>-0.11496730071780578</c:v>
                </c:pt>
                <c:pt idx="689">
                  <c:v>-0.11496730071780578</c:v>
                </c:pt>
                <c:pt idx="690">
                  <c:v>-0.11496730071780578</c:v>
                </c:pt>
                <c:pt idx="691">
                  <c:v>-0.11496730071780578</c:v>
                </c:pt>
                <c:pt idx="692">
                  <c:v>-0.11496730071780578</c:v>
                </c:pt>
                <c:pt idx="693">
                  <c:v>-0.11496730071780578</c:v>
                </c:pt>
                <c:pt idx="694">
                  <c:v>-0.11496730071780578</c:v>
                </c:pt>
                <c:pt idx="695">
                  <c:v>-0.11496730071780578</c:v>
                </c:pt>
                <c:pt idx="696">
                  <c:v>-0.11496730071780578</c:v>
                </c:pt>
                <c:pt idx="697">
                  <c:v>-0.11496730071780578</c:v>
                </c:pt>
                <c:pt idx="698">
                  <c:v>-0.11496730071780578</c:v>
                </c:pt>
                <c:pt idx="699">
                  <c:v>-0.11496730071780578</c:v>
                </c:pt>
                <c:pt idx="700">
                  <c:v>-0.11496730071780578</c:v>
                </c:pt>
                <c:pt idx="701">
                  <c:v>-0.11496730071780578</c:v>
                </c:pt>
                <c:pt idx="702">
                  <c:v>-0.11496730071780578</c:v>
                </c:pt>
                <c:pt idx="703">
                  <c:v>-0.11496730071780578</c:v>
                </c:pt>
                <c:pt idx="704">
                  <c:v>-0.11496730071780578</c:v>
                </c:pt>
                <c:pt idx="705">
                  <c:v>-0.11496730071780578</c:v>
                </c:pt>
                <c:pt idx="706">
                  <c:v>-0.11496730071780578</c:v>
                </c:pt>
                <c:pt idx="707">
                  <c:v>-0.11496730071780578</c:v>
                </c:pt>
                <c:pt idx="708">
                  <c:v>-0.11496730071780578</c:v>
                </c:pt>
                <c:pt idx="709">
                  <c:v>-0.11496730071780578</c:v>
                </c:pt>
                <c:pt idx="710">
                  <c:v>-0.11496730071780578</c:v>
                </c:pt>
                <c:pt idx="711">
                  <c:v>-0.11496730071780578</c:v>
                </c:pt>
                <c:pt idx="712">
                  <c:v>-0.11496730071780578</c:v>
                </c:pt>
                <c:pt idx="713">
                  <c:v>-0.11496730071780578</c:v>
                </c:pt>
                <c:pt idx="714">
                  <c:v>-0.11496730071780578</c:v>
                </c:pt>
                <c:pt idx="715">
                  <c:v>-0.11496730071780578</c:v>
                </c:pt>
                <c:pt idx="716">
                  <c:v>-0.11496730071780578</c:v>
                </c:pt>
                <c:pt idx="717">
                  <c:v>-0.11496730071780578</c:v>
                </c:pt>
                <c:pt idx="718">
                  <c:v>-0.11496730071780578</c:v>
                </c:pt>
                <c:pt idx="719">
                  <c:v>-0.11496730071780578</c:v>
                </c:pt>
                <c:pt idx="720">
                  <c:v>-0.11496730071780578</c:v>
                </c:pt>
                <c:pt idx="721">
                  <c:v>-0.11496730071780578</c:v>
                </c:pt>
                <c:pt idx="722">
                  <c:v>-0.11496730071780578</c:v>
                </c:pt>
                <c:pt idx="723">
                  <c:v>-0.11496730071780578</c:v>
                </c:pt>
                <c:pt idx="724">
                  <c:v>-0.11496730071780578</c:v>
                </c:pt>
                <c:pt idx="725">
                  <c:v>-0.11496730071780578</c:v>
                </c:pt>
                <c:pt idx="726">
                  <c:v>-0.11496730071780578</c:v>
                </c:pt>
                <c:pt idx="727">
                  <c:v>-0.11496730071780578</c:v>
                </c:pt>
                <c:pt idx="728">
                  <c:v>-0.11496730071780578</c:v>
                </c:pt>
                <c:pt idx="729">
                  <c:v>-0.11496730071780578</c:v>
                </c:pt>
                <c:pt idx="730">
                  <c:v>-0.11496730071780578</c:v>
                </c:pt>
                <c:pt idx="731">
                  <c:v>-0.11496730071780578</c:v>
                </c:pt>
                <c:pt idx="732">
                  <c:v>-0.11496730071780578</c:v>
                </c:pt>
                <c:pt idx="733">
                  <c:v>-0.11496730071780578</c:v>
                </c:pt>
                <c:pt idx="734">
                  <c:v>-0.11496730071780578</c:v>
                </c:pt>
                <c:pt idx="735">
                  <c:v>-0.11496730071780578</c:v>
                </c:pt>
                <c:pt idx="736">
                  <c:v>-0.11496730071780578</c:v>
                </c:pt>
                <c:pt idx="737">
                  <c:v>-0.11496730071780578</c:v>
                </c:pt>
                <c:pt idx="738">
                  <c:v>-0.11496730071780578</c:v>
                </c:pt>
                <c:pt idx="739">
                  <c:v>-0.11496730071780578</c:v>
                </c:pt>
                <c:pt idx="740">
                  <c:v>-0.11496730071780578</c:v>
                </c:pt>
                <c:pt idx="741">
                  <c:v>-0.11496730071780578</c:v>
                </c:pt>
                <c:pt idx="742">
                  <c:v>-0.11496730071780578</c:v>
                </c:pt>
                <c:pt idx="743">
                  <c:v>-0.11496730071780578</c:v>
                </c:pt>
                <c:pt idx="744">
                  <c:v>-0.11496730071780578</c:v>
                </c:pt>
                <c:pt idx="745">
                  <c:v>-0.11496730071780578</c:v>
                </c:pt>
                <c:pt idx="746">
                  <c:v>-0.11496730071780578</c:v>
                </c:pt>
                <c:pt idx="747">
                  <c:v>-0.11496730071780578</c:v>
                </c:pt>
                <c:pt idx="748">
                  <c:v>-0.11496730071780578</c:v>
                </c:pt>
                <c:pt idx="749">
                  <c:v>-0.11496730071780578</c:v>
                </c:pt>
                <c:pt idx="750">
                  <c:v>-0.11496730071780578</c:v>
                </c:pt>
                <c:pt idx="751">
                  <c:v>-0.11496730071780578</c:v>
                </c:pt>
                <c:pt idx="752">
                  <c:v>-0.11496730071780578</c:v>
                </c:pt>
                <c:pt idx="753">
                  <c:v>-0.11496730071780578</c:v>
                </c:pt>
                <c:pt idx="754">
                  <c:v>-0.11496730071780578</c:v>
                </c:pt>
                <c:pt idx="755">
                  <c:v>-0.11496730071780578</c:v>
                </c:pt>
                <c:pt idx="756">
                  <c:v>-0.11496730071780578</c:v>
                </c:pt>
                <c:pt idx="757">
                  <c:v>-0.11496730071780578</c:v>
                </c:pt>
                <c:pt idx="758">
                  <c:v>-0.11496730071780578</c:v>
                </c:pt>
                <c:pt idx="759">
                  <c:v>-0.11496730071780578</c:v>
                </c:pt>
                <c:pt idx="760">
                  <c:v>-0.11496730071780578</c:v>
                </c:pt>
                <c:pt idx="761">
                  <c:v>-0.11496730071780578</c:v>
                </c:pt>
                <c:pt idx="762">
                  <c:v>-0.11496730071780578</c:v>
                </c:pt>
                <c:pt idx="763">
                  <c:v>-0.11496730071780578</c:v>
                </c:pt>
                <c:pt idx="764">
                  <c:v>-0.11496730071780578</c:v>
                </c:pt>
                <c:pt idx="765">
                  <c:v>-0.11496730071780578</c:v>
                </c:pt>
                <c:pt idx="766">
                  <c:v>-0.11496730071780578</c:v>
                </c:pt>
                <c:pt idx="767">
                  <c:v>-0.11496730071780578</c:v>
                </c:pt>
                <c:pt idx="768">
                  <c:v>-0.11496730071780578</c:v>
                </c:pt>
                <c:pt idx="769">
                  <c:v>-0.11496730071780578</c:v>
                </c:pt>
                <c:pt idx="770">
                  <c:v>-0.11496730071780578</c:v>
                </c:pt>
                <c:pt idx="771">
                  <c:v>-0.11496730071780578</c:v>
                </c:pt>
                <c:pt idx="772">
                  <c:v>-0.11496730071780578</c:v>
                </c:pt>
                <c:pt idx="773">
                  <c:v>-0.11496730071780578</c:v>
                </c:pt>
                <c:pt idx="774">
                  <c:v>-0.11496730071780578</c:v>
                </c:pt>
                <c:pt idx="775">
                  <c:v>-0.11496730071780578</c:v>
                </c:pt>
                <c:pt idx="776">
                  <c:v>-0.11496730071780578</c:v>
                </c:pt>
                <c:pt idx="777">
                  <c:v>-0.11496730071780578</c:v>
                </c:pt>
                <c:pt idx="778">
                  <c:v>-0.11496730071780578</c:v>
                </c:pt>
                <c:pt idx="779">
                  <c:v>-0.11496730071780578</c:v>
                </c:pt>
                <c:pt idx="780">
                  <c:v>-0.11496730071780578</c:v>
                </c:pt>
                <c:pt idx="781">
                  <c:v>-0.11496730071780578</c:v>
                </c:pt>
                <c:pt idx="782">
                  <c:v>-0.11496730071780578</c:v>
                </c:pt>
                <c:pt idx="783">
                  <c:v>-0.11496730071780578</c:v>
                </c:pt>
                <c:pt idx="784">
                  <c:v>-0.11496730071780578</c:v>
                </c:pt>
                <c:pt idx="785">
                  <c:v>-0.11496730071780578</c:v>
                </c:pt>
                <c:pt idx="786">
                  <c:v>-0.11496730071780578</c:v>
                </c:pt>
                <c:pt idx="787">
                  <c:v>-0.11496730071780578</c:v>
                </c:pt>
                <c:pt idx="788">
                  <c:v>-0.11496730071780578</c:v>
                </c:pt>
                <c:pt idx="789">
                  <c:v>-0.11496730071780578</c:v>
                </c:pt>
                <c:pt idx="790">
                  <c:v>0.26125254083000016</c:v>
                </c:pt>
                <c:pt idx="791">
                  <c:v>0.26125254083000016</c:v>
                </c:pt>
                <c:pt idx="792">
                  <c:v>0.26125254083000016</c:v>
                </c:pt>
                <c:pt idx="793">
                  <c:v>0.26125254083000016</c:v>
                </c:pt>
                <c:pt idx="794">
                  <c:v>0.26125254083000016</c:v>
                </c:pt>
                <c:pt idx="795">
                  <c:v>0.26125254083000016</c:v>
                </c:pt>
                <c:pt idx="796">
                  <c:v>0.26125254083000016</c:v>
                </c:pt>
                <c:pt idx="797">
                  <c:v>0.26125254083000016</c:v>
                </c:pt>
                <c:pt idx="798">
                  <c:v>0.26125254083000016</c:v>
                </c:pt>
                <c:pt idx="799">
                  <c:v>0.26125254083000016</c:v>
                </c:pt>
                <c:pt idx="800">
                  <c:v>0.26125254083000016</c:v>
                </c:pt>
                <c:pt idx="801">
                  <c:v>0.26125254083000016</c:v>
                </c:pt>
                <c:pt idx="802">
                  <c:v>0.26125254083000016</c:v>
                </c:pt>
                <c:pt idx="803">
                  <c:v>0.26125254083000016</c:v>
                </c:pt>
                <c:pt idx="804">
                  <c:v>0.26125254083000016</c:v>
                </c:pt>
                <c:pt idx="805">
                  <c:v>0.26125254083000016</c:v>
                </c:pt>
                <c:pt idx="806">
                  <c:v>0.26125254083000016</c:v>
                </c:pt>
                <c:pt idx="807">
                  <c:v>0.26125254083000016</c:v>
                </c:pt>
                <c:pt idx="808">
                  <c:v>0.26125254083000016</c:v>
                </c:pt>
                <c:pt idx="809">
                  <c:v>0.26125254083000016</c:v>
                </c:pt>
                <c:pt idx="810">
                  <c:v>0.26125254083000016</c:v>
                </c:pt>
                <c:pt idx="811">
                  <c:v>0.26125254083000016</c:v>
                </c:pt>
                <c:pt idx="812">
                  <c:v>0.26125254083000016</c:v>
                </c:pt>
                <c:pt idx="813">
                  <c:v>0.26125254083000016</c:v>
                </c:pt>
                <c:pt idx="814">
                  <c:v>0.26125254083000016</c:v>
                </c:pt>
                <c:pt idx="815">
                  <c:v>0.26125254083000016</c:v>
                </c:pt>
                <c:pt idx="816">
                  <c:v>0.26125254083000016</c:v>
                </c:pt>
                <c:pt idx="817">
                  <c:v>0.26125254083000016</c:v>
                </c:pt>
                <c:pt idx="818">
                  <c:v>0.26125254083000016</c:v>
                </c:pt>
                <c:pt idx="819">
                  <c:v>0.26125254083000016</c:v>
                </c:pt>
                <c:pt idx="820">
                  <c:v>0.26125254083000016</c:v>
                </c:pt>
                <c:pt idx="821">
                  <c:v>0.26125254083000016</c:v>
                </c:pt>
                <c:pt idx="822">
                  <c:v>0.26125254083000016</c:v>
                </c:pt>
                <c:pt idx="823">
                  <c:v>0.26125254083000016</c:v>
                </c:pt>
                <c:pt idx="824">
                  <c:v>0.26125254083000016</c:v>
                </c:pt>
                <c:pt idx="825">
                  <c:v>0.26125254083000016</c:v>
                </c:pt>
                <c:pt idx="826">
                  <c:v>0.26125254083000016</c:v>
                </c:pt>
                <c:pt idx="827">
                  <c:v>0.26125254083000016</c:v>
                </c:pt>
                <c:pt idx="828">
                  <c:v>0.26125254083000016</c:v>
                </c:pt>
                <c:pt idx="829">
                  <c:v>0.26125254083000016</c:v>
                </c:pt>
                <c:pt idx="830">
                  <c:v>0.26125254083000016</c:v>
                </c:pt>
                <c:pt idx="831">
                  <c:v>0.26125254083000016</c:v>
                </c:pt>
                <c:pt idx="832">
                  <c:v>0.26125254083000016</c:v>
                </c:pt>
                <c:pt idx="833">
                  <c:v>0.26125254083000016</c:v>
                </c:pt>
                <c:pt idx="834">
                  <c:v>0.26125254083000016</c:v>
                </c:pt>
                <c:pt idx="835">
                  <c:v>0.26125254083000016</c:v>
                </c:pt>
                <c:pt idx="836">
                  <c:v>0.26125254083000016</c:v>
                </c:pt>
                <c:pt idx="837">
                  <c:v>0.26125254083000016</c:v>
                </c:pt>
                <c:pt idx="838">
                  <c:v>0.26125254083000016</c:v>
                </c:pt>
                <c:pt idx="839">
                  <c:v>0.26125254083000016</c:v>
                </c:pt>
                <c:pt idx="840">
                  <c:v>0.26125254083000016</c:v>
                </c:pt>
                <c:pt idx="841">
                  <c:v>0.26125254083000016</c:v>
                </c:pt>
                <c:pt idx="842">
                  <c:v>0.26125254083000016</c:v>
                </c:pt>
                <c:pt idx="843">
                  <c:v>0.26125254083000016</c:v>
                </c:pt>
                <c:pt idx="844">
                  <c:v>0.26125254083000016</c:v>
                </c:pt>
                <c:pt idx="845">
                  <c:v>0.26125254083000016</c:v>
                </c:pt>
                <c:pt idx="846">
                  <c:v>0.26125254083000016</c:v>
                </c:pt>
                <c:pt idx="847">
                  <c:v>0.26125254083000016</c:v>
                </c:pt>
                <c:pt idx="848">
                  <c:v>0.26125254083000016</c:v>
                </c:pt>
                <c:pt idx="849">
                  <c:v>0.26125254083000016</c:v>
                </c:pt>
                <c:pt idx="850">
                  <c:v>0.26125254083000016</c:v>
                </c:pt>
                <c:pt idx="851">
                  <c:v>0.26125254083000016</c:v>
                </c:pt>
                <c:pt idx="852">
                  <c:v>0.26125254083000016</c:v>
                </c:pt>
                <c:pt idx="853">
                  <c:v>0.26125254083000016</c:v>
                </c:pt>
                <c:pt idx="854">
                  <c:v>0.26125254083000016</c:v>
                </c:pt>
                <c:pt idx="855">
                  <c:v>0.26125254083000016</c:v>
                </c:pt>
                <c:pt idx="856">
                  <c:v>0.26125254083000016</c:v>
                </c:pt>
                <c:pt idx="857">
                  <c:v>0.26125254083000016</c:v>
                </c:pt>
                <c:pt idx="858">
                  <c:v>0.26125254083000016</c:v>
                </c:pt>
                <c:pt idx="859">
                  <c:v>0.26125254083000016</c:v>
                </c:pt>
                <c:pt idx="860">
                  <c:v>0.26125254083000016</c:v>
                </c:pt>
                <c:pt idx="861">
                  <c:v>0.26125254083000016</c:v>
                </c:pt>
                <c:pt idx="862">
                  <c:v>0.26125254083000016</c:v>
                </c:pt>
                <c:pt idx="863">
                  <c:v>0.26125254083000016</c:v>
                </c:pt>
                <c:pt idx="864">
                  <c:v>0.26125254083000016</c:v>
                </c:pt>
                <c:pt idx="865">
                  <c:v>0.26125254083000016</c:v>
                </c:pt>
                <c:pt idx="866">
                  <c:v>0.26125254083000016</c:v>
                </c:pt>
                <c:pt idx="867">
                  <c:v>0.26125254083000016</c:v>
                </c:pt>
                <c:pt idx="868">
                  <c:v>0.26125254083000016</c:v>
                </c:pt>
                <c:pt idx="869">
                  <c:v>0.26125254083000016</c:v>
                </c:pt>
                <c:pt idx="870">
                  <c:v>0.26125254083000016</c:v>
                </c:pt>
                <c:pt idx="871">
                  <c:v>0.26125254083000016</c:v>
                </c:pt>
                <c:pt idx="872">
                  <c:v>0.26125254083000016</c:v>
                </c:pt>
                <c:pt idx="873">
                  <c:v>0.26125254083000016</c:v>
                </c:pt>
                <c:pt idx="874">
                  <c:v>0.26125254083000016</c:v>
                </c:pt>
                <c:pt idx="875">
                  <c:v>0.26125254083000016</c:v>
                </c:pt>
                <c:pt idx="876">
                  <c:v>0.26125254083000016</c:v>
                </c:pt>
                <c:pt idx="877">
                  <c:v>0.26125254083000016</c:v>
                </c:pt>
                <c:pt idx="878">
                  <c:v>0.26125254083000016</c:v>
                </c:pt>
                <c:pt idx="879">
                  <c:v>0.26125254083000016</c:v>
                </c:pt>
                <c:pt idx="880">
                  <c:v>0.26125254083000016</c:v>
                </c:pt>
                <c:pt idx="881">
                  <c:v>0.26125254083000016</c:v>
                </c:pt>
                <c:pt idx="882">
                  <c:v>0.26125254083000016</c:v>
                </c:pt>
                <c:pt idx="883">
                  <c:v>0.26125254083000016</c:v>
                </c:pt>
                <c:pt idx="884">
                  <c:v>0.26125254083000016</c:v>
                </c:pt>
                <c:pt idx="885">
                  <c:v>0.26125254083000016</c:v>
                </c:pt>
                <c:pt idx="886">
                  <c:v>0.26125254083000016</c:v>
                </c:pt>
                <c:pt idx="887">
                  <c:v>0.26125254083000016</c:v>
                </c:pt>
                <c:pt idx="888">
                  <c:v>0.26125254083000016</c:v>
                </c:pt>
                <c:pt idx="889">
                  <c:v>0.26125254083000016</c:v>
                </c:pt>
                <c:pt idx="890">
                  <c:v>0.26125254083000016</c:v>
                </c:pt>
                <c:pt idx="891">
                  <c:v>0.26125254083000016</c:v>
                </c:pt>
                <c:pt idx="892">
                  <c:v>0.26125254083000016</c:v>
                </c:pt>
                <c:pt idx="893">
                  <c:v>0.26125254083000016</c:v>
                </c:pt>
                <c:pt idx="894">
                  <c:v>0.26125254083000016</c:v>
                </c:pt>
                <c:pt idx="895">
                  <c:v>0.26125254083000016</c:v>
                </c:pt>
                <c:pt idx="896">
                  <c:v>0.26125254083000016</c:v>
                </c:pt>
                <c:pt idx="897">
                  <c:v>0.26125254083000016</c:v>
                </c:pt>
                <c:pt idx="898">
                  <c:v>0.26125254083000016</c:v>
                </c:pt>
                <c:pt idx="899">
                  <c:v>0.26125254083000016</c:v>
                </c:pt>
                <c:pt idx="900">
                  <c:v>0.26125254083000016</c:v>
                </c:pt>
                <c:pt idx="901">
                  <c:v>0.26125254083000016</c:v>
                </c:pt>
                <c:pt idx="902">
                  <c:v>0.26125254083000016</c:v>
                </c:pt>
                <c:pt idx="903">
                  <c:v>0.26125254083000016</c:v>
                </c:pt>
                <c:pt idx="904">
                  <c:v>0.26125254083000016</c:v>
                </c:pt>
                <c:pt idx="905">
                  <c:v>0.26125254083000016</c:v>
                </c:pt>
                <c:pt idx="906">
                  <c:v>0.26125254083000016</c:v>
                </c:pt>
                <c:pt idx="907">
                  <c:v>0.26125254083000016</c:v>
                </c:pt>
                <c:pt idx="908">
                  <c:v>0.26125254083000016</c:v>
                </c:pt>
                <c:pt idx="909">
                  <c:v>0.26125254083000016</c:v>
                </c:pt>
                <c:pt idx="910">
                  <c:v>0.26125254083000016</c:v>
                </c:pt>
                <c:pt idx="911">
                  <c:v>0.26125254083000016</c:v>
                </c:pt>
                <c:pt idx="912">
                  <c:v>0.26125254083000016</c:v>
                </c:pt>
                <c:pt idx="913">
                  <c:v>0.26125254083000016</c:v>
                </c:pt>
                <c:pt idx="914">
                  <c:v>0.26125254083000016</c:v>
                </c:pt>
                <c:pt idx="915">
                  <c:v>0.26125254083000016</c:v>
                </c:pt>
                <c:pt idx="916">
                  <c:v>0.26125254083000016</c:v>
                </c:pt>
                <c:pt idx="917">
                  <c:v>0.26125254083000016</c:v>
                </c:pt>
                <c:pt idx="918">
                  <c:v>0.26125254083000016</c:v>
                </c:pt>
                <c:pt idx="919">
                  <c:v>0.26125254083000016</c:v>
                </c:pt>
                <c:pt idx="920">
                  <c:v>0.26125254083000016</c:v>
                </c:pt>
                <c:pt idx="921">
                  <c:v>0.26125254083000016</c:v>
                </c:pt>
                <c:pt idx="922">
                  <c:v>0.26125254083000016</c:v>
                </c:pt>
                <c:pt idx="923">
                  <c:v>0.26125254083000016</c:v>
                </c:pt>
                <c:pt idx="924">
                  <c:v>0.26125254083000016</c:v>
                </c:pt>
                <c:pt idx="925">
                  <c:v>0.26125254083000016</c:v>
                </c:pt>
                <c:pt idx="926">
                  <c:v>0.26125254083000016</c:v>
                </c:pt>
                <c:pt idx="927">
                  <c:v>0.26125254083000016</c:v>
                </c:pt>
                <c:pt idx="928">
                  <c:v>0.26125254083000016</c:v>
                </c:pt>
                <c:pt idx="929">
                  <c:v>0.26125254083000016</c:v>
                </c:pt>
                <c:pt idx="930">
                  <c:v>0.26125254083000016</c:v>
                </c:pt>
                <c:pt idx="931">
                  <c:v>0.26125254083000016</c:v>
                </c:pt>
                <c:pt idx="932">
                  <c:v>0.26125254083000016</c:v>
                </c:pt>
                <c:pt idx="933">
                  <c:v>0.26125254083000016</c:v>
                </c:pt>
                <c:pt idx="934">
                  <c:v>0.26125254083000016</c:v>
                </c:pt>
                <c:pt idx="935">
                  <c:v>0.26125254083000016</c:v>
                </c:pt>
                <c:pt idx="936">
                  <c:v>0.26125254083000016</c:v>
                </c:pt>
                <c:pt idx="937">
                  <c:v>0.26125254083000016</c:v>
                </c:pt>
                <c:pt idx="938">
                  <c:v>0.26125254083000016</c:v>
                </c:pt>
                <c:pt idx="939">
                  <c:v>0.26125254083000016</c:v>
                </c:pt>
                <c:pt idx="940">
                  <c:v>0.26125254083000016</c:v>
                </c:pt>
                <c:pt idx="941">
                  <c:v>0.26125254083000016</c:v>
                </c:pt>
                <c:pt idx="942">
                  <c:v>0.26125254083000016</c:v>
                </c:pt>
                <c:pt idx="943">
                  <c:v>0.26125254083000016</c:v>
                </c:pt>
                <c:pt idx="944">
                  <c:v>0.26125254083000016</c:v>
                </c:pt>
                <c:pt idx="945">
                  <c:v>0.26125254083000016</c:v>
                </c:pt>
                <c:pt idx="946">
                  <c:v>0.26125254083000016</c:v>
                </c:pt>
                <c:pt idx="947">
                  <c:v>0.26125254083000016</c:v>
                </c:pt>
                <c:pt idx="948">
                  <c:v>0.26125254083000016</c:v>
                </c:pt>
                <c:pt idx="949">
                  <c:v>0.26125254083000016</c:v>
                </c:pt>
                <c:pt idx="950">
                  <c:v>0.26125254083000016</c:v>
                </c:pt>
                <c:pt idx="951">
                  <c:v>0.26125254083000016</c:v>
                </c:pt>
                <c:pt idx="952">
                  <c:v>0.26125254083000016</c:v>
                </c:pt>
                <c:pt idx="953">
                  <c:v>0.26125254083000016</c:v>
                </c:pt>
                <c:pt idx="954">
                  <c:v>0.26125254083000016</c:v>
                </c:pt>
                <c:pt idx="955">
                  <c:v>0.26125254083000016</c:v>
                </c:pt>
                <c:pt idx="956">
                  <c:v>0.26125254083000016</c:v>
                </c:pt>
                <c:pt idx="957">
                  <c:v>0.26125254083000016</c:v>
                </c:pt>
                <c:pt idx="958">
                  <c:v>-0.4802544340099999</c:v>
                </c:pt>
                <c:pt idx="959">
                  <c:v>-0.4802544340099999</c:v>
                </c:pt>
                <c:pt idx="960">
                  <c:v>-0.4802544340099999</c:v>
                </c:pt>
                <c:pt idx="961">
                  <c:v>-0.4802544340099999</c:v>
                </c:pt>
                <c:pt idx="962">
                  <c:v>-0.4802544340099999</c:v>
                </c:pt>
                <c:pt idx="963">
                  <c:v>-0.4802544340099999</c:v>
                </c:pt>
                <c:pt idx="964">
                  <c:v>-0.4802544340099999</c:v>
                </c:pt>
                <c:pt idx="965">
                  <c:v>-0.4802544340099999</c:v>
                </c:pt>
                <c:pt idx="966">
                  <c:v>-0.4802544340099999</c:v>
                </c:pt>
                <c:pt idx="967">
                  <c:v>-0.4802544340099999</c:v>
                </c:pt>
                <c:pt idx="968">
                  <c:v>-0.4802544340099999</c:v>
                </c:pt>
                <c:pt idx="969">
                  <c:v>-0.4802544340099999</c:v>
                </c:pt>
                <c:pt idx="970">
                  <c:v>-0.4802544340099999</c:v>
                </c:pt>
                <c:pt idx="971">
                  <c:v>-0.4802544340099999</c:v>
                </c:pt>
                <c:pt idx="972">
                  <c:v>-0.4802544340099999</c:v>
                </c:pt>
                <c:pt idx="973">
                  <c:v>-0.4802544340099999</c:v>
                </c:pt>
                <c:pt idx="974">
                  <c:v>-0.4802544340099999</c:v>
                </c:pt>
                <c:pt idx="975">
                  <c:v>-0.4802544340099999</c:v>
                </c:pt>
                <c:pt idx="976">
                  <c:v>-0.4802544340099999</c:v>
                </c:pt>
                <c:pt idx="977">
                  <c:v>-0.4802544340099999</c:v>
                </c:pt>
                <c:pt idx="978">
                  <c:v>-0.4802544340099999</c:v>
                </c:pt>
                <c:pt idx="979">
                  <c:v>-0.4802544340099999</c:v>
                </c:pt>
                <c:pt idx="980">
                  <c:v>-0.4802544340099999</c:v>
                </c:pt>
                <c:pt idx="981">
                  <c:v>-0.4802544340099999</c:v>
                </c:pt>
                <c:pt idx="982">
                  <c:v>-0.4802544340099999</c:v>
                </c:pt>
                <c:pt idx="983">
                  <c:v>-0.4802544340099999</c:v>
                </c:pt>
                <c:pt idx="984">
                  <c:v>-0.4802544340099999</c:v>
                </c:pt>
                <c:pt idx="985">
                  <c:v>-0.4802544340099999</c:v>
                </c:pt>
                <c:pt idx="986">
                  <c:v>-0.4802544340099999</c:v>
                </c:pt>
                <c:pt idx="987">
                  <c:v>-0.4802544340099999</c:v>
                </c:pt>
                <c:pt idx="988">
                  <c:v>-0.4802544340099999</c:v>
                </c:pt>
                <c:pt idx="989">
                  <c:v>-0.4802544340099999</c:v>
                </c:pt>
                <c:pt idx="990">
                  <c:v>-0.4802544340099999</c:v>
                </c:pt>
                <c:pt idx="991">
                  <c:v>-0.4802544340099999</c:v>
                </c:pt>
                <c:pt idx="992">
                  <c:v>-0.4802544340099999</c:v>
                </c:pt>
                <c:pt idx="993">
                  <c:v>-0.4802544340099999</c:v>
                </c:pt>
                <c:pt idx="994">
                  <c:v>-0.4802544340099999</c:v>
                </c:pt>
                <c:pt idx="995">
                  <c:v>-0.4802544340099999</c:v>
                </c:pt>
                <c:pt idx="996">
                  <c:v>-0.4802544340099999</c:v>
                </c:pt>
                <c:pt idx="997">
                  <c:v>-0.4802544340099999</c:v>
                </c:pt>
                <c:pt idx="998">
                  <c:v>-0.4802544340099999</c:v>
                </c:pt>
                <c:pt idx="999">
                  <c:v>-0.4802544340099999</c:v>
                </c:pt>
                <c:pt idx="1000">
                  <c:v>-0.4802544340099999</c:v>
                </c:pt>
                <c:pt idx="1001">
                  <c:v>-0.4802544340099999</c:v>
                </c:pt>
                <c:pt idx="1002">
                  <c:v>-0.4802544340099999</c:v>
                </c:pt>
                <c:pt idx="1003">
                  <c:v>-0.4802544340099999</c:v>
                </c:pt>
                <c:pt idx="1004">
                  <c:v>-0.4802544340099999</c:v>
                </c:pt>
                <c:pt idx="1005">
                  <c:v>-0.4802544340099999</c:v>
                </c:pt>
                <c:pt idx="1006">
                  <c:v>-0.4802544340099999</c:v>
                </c:pt>
                <c:pt idx="1007">
                  <c:v>-0.4802544340099999</c:v>
                </c:pt>
                <c:pt idx="1008">
                  <c:v>-0.4802544340099999</c:v>
                </c:pt>
                <c:pt idx="1009">
                  <c:v>-0.4802544340099999</c:v>
                </c:pt>
                <c:pt idx="1010">
                  <c:v>-0.4802544340099999</c:v>
                </c:pt>
                <c:pt idx="1011">
                  <c:v>-0.4802544340099999</c:v>
                </c:pt>
                <c:pt idx="1012">
                  <c:v>-0.4802544340099999</c:v>
                </c:pt>
                <c:pt idx="1013">
                  <c:v>-0.4802544340099999</c:v>
                </c:pt>
                <c:pt idx="1014">
                  <c:v>-0.4802544340099999</c:v>
                </c:pt>
                <c:pt idx="1015">
                  <c:v>-0.4802544340099999</c:v>
                </c:pt>
                <c:pt idx="1016">
                  <c:v>-0.4802544340099999</c:v>
                </c:pt>
                <c:pt idx="1017">
                  <c:v>-0.4802544340099999</c:v>
                </c:pt>
                <c:pt idx="1018">
                  <c:v>-0.4802544340099999</c:v>
                </c:pt>
                <c:pt idx="1019">
                  <c:v>-0.4802544340099999</c:v>
                </c:pt>
                <c:pt idx="1020">
                  <c:v>-0.4802544340099999</c:v>
                </c:pt>
                <c:pt idx="1021">
                  <c:v>-0.4802544340099999</c:v>
                </c:pt>
                <c:pt idx="1022">
                  <c:v>-0.4802544340099999</c:v>
                </c:pt>
                <c:pt idx="1023">
                  <c:v>-0.4802544340099999</c:v>
                </c:pt>
                <c:pt idx="1024">
                  <c:v>-0.4802544340099999</c:v>
                </c:pt>
                <c:pt idx="1025">
                  <c:v>-0.4802544340099999</c:v>
                </c:pt>
                <c:pt idx="1026">
                  <c:v>-0.4802544340099999</c:v>
                </c:pt>
                <c:pt idx="1027">
                  <c:v>-0.4802544340099999</c:v>
                </c:pt>
                <c:pt idx="1028">
                  <c:v>-0.4802544340099999</c:v>
                </c:pt>
                <c:pt idx="1029">
                  <c:v>-0.4802544340099999</c:v>
                </c:pt>
                <c:pt idx="1030">
                  <c:v>-0.4802544340099999</c:v>
                </c:pt>
                <c:pt idx="1031">
                  <c:v>-0.4802544340099999</c:v>
                </c:pt>
                <c:pt idx="1032">
                  <c:v>-0.4802544340099999</c:v>
                </c:pt>
                <c:pt idx="1033">
                  <c:v>-0.4802544340099999</c:v>
                </c:pt>
                <c:pt idx="1034">
                  <c:v>-0.4802544340099999</c:v>
                </c:pt>
                <c:pt idx="1035">
                  <c:v>-0.4802544340099999</c:v>
                </c:pt>
                <c:pt idx="1036">
                  <c:v>-0.4802544340099999</c:v>
                </c:pt>
                <c:pt idx="1037">
                  <c:v>-0.4802544340099999</c:v>
                </c:pt>
                <c:pt idx="1038">
                  <c:v>-0.4802544340099999</c:v>
                </c:pt>
                <c:pt idx="1039">
                  <c:v>-0.4802544340099999</c:v>
                </c:pt>
                <c:pt idx="1040">
                  <c:v>-0.4802544340099999</c:v>
                </c:pt>
                <c:pt idx="1041">
                  <c:v>-0.4802544340099999</c:v>
                </c:pt>
                <c:pt idx="1042">
                  <c:v>-0.4802544340099999</c:v>
                </c:pt>
                <c:pt idx="1043">
                  <c:v>-0.4802544340099999</c:v>
                </c:pt>
                <c:pt idx="1044">
                  <c:v>-0.4802544340099999</c:v>
                </c:pt>
                <c:pt idx="1045">
                  <c:v>-0.4802544340099999</c:v>
                </c:pt>
                <c:pt idx="1046">
                  <c:v>-0.4802544340099999</c:v>
                </c:pt>
                <c:pt idx="1047">
                  <c:v>-0.4802544340099999</c:v>
                </c:pt>
                <c:pt idx="1048">
                  <c:v>-0.4802544340099999</c:v>
                </c:pt>
                <c:pt idx="1049">
                  <c:v>-0.4802544340099999</c:v>
                </c:pt>
                <c:pt idx="1050">
                  <c:v>-0.4802544340099999</c:v>
                </c:pt>
                <c:pt idx="1051">
                  <c:v>-0.4802544340099999</c:v>
                </c:pt>
                <c:pt idx="1052">
                  <c:v>-0.4802544340099999</c:v>
                </c:pt>
                <c:pt idx="1053">
                  <c:v>-0.4802544340099999</c:v>
                </c:pt>
                <c:pt idx="1054">
                  <c:v>-0.4802544340099999</c:v>
                </c:pt>
                <c:pt idx="1055">
                  <c:v>-0.4802544340099999</c:v>
                </c:pt>
                <c:pt idx="1056">
                  <c:v>-0.4802544340099999</c:v>
                </c:pt>
                <c:pt idx="1057">
                  <c:v>-0.4802544340099999</c:v>
                </c:pt>
                <c:pt idx="1058">
                  <c:v>-0.4802544340099999</c:v>
                </c:pt>
                <c:pt idx="1059">
                  <c:v>-0.4802544340099999</c:v>
                </c:pt>
                <c:pt idx="1060">
                  <c:v>-0.4802544340099999</c:v>
                </c:pt>
                <c:pt idx="1061">
                  <c:v>-0.4802544340099999</c:v>
                </c:pt>
                <c:pt idx="1062">
                  <c:v>-0.4802544340099999</c:v>
                </c:pt>
                <c:pt idx="1063">
                  <c:v>-0.4802544340099999</c:v>
                </c:pt>
                <c:pt idx="1064">
                  <c:v>-0.4802544340099999</c:v>
                </c:pt>
                <c:pt idx="1065">
                  <c:v>-0.4802544340099999</c:v>
                </c:pt>
                <c:pt idx="1066">
                  <c:v>-0.4802544340099999</c:v>
                </c:pt>
                <c:pt idx="1067">
                  <c:v>-0.4802544340099999</c:v>
                </c:pt>
                <c:pt idx="1068">
                  <c:v>-0.4802544340099999</c:v>
                </c:pt>
                <c:pt idx="1069">
                  <c:v>-0.4802544340099999</c:v>
                </c:pt>
                <c:pt idx="1070">
                  <c:v>-0.4802544340099999</c:v>
                </c:pt>
                <c:pt idx="1071">
                  <c:v>-0.4802544340099999</c:v>
                </c:pt>
                <c:pt idx="1072">
                  <c:v>-0.4802544340099999</c:v>
                </c:pt>
                <c:pt idx="1073">
                  <c:v>-0.4802544340099999</c:v>
                </c:pt>
                <c:pt idx="1074">
                  <c:v>-0.4802544340099999</c:v>
                </c:pt>
                <c:pt idx="1075">
                  <c:v>-0.4802544340099999</c:v>
                </c:pt>
                <c:pt idx="1076">
                  <c:v>-0.4802544340099999</c:v>
                </c:pt>
                <c:pt idx="1077">
                  <c:v>-0.4802544340099999</c:v>
                </c:pt>
                <c:pt idx="1078">
                  <c:v>-0.4802544340099999</c:v>
                </c:pt>
                <c:pt idx="1079">
                  <c:v>-0.4802544340099999</c:v>
                </c:pt>
                <c:pt idx="1080">
                  <c:v>-0.4802544340099999</c:v>
                </c:pt>
                <c:pt idx="1081">
                  <c:v>-0.4802544340099999</c:v>
                </c:pt>
                <c:pt idx="1082">
                  <c:v>-0.4802544340099999</c:v>
                </c:pt>
                <c:pt idx="1083">
                  <c:v>-0.4802544340099999</c:v>
                </c:pt>
                <c:pt idx="1084">
                  <c:v>-0.4802544340099999</c:v>
                </c:pt>
                <c:pt idx="1085">
                  <c:v>-0.4802544340099999</c:v>
                </c:pt>
                <c:pt idx="1086">
                  <c:v>-0.4802544340099999</c:v>
                </c:pt>
                <c:pt idx="1087">
                  <c:v>-0.4802544340099999</c:v>
                </c:pt>
                <c:pt idx="1088">
                  <c:v>-0.4802544340099999</c:v>
                </c:pt>
                <c:pt idx="1089">
                  <c:v>-0.4802544340099999</c:v>
                </c:pt>
                <c:pt idx="1090">
                  <c:v>-0.4802544340099999</c:v>
                </c:pt>
                <c:pt idx="1091">
                  <c:v>-0.4802544340099999</c:v>
                </c:pt>
                <c:pt idx="1092">
                  <c:v>-0.4802544340099999</c:v>
                </c:pt>
                <c:pt idx="1093">
                  <c:v>-0.4802544340099999</c:v>
                </c:pt>
                <c:pt idx="1094">
                  <c:v>-0.4802544340099999</c:v>
                </c:pt>
                <c:pt idx="1095">
                  <c:v>-0.4802544340099999</c:v>
                </c:pt>
                <c:pt idx="1096">
                  <c:v>-0.4802544340099999</c:v>
                </c:pt>
                <c:pt idx="1097">
                  <c:v>-0.4802544340099999</c:v>
                </c:pt>
                <c:pt idx="1098">
                  <c:v>-0.4802544340099999</c:v>
                </c:pt>
                <c:pt idx="1099">
                  <c:v>-0.4802544340099999</c:v>
                </c:pt>
                <c:pt idx="1100">
                  <c:v>-0.4802544340099999</c:v>
                </c:pt>
                <c:pt idx="1101">
                  <c:v>-0.4802544340099999</c:v>
                </c:pt>
                <c:pt idx="1102">
                  <c:v>-0.4802544340099999</c:v>
                </c:pt>
                <c:pt idx="1103">
                  <c:v>-0.4802544340099999</c:v>
                </c:pt>
                <c:pt idx="1104">
                  <c:v>-0.4802544340099999</c:v>
                </c:pt>
                <c:pt idx="1105">
                  <c:v>-0.4802544340099999</c:v>
                </c:pt>
                <c:pt idx="1106">
                  <c:v>-0.4802544340099999</c:v>
                </c:pt>
                <c:pt idx="1107">
                  <c:v>-0.4802544340099999</c:v>
                </c:pt>
                <c:pt idx="1108">
                  <c:v>-0.4802544340099999</c:v>
                </c:pt>
                <c:pt idx="1109">
                  <c:v>-0.4802544340099999</c:v>
                </c:pt>
                <c:pt idx="1110">
                  <c:v>-0.4802544340099999</c:v>
                </c:pt>
                <c:pt idx="1111">
                  <c:v>-0.4802544340099999</c:v>
                </c:pt>
                <c:pt idx="1112">
                  <c:v>-0.4802544340099999</c:v>
                </c:pt>
                <c:pt idx="1113">
                  <c:v>-0.4802544340099999</c:v>
                </c:pt>
                <c:pt idx="1114">
                  <c:v>-0.4802544340099999</c:v>
                </c:pt>
                <c:pt idx="1115">
                  <c:v>-0.4802544340099999</c:v>
                </c:pt>
                <c:pt idx="1116">
                  <c:v>-0.4802544340099999</c:v>
                </c:pt>
                <c:pt idx="1117">
                  <c:v>-0.4802544340099999</c:v>
                </c:pt>
                <c:pt idx="1118">
                  <c:v>-0.4802544340099999</c:v>
                </c:pt>
                <c:pt idx="1119">
                  <c:v>-0.4802544340099999</c:v>
                </c:pt>
                <c:pt idx="1120">
                  <c:v>-0.4802544340099999</c:v>
                </c:pt>
                <c:pt idx="1121">
                  <c:v>-0.4802544340099999</c:v>
                </c:pt>
                <c:pt idx="1122">
                  <c:v>-0.4802544340099999</c:v>
                </c:pt>
                <c:pt idx="1123">
                  <c:v>-0.4802544340099999</c:v>
                </c:pt>
                <c:pt idx="1124">
                  <c:v>-0.4802544340099999</c:v>
                </c:pt>
                <c:pt idx="1125">
                  <c:v>-0.4802544340099999</c:v>
                </c:pt>
                <c:pt idx="1126">
                  <c:v>0.14702410232000035</c:v>
                </c:pt>
                <c:pt idx="1127">
                  <c:v>0.14702410232000035</c:v>
                </c:pt>
                <c:pt idx="1128">
                  <c:v>0.14702410232000035</c:v>
                </c:pt>
                <c:pt idx="1129">
                  <c:v>0.14702410232000035</c:v>
                </c:pt>
                <c:pt idx="1130">
                  <c:v>0.14702410232000035</c:v>
                </c:pt>
                <c:pt idx="1131">
                  <c:v>0.14702410232000035</c:v>
                </c:pt>
                <c:pt idx="1132">
                  <c:v>0.14702410232000035</c:v>
                </c:pt>
                <c:pt idx="1133">
                  <c:v>0.14702410232000035</c:v>
                </c:pt>
                <c:pt idx="1134">
                  <c:v>0.14702410232000035</c:v>
                </c:pt>
                <c:pt idx="1135">
                  <c:v>0.14702410232000035</c:v>
                </c:pt>
                <c:pt idx="1136">
                  <c:v>0.14702410232000035</c:v>
                </c:pt>
                <c:pt idx="1137">
                  <c:v>0.14702410232000035</c:v>
                </c:pt>
                <c:pt idx="1138">
                  <c:v>0.14702410232000035</c:v>
                </c:pt>
                <c:pt idx="1139">
                  <c:v>0.14702410232000035</c:v>
                </c:pt>
                <c:pt idx="1140">
                  <c:v>0.14702410232000035</c:v>
                </c:pt>
                <c:pt idx="1141">
                  <c:v>0.14702410232000035</c:v>
                </c:pt>
                <c:pt idx="1142">
                  <c:v>0.14702410232000035</c:v>
                </c:pt>
                <c:pt idx="1143">
                  <c:v>0.14702410232000035</c:v>
                </c:pt>
                <c:pt idx="1144">
                  <c:v>0.14702410232000035</c:v>
                </c:pt>
                <c:pt idx="1145">
                  <c:v>0.14702410232000035</c:v>
                </c:pt>
                <c:pt idx="1146">
                  <c:v>0.14702410232000035</c:v>
                </c:pt>
                <c:pt idx="1147">
                  <c:v>0.14702410232000035</c:v>
                </c:pt>
                <c:pt idx="1148">
                  <c:v>0.14702410232000035</c:v>
                </c:pt>
                <c:pt idx="1149">
                  <c:v>0.14702410232000035</c:v>
                </c:pt>
                <c:pt idx="1150">
                  <c:v>0.14702410232000035</c:v>
                </c:pt>
                <c:pt idx="1151">
                  <c:v>0.14702410232000035</c:v>
                </c:pt>
                <c:pt idx="1152">
                  <c:v>0.14702410232000035</c:v>
                </c:pt>
                <c:pt idx="1153">
                  <c:v>0.14702410232000035</c:v>
                </c:pt>
                <c:pt idx="1154">
                  <c:v>0.14702410232000035</c:v>
                </c:pt>
                <c:pt idx="1155">
                  <c:v>0.14702410232000035</c:v>
                </c:pt>
                <c:pt idx="1156">
                  <c:v>0.14702410232000035</c:v>
                </c:pt>
                <c:pt idx="1157">
                  <c:v>0.14702410232000035</c:v>
                </c:pt>
                <c:pt idx="1158">
                  <c:v>0.14702410232000035</c:v>
                </c:pt>
                <c:pt idx="1159">
                  <c:v>0.14702410232000035</c:v>
                </c:pt>
                <c:pt idx="1160">
                  <c:v>0.14702410232000035</c:v>
                </c:pt>
                <c:pt idx="1161">
                  <c:v>0.14702410232000035</c:v>
                </c:pt>
                <c:pt idx="1162">
                  <c:v>0.14702410232000035</c:v>
                </c:pt>
                <c:pt idx="1163">
                  <c:v>0.14702410232000035</c:v>
                </c:pt>
                <c:pt idx="1164">
                  <c:v>0.14702410232000035</c:v>
                </c:pt>
                <c:pt idx="1165">
                  <c:v>0.14702410232000035</c:v>
                </c:pt>
                <c:pt idx="1166">
                  <c:v>0.14702410232000035</c:v>
                </c:pt>
                <c:pt idx="1167">
                  <c:v>0.14702410232000035</c:v>
                </c:pt>
                <c:pt idx="1168">
                  <c:v>0.14702410232000035</c:v>
                </c:pt>
                <c:pt idx="1169">
                  <c:v>0.14702410232000035</c:v>
                </c:pt>
                <c:pt idx="1170">
                  <c:v>0.14702410232000035</c:v>
                </c:pt>
                <c:pt idx="1171">
                  <c:v>0.14702410232000035</c:v>
                </c:pt>
                <c:pt idx="1172">
                  <c:v>0.14702410232000035</c:v>
                </c:pt>
                <c:pt idx="1173">
                  <c:v>0.14702410232000035</c:v>
                </c:pt>
                <c:pt idx="1174">
                  <c:v>0.14702410232000035</c:v>
                </c:pt>
                <c:pt idx="1175">
                  <c:v>0.14702410232000035</c:v>
                </c:pt>
                <c:pt idx="1176">
                  <c:v>0.14702410232000035</c:v>
                </c:pt>
                <c:pt idx="1177">
                  <c:v>0.14702410232000035</c:v>
                </c:pt>
                <c:pt idx="1178">
                  <c:v>0.14702410232000035</c:v>
                </c:pt>
                <c:pt idx="1179">
                  <c:v>0.14702410232000035</c:v>
                </c:pt>
                <c:pt idx="1180">
                  <c:v>0.14702410232000035</c:v>
                </c:pt>
                <c:pt idx="1181">
                  <c:v>0.14702410232000035</c:v>
                </c:pt>
                <c:pt idx="1182">
                  <c:v>0.14702410232000035</c:v>
                </c:pt>
                <c:pt idx="1183">
                  <c:v>0.14702410232000035</c:v>
                </c:pt>
                <c:pt idx="1184">
                  <c:v>0.14702410232000035</c:v>
                </c:pt>
                <c:pt idx="1185">
                  <c:v>0.14702410232000035</c:v>
                </c:pt>
                <c:pt idx="1186">
                  <c:v>0.14702410232000035</c:v>
                </c:pt>
                <c:pt idx="1187">
                  <c:v>0.14702410232000035</c:v>
                </c:pt>
                <c:pt idx="1188">
                  <c:v>0.14702410232000035</c:v>
                </c:pt>
                <c:pt idx="1189">
                  <c:v>0.14702410232000035</c:v>
                </c:pt>
                <c:pt idx="1190">
                  <c:v>0.14702410232000035</c:v>
                </c:pt>
                <c:pt idx="1191">
                  <c:v>0.14702410232000035</c:v>
                </c:pt>
                <c:pt idx="1192">
                  <c:v>0.14702410232000035</c:v>
                </c:pt>
                <c:pt idx="1193">
                  <c:v>0.14702410232000035</c:v>
                </c:pt>
                <c:pt idx="1194">
                  <c:v>0.14702410232000035</c:v>
                </c:pt>
                <c:pt idx="1195">
                  <c:v>0.14702410232000035</c:v>
                </c:pt>
                <c:pt idx="1196">
                  <c:v>0.14702410232000035</c:v>
                </c:pt>
                <c:pt idx="1197">
                  <c:v>0.14702410232000035</c:v>
                </c:pt>
                <c:pt idx="1198">
                  <c:v>0.14702410232000035</c:v>
                </c:pt>
                <c:pt idx="1199">
                  <c:v>0.14702410232000035</c:v>
                </c:pt>
                <c:pt idx="1200">
                  <c:v>0.14702410232000035</c:v>
                </c:pt>
                <c:pt idx="1201">
                  <c:v>0.14702410232000035</c:v>
                </c:pt>
                <c:pt idx="1202">
                  <c:v>0.14702410232000035</c:v>
                </c:pt>
                <c:pt idx="1203">
                  <c:v>0.14702410232000035</c:v>
                </c:pt>
                <c:pt idx="1204">
                  <c:v>0.14702410232000035</c:v>
                </c:pt>
                <c:pt idx="1205">
                  <c:v>0.14702410232000035</c:v>
                </c:pt>
                <c:pt idx="1206">
                  <c:v>0.14702410232000035</c:v>
                </c:pt>
                <c:pt idx="1207">
                  <c:v>0.14702410232000035</c:v>
                </c:pt>
                <c:pt idx="1208">
                  <c:v>0.14702410232000035</c:v>
                </c:pt>
                <c:pt idx="1209">
                  <c:v>0.14702410232000035</c:v>
                </c:pt>
                <c:pt idx="1210">
                  <c:v>0.14702410232000035</c:v>
                </c:pt>
                <c:pt idx="1211">
                  <c:v>0.14702410232000035</c:v>
                </c:pt>
                <c:pt idx="1212">
                  <c:v>0.14702410232000035</c:v>
                </c:pt>
                <c:pt idx="1213">
                  <c:v>0.14702410232000035</c:v>
                </c:pt>
                <c:pt idx="1214">
                  <c:v>0.14702410232000035</c:v>
                </c:pt>
                <c:pt idx="1215">
                  <c:v>0.14702410232000035</c:v>
                </c:pt>
                <c:pt idx="1216">
                  <c:v>0.14702410232000035</c:v>
                </c:pt>
                <c:pt idx="1217">
                  <c:v>0.14702410232000035</c:v>
                </c:pt>
                <c:pt idx="1218">
                  <c:v>0.14702410232000035</c:v>
                </c:pt>
                <c:pt idx="1219">
                  <c:v>0.14702410232000035</c:v>
                </c:pt>
                <c:pt idx="1220">
                  <c:v>0.14702410232000035</c:v>
                </c:pt>
                <c:pt idx="1221">
                  <c:v>0.14702410232000035</c:v>
                </c:pt>
                <c:pt idx="1222">
                  <c:v>0.14702410232000035</c:v>
                </c:pt>
                <c:pt idx="1223">
                  <c:v>0.14702410232000035</c:v>
                </c:pt>
                <c:pt idx="1224">
                  <c:v>0.14702410232000035</c:v>
                </c:pt>
                <c:pt idx="1225">
                  <c:v>0.14702410232000035</c:v>
                </c:pt>
                <c:pt idx="1226">
                  <c:v>0.14702410232000035</c:v>
                </c:pt>
                <c:pt idx="1227">
                  <c:v>0.14702410232000035</c:v>
                </c:pt>
                <c:pt idx="1228">
                  <c:v>0.14702410232000035</c:v>
                </c:pt>
                <c:pt idx="1229">
                  <c:v>0.14702410232000035</c:v>
                </c:pt>
                <c:pt idx="1230">
                  <c:v>0.14702410232000035</c:v>
                </c:pt>
                <c:pt idx="1231">
                  <c:v>0.14702410232000035</c:v>
                </c:pt>
                <c:pt idx="1232">
                  <c:v>0.14702410232000035</c:v>
                </c:pt>
                <c:pt idx="1233">
                  <c:v>0.14702410232000035</c:v>
                </c:pt>
                <c:pt idx="1234">
                  <c:v>0.14702410232000035</c:v>
                </c:pt>
                <c:pt idx="1235">
                  <c:v>0.14702410232000035</c:v>
                </c:pt>
                <c:pt idx="1236">
                  <c:v>0.14702410232000035</c:v>
                </c:pt>
                <c:pt idx="1237">
                  <c:v>0.14702410232000035</c:v>
                </c:pt>
                <c:pt idx="1238">
                  <c:v>0.14702410232000035</c:v>
                </c:pt>
                <c:pt idx="1239">
                  <c:v>0.14702410232000035</c:v>
                </c:pt>
                <c:pt idx="1240">
                  <c:v>0.14702410232000035</c:v>
                </c:pt>
                <c:pt idx="1241">
                  <c:v>0.14702410232000035</c:v>
                </c:pt>
                <c:pt idx="1242">
                  <c:v>0.14702410232000035</c:v>
                </c:pt>
                <c:pt idx="1243">
                  <c:v>0.14702410232000035</c:v>
                </c:pt>
                <c:pt idx="1244">
                  <c:v>0.14702410232000035</c:v>
                </c:pt>
                <c:pt idx="1245">
                  <c:v>0.14702410232000035</c:v>
                </c:pt>
                <c:pt idx="1246">
                  <c:v>0.14702410232000035</c:v>
                </c:pt>
                <c:pt idx="1247">
                  <c:v>0.14702410232000035</c:v>
                </c:pt>
                <c:pt idx="1248">
                  <c:v>0.14702410232000035</c:v>
                </c:pt>
                <c:pt idx="1249">
                  <c:v>0.14702410232000035</c:v>
                </c:pt>
                <c:pt idx="1250">
                  <c:v>0.14702410232000035</c:v>
                </c:pt>
                <c:pt idx="1251">
                  <c:v>0.14702410232000035</c:v>
                </c:pt>
                <c:pt idx="1252">
                  <c:v>0.14702410232000035</c:v>
                </c:pt>
                <c:pt idx="1253">
                  <c:v>0.14702410232000035</c:v>
                </c:pt>
                <c:pt idx="1254">
                  <c:v>0.14702410232000035</c:v>
                </c:pt>
                <c:pt idx="1255">
                  <c:v>0.14702410232000035</c:v>
                </c:pt>
                <c:pt idx="1256">
                  <c:v>0.14702410232000035</c:v>
                </c:pt>
                <c:pt idx="1257">
                  <c:v>0.14702410232000035</c:v>
                </c:pt>
                <c:pt idx="1258">
                  <c:v>0.14702410232000035</c:v>
                </c:pt>
                <c:pt idx="1259">
                  <c:v>0.14702410232000035</c:v>
                </c:pt>
                <c:pt idx="1260">
                  <c:v>0.14702410232000035</c:v>
                </c:pt>
                <c:pt idx="1261">
                  <c:v>0.14702410232000035</c:v>
                </c:pt>
                <c:pt idx="1262">
                  <c:v>0.14702410232000035</c:v>
                </c:pt>
                <c:pt idx="1263">
                  <c:v>0.14702410232000035</c:v>
                </c:pt>
                <c:pt idx="1264">
                  <c:v>0.14702410232000035</c:v>
                </c:pt>
                <c:pt idx="1265">
                  <c:v>0.14702410232000035</c:v>
                </c:pt>
                <c:pt idx="1266">
                  <c:v>0.14702410232000035</c:v>
                </c:pt>
                <c:pt idx="1267">
                  <c:v>0.14702410232000035</c:v>
                </c:pt>
                <c:pt idx="1268">
                  <c:v>0.14702410232000035</c:v>
                </c:pt>
                <c:pt idx="1269">
                  <c:v>0.14702410232000035</c:v>
                </c:pt>
                <c:pt idx="1270">
                  <c:v>0.14702410232000035</c:v>
                </c:pt>
                <c:pt idx="1271">
                  <c:v>0.14702410232000035</c:v>
                </c:pt>
                <c:pt idx="1272">
                  <c:v>0.14702410232000035</c:v>
                </c:pt>
                <c:pt idx="1273">
                  <c:v>0.14702410232000035</c:v>
                </c:pt>
                <c:pt idx="1274">
                  <c:v>0.14702410232000035</c:v>
                </c:pt>
                <c:pt idx="1275">
                  <c:v>0.14702410232000035</c:v>
                </c:pt>
                <c:pt idx="1276">
                  <c:v>0.14702410232000035</c:v>
                </c:pt>
                <c:pt idx="1277">
                  <c:v>0.14702410232000035</c:v>
                </c:pt>
                <c:pt idx="1278">
                  <c:v>0.14702410232000035</c:v>
                </c:pt>
                <c:pt idx="1279">
                  <c:v>0.14702410232000035</c:v>
                </c:pt>
                <c:pt idx="1280">
                  <c:v>0.14702410232000035</c:v>
                </c:pt>
                <c:pt idx="1281">
                  <c:v>0.14702410232000035</c:v>
                </c:pt>
                <c:pt idx="1282">
                  <c:v>0.14702410232000035</c:v>
                </c:pt>
                <c:pt idx="1283">
                  <c:v>0.14702410232000035</c:v>
                </c:pt>
                <c:pt idx="1284">
                  <c:v>0.14702410232000035</c:v>
                </c:pt>
                <c:pt idx="1285">
                  <c:v>0.14702410232000035</c:v>
                </c:pt>
                <c:pt idx="1286">
                  <c:v>0.14702410232000035</c:v>
                </c:pt>
                <c:pt idx="1287">
                  <c:v>0.14702410232000035</c:v>
                </c:pt>
                <c:pt idx="1288">
                  <c:v>0.14702410232000035</c:v>
                </c:pt>
                <c:pt idx="1289">
                  <c:v>0.14702410232000035</c:v>
                </c:pt>
                <c:pt idx="1290">
                  <c:v>0.14702410232000035</c:v>
                </c:pt>
                <c:pt idx="1291">
                  <c:v>0.14702410232000035</c:v>
                </c:pt>
                <c:pt idx="1292">
                  <c:v>0.14702410232000035</c:v>
                </c:pt>
                <c:pt idx="1293">
                  <c:v>0.14702410232000035</c:v>
                </c:pt>
                <c:pt idx="1294">
                  <c:v>-0.32761261484000015</c:v>
                </c:pt>
                <c:pt idx="1295">
                  <c:v>-0.32761261484000015</c:v>
                </c:pt>
                <c:pt idx="1296">
                  <c:v>-0.32761261484000015</c:v>
                </c:pt>
                <c:pt idx="1297">
                  <c:v>-0.32761261484000015</c:v>
                </c:pt>
                <c:pt idx="1298">
                  <c:v>-0.32761261484000015</c:v>
                </c:pt>
                <c:pt idx="1299">
                  <c:v>-0.32761261484000015</c:v>
                </c:pt>
                <c:pt idx="1300">
                  <c:v>-0.32761261484000015</c:v>
                </c:pt>
                <c:pt idx="1301">
                  <c:v>-0.32761261484000015</c:v>
                </c:pt>
                <c:pt idx="1302">
                  <c:v>-0.32761261484000015</c:v>
                </c:pt>
                <c:pt idx="1303">
                  <c:v>-0.32761261484000015</c:v>
                </c:pt>
                <c:pt idx="1304">
                  <c:v>-0.32761261484000015</c:v>
                </c:pt>
                <c:pt idx="1305">
                  <c:v>-0.32761261484000015</c:v>
                </c:pt>
                <c:pt idx="1306">
                  <c:v>-0.32761261484000015</c:v>
                </c:pt>
                <c:pt idx="1307">
                  <c:v>-0.32761261484000015</c:v>
                </c:pt>
                <c:pt idx="1308">
                  <c:v>-0.32761261484000015</c:v>
                </c:pt>
                <c:pt idx="1309">
                  <c:v>-0.32761261484000015</c:v>
                </c:pt>
                <c:pt idx="1310">
                  <c:v>-0.32761261484000015</c:v>
                </c:pt>
                <c:pt idx="1311">
                  <c:v>-0.32761261484000015</c:v>
                </c:pt>
                <c:pt idx="1312">
                  <c:v>-0.32761261484000015</c:v>
                </c:pt>
                <c:pt idx="1313">
                  <c:v>-0.32761261484000015</c:v>
                </c:pt>
                <c:pt idx="1314">
                  <c:v>-0.32761261484000015</c:v>
                </c:pt>
                <c:pt idx="1315">
                  <c:v>-0.32761261484000015</c:v>
                </c:pt>
                <c:pt idx="1316">
                  <c:v>-0.32761261484000015</c:v>
                </c:pt>
                <c:pt idx="1317">
                  <c:v>-0.32761261484000015</c:v>
                </c:pt>
                <c:pt idx="1318">
                  <c:v>-0.32761261484000015</c:v>
                </c:pt>
                <c:pt idx="1319">
                  <c:v>-0.32761261484000015</c:v>
                </c:pt>
                <c:pt idx="1320">
                  <c:v>-0.32761261484000015</c:v>
                </c:pt>
                <c:pt idx="1321">
                  <c:v>-0.32761261484000015</c:v>
                </c:pt>
                <c:pt idx="1322">
                  <c:v>-0.32761261484000015</c:v>
                </c:pt>
                <c:pt idx="1323">
                  <c:v>-0.32761261484000015</c:v>
                </c:pt>
                <c:pt idx="1324">
                  <c:v>-0.32761261484000015</c:v>
                </c:pt>
                <c:pt idx="1325">
                  <c:v>-0.32761261484000015</c:v>
                </c:pt>
                <c:pt idx="1326">
                  <c:v>-0.32761261484000015</c:v>
                </c:pt>
                <c:pt idx="1327">
                  <c:v>-0.32761261484000015</c:v>
                </c:pt>
                <c:pt idx="1328">
                  <c:v>-0.32761261484000015</c:v>
                </c:pt>
                <c:pt idx="1329">
                  <c:v>-0.32761261484000015</c:v>
                </c:pt>
                <c:pt idx="1330">
                  <c:v>-0.32761261484000015</c:v>
                </c:pt>
                <c:pt idx="1331">
                  <c:v>-0.32761261484000015</c:v>
                </c:pt>
                <c:pt idx="1332">
                  <c:v>-0.32761261484000015</c:v>
                </c:pt>
                <c:pt idx="1333">
                  <c:v>-0.32761261484000015</c:v>
                </c:pt>
                <c:pt idx="1334">
                  <c:v>-0.32761261484000015</c:v>
                </c:pt>
                <c:pt idx="1335">
                  <c:v>-0.32761261484000015</c:v>
                </c:pt>
                <c:pt idx="1336">
                  <c:v>-0.32761261484000015</c:v>
                </c:pt>
                <c:pt idx="1337">
                  <c:v>-0.32761261484000015</c:v>
                </c:pt>
                <c:pt idx="1338">
                  <c:v>-0.32761261484000015</c:v>
                </c:pt>
                <c:pt idx="1339">
                  <c:v>-0.32761261484000015</c:v>
                </c:pt>
                <c:pt idx="1340">
                  <c:v>-0.32761261484000015</c:v>
                </c:pt>
                <c:pt idx="1341">
                  <c:v>-0.32761261484000015</c:v>
                </c:pt>
                <c:pt idx="1342">
                  <c:v>-0.32761261484000015</c:v>
                </c:pt>
                <c:pt idx="1343">
                  <c:v>-0.32761261484000015</c:v>
                </c:pt>
                <c:pt idx="1344">
                  <c:v>-0.32761261484000015</c:v>
                </c:pt>
                <c:pt idx="1345">
                  <c:v>-0.32761261484000015</c:v>
                </c:pt>
                <c:pt idx="1346">
                  <c:v>-0.32761261484000015</c:v>
                </c:pt>
                <c:pt idx="1347">
                  <c:v>-0.32761261484000015</c:v>
                </c:pt>
                <c:pt idx="1348">
                  <c:v>-0.32761261484000015</c:v>
                </c:pt>
                <c:pt idx="1349">
                  <c:v>-0.32761261484000015</c:v>
                </c:pt>
                <c:pt idx="1350">
                  <c:v>-0.32761261484000015</c:v>
                </c:pt>
                <c:pt idx="1351">
                  <c:v>-0.32761261484000015</c:v>
                </c:pt>
                <c:pt idx="1352">
                  <c:v>-0.32761261484000015</c:v>
                </c:pt>
                <c:pt idx="1353">
                  <c:v>-0.32761261484000015</c:v>
                </c:pt>
                <c:pt idx="1354">
                  <c:v>-0.32761261484000015</c:v>
                </c:pt>
                <c:pt idx="1355">
                  <c:v>-0.32761261484000015</c:v>
                </c:pt>
                <c:pt idx="1356">
                  <c:v>-0.32761261484000015</c:v>
                </c:pt>
                <c:pt idx="1357">
                  <c:v>-0.32761261484000015</c:v>
                </c:pt>
                <c:pt idx="1358">
                  <c:v>-0.32761261484000015</c:v>
                </c:pt>
                <c:pt idx="1359">
                  <c:v>-0.32761261484000015</c:v>
                </c:pt>
                <c:pt idx="1360">
                  <c:v>-0.32761261484000015</c:v>
                </c:pt>
                <c:pt idx="1361">
                  <c:v>-0.32761261484000015</c:v>
                </c:pt>
                <c:pt idx="1362">
                  <c:v>-0.32761261484000015</c:v>
                </c:pt>
                <c:pt idx="1363">
                  <c:v>-0.32761261484000015</c:v>
                </c:pt>
                <c:pt idx="1364">
                  <c:v>-0.32761261484000015</c:v>
                </c:pt>
                <c:pt idx="1365">
                  <c:v>-0.32761261484000015</c:v>
                </c:pt>
                <c:pt idx="1366">
                  <c:v>-0.32761261484000015</c:v>
                </c:pt>
                <c:pt idx="1367">
                  <c:v>-0.32761261484000015</c:v>
                </c:pt>
                <c:pt idx="1368">
                  <c:v>-0.32761261484000015</c:v>
                </c:pt>
                <c:pt idx="1369">
                  <c:v>-0.32761261484000015</c:v>
                </c:pt>
                <c:pt idx="1370">
                  <c:v>-0.32761261484000015</c:v>
                </c:pt>
                <c:pt idx="1371">
                  <c:v>-0.32761261484000015</c:v>
                </c:pt>
                <c:pt idx="1372">
                  <c:v>-0.32761261484000015</c:v>
                </c:pt>
                <c:pt idx="1373">
                  <c:v>-0.32761261484000015</c:v>
                </c:pt>
                <c:pt idx="1374">
                  <c:v>-0.32761261484000015</c:v>
                </c:pt>
                <c:pt idx="1375">
                  <c:v>-0.32761261484000015</c:v>
                </c:pt>
                <c:pt idx="1376">
                  <c:v>-0.32761261484000015</c:v>
                </c:pt>
                <c:pt idx="1377">
                  <c:v>-0.32761261484000015</c:v>
                </c:pt>
                <c:pt idx="1378">
                  <c:v>-0.32761261484000015</c:v>
                </c:pt>
                <c:pt idx="1379">
                  <c:v>-0.32761261484000015</c:v>
                </c:pt>
                <c:pt idx="1380">
                  <c:v>-0.32761261484000015</c:v>
                </c:pt>
                <c:pt idx="1381">
                  <c:v>-0.32761261484000015</c:v>
                </c:pt>
                <c:pt idx="1382">
                  <c:v>-0.32761261484000015</c:v>
                </c:pt>
                <c:pt idx="1383">
                  <c:v>-0.32761261484000015</c:v>
                </c:pt>
                <c:pt idx="1384">
                  <c:v>-0.32761261484000015</c:v>
                </c:pt>
                <c:pt idx="1385">
                  <c:v>-0.32761261484000015</c:v>
                </c:pt>
                <c:pt idx="1386">
                  <c:v>-0.32761261484000015</c:v>
                </c:pt>
                <c:pt idx="1387">
                  <c:v>-0.32761261484000015</c:v>
                </c:pt>
                <c:pt idx="1388">
                  <c:v>-0.32761261484000015</c:v>
                </c:pt>
                <c:pt idx="1389">
                  <c:v>-0.32761261484000015</c:v>
                </c:pt>
                <c:pt idx="1390">
                  <c:v>-0.32761261484000015</c:v>
                </c:pt>
                <c:pt idx="1391">
                  <c:v>-0.32761261484000015</c:v>
                </c:pt>
                <c:pt idx="1392">
                  <c:v>-0.32761261484000015</c:v>
                </c:pt>
                <c:pt idx="1393">
                  <c:v>-0.32761261484000015</c:v>
                </c:pt>
                <c:pt idx="1394">
                  <c:v>-0.32761261484000015</c:v>
                </c:pt>
                <c:pt idx="1395">
                  <c:v>-0.32761261484000015</c:v>
                </c:pt>
                <c:pt idx="1396">
                  <c:v>-0.32761261484000015</c:v>
                </c:pt>
                <c:pt idx="1397">
                  <c:v>-0.32761261484000015</c:v>
                </c:pt>
                <c:pt idx="1398">
                  <c:v>-0.32761261484000015</c:v>
                </c:pt>
                <c:pt idx="1399">
                  <c:v>-0.32761261484000015</c:v>
                </c:pt>
                <c:pt idx="1400">
                  <c:v>-0.32761261484000015</c:v>
                </c:pt>
                <c:pt idx="1401">
                  <c:v>-0.32761261484000015</c:v>
                </c:pt>
                <c:pt idx="1402">
                  <c:v>-0.32761261484000015</c:v>
                </c:pt>
                <c:pt idx="1403">
                  <c:v>-0.32761261484000015</c:v>
                </c:pt>
                <c:pt idx="1404">
                  <c:v>-0.32761261484000015</c:v>
                </c:pt>
                <c:pt idx="1405">
                  <c:v>-0.32761261484000015</c:v>
                </c:pt>
                <c:pt idx="1406">
                  <c:v>-0.32761261484000015</c:v>
                </c:pt>
                <c:pt idx="1407">
                  <c:v>-0.32761261484000015</c:v>
                </c:pt>
                <c:pt idx="1408">
                  <c:v>-0.32761261484000015</c:v>
                </c:pt>
                <c:pt idx="1409">
                  <c:v>-0.32761261484000015</c:v>
                </c:pt>
                <c:pt idx="1410">
                  <c:v>-0.32761261484000015</c:v>
                </c:pt>
                <c:pt idx="1411">
                  <c:v>-0.32761261484000015</c:v>
                </c:pt>
                <c:pt idx="1412">
                  <c:v>-0.32761261484000015</c:v>
                </c:pt>
                <c:pt idx="1413">
                  <c:v>-0.32761261484000015</c:v>
                </c:pt>
                <c:pt idx="1414">
                  <c:v>-0.32761261484000015</c:v>
                </c:pt>
                <c:pt idx="1415">
                  <c:v>-0.32761261484000015</c:v>
                </c:pt>
                <c:pt idx="1416">
                  <c:v>-0.32761261484000015</c:v>
                </c:pt>
                <c:pt idx="1417">
                  <c:v>-0.32761261484000015</c:v>
                </c:pt>
                <c:pt idx="1418">
                  <c:v>-0.32761261484000015</c:v>
                </c:pt>
                <c:pt idx="1419">
                  <c:v>-0.32761261484000015</c:v>
                </c:pt>
                <c:pt idx="1420">
                  <c:v>-0.32761261484000015</c:v>
                </c:pt>
                <c:pt idx="1421">
                  <c:v>-0.32761261484000015</c:v>
                </c:pt>
                <c:pt idx="1422">
                  <c:v>-0.32761261484000015</c:v>
                </c:pt>
                <c:pt idx="1423">
                  <c:v>-0.32761261484000015</c:v>
                </c:pt>
                <c:pt idx="1424">
                  <c:v>-0.32761261484000015</c:v>
                </c:pt>
                <c:pt idx="1425">
                  <c:v>-0.32761261484000015</c:v>
                </c:pt>
                <c:pt idx="1426">
                  <c:v>-0.32761261484000015</c:v>
                </c:pt>
                <c:pt idx="1427">
                  <c:v>-0.32761261484000015</c:v>
                </c:pt>
                <c:pt idx="1428">
                  <c:v>-0.32761261484000015</c:v>
                </c:pt>
                <c:pt idx="1429">
                  <c:v>-0.32761261484000015</c:v>
                </c:pt>
                <c:pt idx="1430">
                  <c:v>-0.32761261484000015</c:v>
                </c:pt>
                <c:pt idx="1431">
                  <c:v>-0.32761261484000015</c:v>
                </c:pt>
                <c:pt idx="1432">
                  <c:v>-0.32761261484000015</c:v>
                </c:pt>
                <c:pt idx="1433">
                  <c:v>-0.32761261484000015</c:v>
                </c:pt>
                <c:pt idx="1434">
                  <c:v>-0.32761261484000015</c:v>
                </c:pt>
                <c:pt idx="1435">
                  <c:v>-0.32761261484000015</c:v>
                </c:pt>
                <c:pt idx="1436">
                  <c:v>-0.32761261484000015</c:v>
                </c:pt>
                <c:pt idx="1437">
                  <c:v>-0.32761261484000015</c:v>
                </c:pt>
                <c:pt idx="1438">
                  <c:v>-0.32761261484000015</c:v>
                </c:pt>
                <c:pt idx="1439">
                  <c:v>-0.32761261484000015</c:v>
                </c:pt>
                <c:pt idx="1440">
                  <c:v>-0.32761261484000015</c:v>
                </c:pt>
                <c:pt idx="1441">
                  <c:v>-0.32761261484000015</c:v>
                </c:pt>
                <c:pt idx="1442">
                  <c:v>-0.32761261484000015</c:v>
                </c:pt>
                <c:pt idx="1443">
                  <c:v>-0.32761261484000015</c:v>
                </c:pt>
                <c:pt idx="1444">
                  <c:v>-0.32761261484000015</c:v>
                </c:pt>
                <c:pt idx="1445">
                  <c:v>-0.32761261484000015</c:v>
                </c:pt>
                <c:pt idx="1446">
                  <c:v>-0.32761261484000015</c:v>
                </c:pt>
                <c:pt idx="1447">
                  <c:v>-0.32761261484000015</c:v>
                </c:pt>
                <c:pt idx="1448">
                  <c:v>-0.32761261484000015</c:v>
                </c:pt>
                <c:pt idx="1449">
                  <c:v>-0.32761261484000015</c:v>
                </c:pt>
                <c:pt idx="1450">
                  <c:v>-0.32761261484000015</c:v>
                </c:pt>
                <c:pt idx="1451">
                  <c:v>-0.32761261484000015</c:v>
                </c:pt>
                <c:pt idx="1452">
                  <c:v>-0.32761261484000015</c:v>
                </c:pt>
                <c:pt idx="1453">
                  <c:v>-0.32761261484000015</c:v>
                </c:pt>
                <c:pt idx="1454">
                  <c:v>-0.32761261484000015</c:v>
                </c:pt>
                <c:pt idx="1455">
                  <c:v>-0.32761261484000015</c:v>
                </c:pt>
                <c:pt idx="1456">
                  <c:v>-0.32761261484000015</c:v>
                </c:pt>
                <c:pt idx="1457">
                  <c:v>-0.32761261484000015</c:v>
                </c:pt>
                <c:pt idx="1458">
                  <c:v>-0.32761261484000015</c:v>
                </c:pt>
                <c:pt idx="1459">
                  <c:v>-0.32761261484000015</c:v>
                </c:pt>
                <c:pt idx="1460">
                  <c:v>-0.32761261484000015</c:v>
                </c:pt>
                <c:pt idx="1461">
                  <c:v>-0.32761261484000015</c:v>
                </c:pt>
                <c:pt idx="1462">
                  <c:v>-0.30680816090999996</c:v>
                </c:pt>
                <c:pt idx="1463">
                  <c:v>-0.30680816090999996</c:v>
                </c:pt>
                <c:pt idx="1464">
                  <c:v>-0.30680816090999996</c:v>
                </c:pt>
                <c:pt idx="1465">
                  <c:v>-0.30680816090999996</c:v>
                </c:pt>
                <c:pt idx="1466">
                  <c:v>-0.30680816090999996</c:v>
                </c:pt>
                <c:pt idx="1467">
                  <c:v>-0.30680816090999996</c:v>
                </c:pt>
                <c:pt idx="1468">
                  <c:v>-0.30680816090999996</c:v>
                </c:pt>
                <c:pt idx="1469">
                  <c:v>-0.30680816090999996</c:v>
                </c:pt>
                <c:pt idx="1470">
                  <c:v>-0.30680816090999996</c:v>
                </c:pt>
                <c:pt idx="1471">
                  <c:v>-0.30680816090999996</c:v>
                </c:pt>
                <c:pt idx="1472">
                  <c:v>-0.30680816090999996</c:v>
                </c:pt>
                <c:pt idx="1473">
                  <c:v>-0.30680816090999996</c:v>
                </c:pt>
                <c:pt idx="1474">
                  <c:v>-0.30680816090999996</c:v>
                </c:pt>
                <c:pt idx="1475">
                  <c:v>-0.30680816090999996</c:v>
                </c:pt>
                <c:pt idx="1476">
                  <c:v>-0.30680816090999996</c:v>
                </c:pt>
                <c:pt idx="1477">
                  <c:v>-0.30680816090999996</c:v>
                </c:pt>
                <c:pt idx="1478">
                  <c:v>-0.30680816090999996</c:v>
                </c:pt>
                <c:pt idx="1479">
                  <c:v>-0.30680816090999996</c:v>
                </c:pt>
                <c:pt idx="1480">
                  <c:v>-0.30680816090999996</c:v>
                </c:pt>
                <c:pt idx="1481">
                  <c:v>-0.30680816090999996</c:v>
                </c:pt>
                <c:pt idx="1482">
                  <c:v>-0.30680816090999996</c:v>
                </c:pt>
                <c:pt idx="1483">
                  <c:v>-0.30680816090999996</c:v>
                </c:pt>
                <c:pt idx="1484">
                  <c:v>-0.30680816090999996</c:v>
                </c:pt>
                <c:pt idx="1485">
                  <c:v>-0.30680816090999996</c:v>
                </c:pt>
                <c:pt idx="1486">
                  <c:v>-0.30680816090999996</c:v>
                </c:pt>
                <c:pt idx="1487">
                  <c:v>-0.30680816090999996</c:v>
                </c:pt>
                <c:pt idx="1488">
                  <c:v>-0.30680816090999996</c:v>
                </c:pt>
                <c:pt idx="1489">
                  <c:v>-0.30680816090999996</c:v>
                </c:pt>
                <c:pt idx="1490">
                  <c:v>-0.30680816090999996</c:v>
                </c:pt>
                <c:pt idx="1491">
                  <c:v>-0.30680816090999996</c:v>
                </c:pt>
                <c:pt idx="1492">
                  <c:v>-0.30680816090999996</c:v>
                </c:pt>
                <c:pt idx="1493">
                  <c:v>-0.30680816090999996</c:v>
                </c:pt>
                <c:pt idx="1494">
                  <c:v>-0.30680816090999996</c:v>
                </c:pt>
                <c:pt idx="1495">
                  <c:v>-0.30680816090999996</c:v>
                </c:pt>
                <c:pt idx="1496">
                  <c:v>-0.30680816090999996</c:v>
                </c:pt>
                <c:pt idx="1497">
                  <c:v>-0.30680816090999996</c:v>
                </c:pt>
                <c:pt idx="1498">
                  <c:v>-0.30680816090999996</c:v>
                </c:pt>
                <c:pt idx="1499">
                  <c:v>-0.30680816090999996</c:v>
                </c:pt>
                <c:pt idx="1500">
                  <c:v>-0.30680816090999996</c:v>
                </c:pt>
                <c:pt idx="1501">
                  <c:v>-0.30680816090999996</c:v>
                </c:pt>
                <c:pt idx="1502">
                  <c:v>-0.30680816090999996</c:v>
                </c:pt>
                <c:pt idx="1503">
                  <c:v>-0.30680816090999996</c:v>
                </c:pt>
                <c:pt idx="1504">
                  <c:v>-0.30680816090999996</c:v>
                </c:pt>
                <c:pt idx="1505">
                  <c:v>-0.30680816090999996</c:v>
                </c:pt>
                <c:pt idx="1506">
                  <c:v>-0.30680816090999996</c:v>
                </c:pt>
                <c:pt idx="1507">
                  <c:v>-0.30680816090999996</c:v>
                </c:pt>
                <c:pt idx="1508">
                  <c:v>-0.30680816090999996</c:v>
                </c:pt>
                <c:pt idx="1509">
                  <c:v>-0.30680816090999996</c:v>
                </c:pt>
                <c:pt idx="1510">
                  <c:v>-0.30680816090999996</c:v>
                </c:pt>
                <c:pt idx="1511">
                  <c:v>-0.30680816090999996</c:v>
                </c:pt>
                <c:pt idx="1512">
                  <c:v>-0.30680816090999996</c:v>
                </c:pt>
                <c:pt idx="1513">
                  <c:v>-0.30680816090999996</c:v>
                </c:pt>
                <c:pt idx="1514">
                  <c:v>-0.30680816090999996</c:v>
                </c:pt>
                <c:pt idx="1515">
                  <c:v>-0.30680816090999996</c:v>
                </c:pt>
                <c:pt idx="1516">
                  <c:v>-0.30680816090999996</c:v>
                </c:pt>
                <c:pt idx="1517">
                  <c:v>-0.30680816090999996</c:v>
                </c:pt>
                <c:pt idx="1518">
                  <c:v>-0.30680816090999996</c:v>
                </c:pt>
                <c:pt idx="1519">
                  <c:v>-0.30680816090999996</c:v>
                </c:pt>
                <c:pt idx="1520">
                  <c:v>-0.30680816090999996</c:v>
                </c:pt>
                <c:pt idx="1521">
                  <c:v>-0.30680816090999996</c:v>
                </c:pt>
                <c:pt idx="1522">
                  <c:v>-0.30680816090999996</c:v>
                </c:pt>
                <c:pt idx="1523">
                  <c:v>-0.30680816090999996</c:v>
                </c:pt>
                <c:pt idx="1524">
                  <c:v>-0.30680816090999996</c:v>
                </c:pt>
                <c:pt idx="1525">
                  <c:v>-0.30680816090999996</c:v>
                </c:pt>
                <c:pt idx="1526">
                  <c:v>0.52065805428981082</c:v>
                </c:pt>
                <c:pt idx="1527">
                  <c:v>0.52065805428981082</c:v>
                </c:pt>
                <c:pt idx="1528">
                  <c:v>0.52065805428981082</c:v>
                </c:pt>
                <c:pt idx="1529">
                  <c:v>0.52065805428981082</c:v>
                </c:pt>
                <c:pt idx="1530">
                  <c:v>0.52065805428981082</c:v>
                </c:pt>
                <c:pt idx="1531">
                  <c:v>0.52065805428981082</c:v>
                </c:pt>
                <c:pt idx="1532">
                  <c:v>0.52065805428981082</c:v>
                </c:pt>
                <c:pt idx="1533">
                  <c:v>0.52065805428981082</c:v>
                </c:pt>
                <c:pt idx="1534">
                  <c:v>0.52065805428981082</c:v>
                </c:pt>
                <c:pt idx="1535">
                  <c:v>0.52065805428981082</c:v>
                </c:pt>
                <c:pt idx="1536">
                  <c:v>0.52065805428981082</c:v>
                </c:pt>
                <c:pt idx="1537">
                  <c:v>0.52065805428981082</c:v>
                </c:pt>
                <c:pt idx="1538">
                  <c:v>0.52065805428981082</c:v>
                </c:pt>
                <c:pt idx="1539">
                  <c:v>0.52065805428981082</c:v>
                </c:pt>
                <c:pt idx="1540">
                  <c:v>0.52065805428981082</c:v>
                </c:pt>
                <c:pt idx="1541">
                  <c:v>0.52065805428981082</c:v>
                </c:pt>
                <c:pt idx="1542">
                  <c:v>0.52065805428981082</c:v>
                </c:pt>
                <c:pt idx="1543">
                  <c:v>0.52065805428981082</c:v>
                </c:pt>
                <c:pt idx="1544">
                  <c:v>0.52065805428981082</c:v>
                </c:pt>
                <c:pt idx="1545">
                  <c:v>0.52065805428981082</c:v>
                </c:pt>
                <c:pt idx="1546">
                  <c:v>0.52065805428981082</c:v>
                </c:pt>
                <c:pt idx="1547">
                  <c:v>0.52065805428981082</c:v>
                </c:pt>
                <c:pt idx="1548">
                  <c:v>0.52065805428981082</c:v>
                </c:pt>
                <c:pt idx="1549">
                  <c:v>0.52065805428981082</c:v>
                </c:pt>
                <c:pt idx="1550">
                  <c:v>0.52065805428981082</c:v>
                </c:pt>
                <c:pt idx="1551">
                  <c:v>0.52065805428981082</c:v>
                </c:pt>
                <c:pt idx="1552">
                  <c:v>0.52065805428981082</c:v>
                </c:pt>
                <c:pt idx="1553">
                  <c:v>0.52065805428981082</c:v>
                </c:pt>
                <c:pt idx="1554">
                  <c:v>0.52065805428981082</c:v>
                </c:pt>
                <c:pt idx="1555">
                  <c:v>0.52065805428981082</c:v>
                </c:pt>
                <c:pt idx="1556">
                  <c:v>0.52065805428981082</c:v>
                </c:pt>
                <c:pt idx="1557">
                  <c:v>0.52065805428981082</c:v>
                </c:pt>
                <c:pt idx="1558">
                  <c:v>0.52065805428981082</c:v>
                </c:pt>
                <c:pt idx="1559">
                  <c:v>0.52065805428981082</c:v>
                </c:pt>
                <c:pt idx="1560">
                  <c:v>0.52065805428981082</c:v>
                </c:pt>
                <c:pt idx="1561">
                  <c:v>0.52065805428981082</c:v>
                </c:pt>
                <c:pt idx="1562">
                  <c:v>0.52065805428981082</c:v>
                </c:pt>
                <c:pt idx="1563">
                  <c:v>0.52065805428981082</c:v>
                </c:pt>
                <c:pt idx="1564">
                  <c:v>0.52065805428981082</c:v>
                </c:pt>
                <c:pt idx="1565">
                  <c:v>0.52065805428981082</c:v>
                </c:pt>
                <c:pt idx="1566">
                  <c:v>0.52065805428981082</c:v>
                </c:pt>
                <c:pt idx="1567">
                  <c:v>0.52065805428981082</c:v>
                </c:pt>
                <c:pt idx="1568">
                  <c:v>0.52065805428981082</c:v>
                </c:pt>
                <c:pt idx="1569">
                  <c:v>0.52065805428981082</c:v>
                </c:pt>
                <c:pt idx="1570">
                  <c:v>0.52065805428981082</c:v>
                </c:pt>
                <c:pt idx="1571">
                  <c:v>0.52065805428981082</c:v>
                </c:pt>
                <c:pt idx="1572">
                  <c:v>0.52065805428981082</c:v>
                </c:pt>
                <c:pt idx="1573">
                  <c:v>0.52065805428981082</c:v>
                </c:pt>
                <c:pt idx="1574">
                  <c:v>0.52065805428981082</c:v>
                </c:pt>
                <c:pt idx="1575">
                  <c:v>0.52065805428981082</c:v>
                </c:pt>
                <c:pt idx="1576">
                  <c:v>0.52065805428981082</c:v>
                </c:pt>
                <c:pt idx="1577">
                  <c:v>0.52065805428981082</c:v>
                </c:pt>
                <c:pt idx="1578">
                  <c:v>0.52065805428981082</c:v>
                </c:pt>
                <c:pt idx="1579">
                  <c:v>0.52065805428981082</c:v>
                </c:pt>
                <c:pt idx="1580">
                  <c:v>0.52065805428981082</c:v>
                </c:pt>
                <c:pt idx="1581">
                  <c:v>0.52065805428981082</c:v>
                </c:pt>
                <c:pt idx="1582">
                  <c:v>0.52065805428981082</c:v>
                </c:pt>
                <c:pt idx="1583">
                  <c:v>0.52065805428981082</c:v>
                </c:pt>
                <c:pt idx="1584">
                  <c:v>0.52065805428981082</c:v>
                </c:pt>
                <c:pt idx="1585">
                  <c:v>0.52065805428981082</c:v>
                </c:pt>
                <c:pt idx="1586">
                  <c:v>0.52065805428981082</c:v>
                </c:pt>
                <c:pt idx="1587">
                  <c:v>0.52065805428981082</c:v>
                </c:pt>
                <c:pt idx="1588">
                  <c:v>0.52065805428981082</c:v>
                </c:pt>
                <c:pt idx="1589">
                  <c:v>0.52065805428981082</c:v>
                </c:pt>
                <c:pt idx="1590">
                  <c:v>0.52065805428981082</c:v>
                </c:pt>
                <c:pt idx="1591">
                  <c:v>0.52065805428981082</c:v>
                </c:pt>
                <c:pt idx="1592">
                  <c:v>0.52065805428981082</c:v>
                </c:pt>
                <c:pt idx="1593">
                  <c:v>0.52065805428981082</c:v>
                </c:pt>
                <c:pt idx="1594">
                  <c:v>0.52065805428981082</c:v>
                </c:pt>
                <c:pt idx="1595">
                  <c:v>0.52065805428981082</c:v>
                </c:pt>
                <c:pt idx="1596">
                  <c:v>0.52065805428981082</c:v>
                </c:pt>
                <c:pt idx="1597">
                  <c:v>0.52065805428981082</c:v>
                </c:pt>
                <c:pt idx="1598">
                  <c:v>0.52065805428981082</c:v>
                </c:pt>
                <c:pt idx="1599">
                  <c:v>0.52065805428981082</c:v>
                </c:pt>
                <c:pt idx="1600">
                  <c:v>0.52065805428981082</c:v>
                </c:pt>
                <c:pt idx="1601">
                  <c:v>0.52065805428981082</c:v>
                </c:pt>
                <c:pt idx="1602">
                  <c:v>0.52065805428981082</c:v>
                </c:pt>
                <c:pt idx="1603">
                  <c:v>0.52065805428981082</c:v>
                </c:pt>
                <c:pt idx="1604">
                  <c:v>0.52065805428981082</c:v>
                </c:pt>
                <c:pt idx="1605">
                  <c:v>0.52065805428981082</c:v>
                </c:pt>
                <c:pt idx="1606">
                  <c:v>0.52065805428981082</c:v>
                </c:pt>
                <c:pt idx="1607">
                  <c:v>0.52065805428981082</c:v>
                </c:pt>
                <c:pt idx="1608">
                  <c:v>0.52065805428981082</c:v>
                </c:pt>
                <c:pt idx="1609">
                  <c:v>0.52065805428981082</c:v>
                </c:pt>
                <c:pt idx="1610">
                  <c:v>0.52065805428981082</c:v>
                </c:pt>
                <c:pt idx="1611">
                  <c:v>0.52065805428981082</c:v>
                </c:pt>
                <c:pt idx="1612">
                  <c:v>0.52065805428981082</c:v>
                </c:pt>
                <c:pt idx="1613">
                  <c:v>0.52065805428981082</c:v>
                </c:pt>
                <c:pt idx="1614">
                  <c:v>0.52065805428981082</c:v>
                </c:pt>
                <c:pt idx="1615">
                  <c:v>0.52065805428981082</c:v>
                </c:pt>
                <c:pt idx="1616">
                  <c:v>0.52065805428981082</c:v>
                </c:pt>
                <c:pt idx="1617">
                  <c:v>0.52065805428981082</c:v>
                </c:pt>
                <c:pt idx="1618">
                  <c:v>0.52065805428981082</c:v>
                </c:pt>
                <c:pt idx="1619">
                  <c:v>0.52065805428981082</c:v>
                </c:pt>
                <c:pt idx="1620">
                  <c:v>0.52065805428981082</c:v>
                </c:pt>
                <c:pt idx="1621">
                  <c:v>0.52065805428981082</c:v>
                </c:pt>
                <c:pt idx="1622">
                  <c:v>0.52065805428981082</c:v>
                </c:pt>
                <c:pt idx="1623">
                  <c:v>0.52065805428981082</c:v>
                </c:pt>
                <c:pt idx="1624">
                  <c:v>0.52065805428981082</c:v>
                </c:pt>
                <c:pt idx="1625">
                  <c:v>0.52065805428981082</c:v>
                </c:pt>
                <c:pt idx="1626">
                  <c:v>0.52065805428981082</c:v>
                </c:pt>
                <c:pt idx="1627">
                  <c:v>0.52065805428981082</c:v>
                </c:pt>
                <c:pt idx="1628">
                  <c:v>0.52065805428981082</c:v>
                </c:pt>
                <c:pt idx="1629">
                  <c:v>0.52065805428981082</c:v>
                </c:pt>
                <c:pt idx="1630">
                  <c:v>0.52065805428981082</c:v>
                </c:pt>
                <c:pt idx="1631">
                  <c:v>0.52065805428981082</c:v>
                </c:pt>
                <c:pt idx="1632">
                  <c:v>0.52065805428981082</c:v>
                </c:pt>
                <c:pt idx="1633">
                  <c:v>0.52065805428981082</c:v>
                </c:pt>
                <c:pt idx="1634">
                  <c:v>0.52065805428981082</c:v>
                </c:pt>
                <c:pt idx="1635">
                  <c:v>0.52065805428981082</c:v>
                </c:pt>
                <c:pt idx="1636">
                  <c:v>0.52065805428981082</c:v>
                </c:pt>
                <c:pt idx="1637">
                  <c:v>0.52065805428981082</c:v>
                </c:pt>
                <c:pt idx="1638">
                  <c:v>0.52065805428981082</c:v>
                </c:pt>
                <c:pt idx="1639">
                  <c:v>0.52065805428981082</c:v>
                </c:pt>
                <c:pt idx="1640">
                  <c:v>0.52065805428981082</c:v>
                </c:pt>
                <c:pt idx="1641">
                  <c:v>0.52065805428981082</c:v>
                </c:pt>
                <c:pt idx="1642">
                  <c:v>0.52065805428981082</c:v>
                </c:pt>
                <c:pt idx="1643">
                  <c:v>0.52065805428981082</c:v>
                </c:pt>
                <c:pt idx="1644">
                  <c:v>0.52065805428981082</c:v>
                </c:pt>
                <c:pt idx="1645">
                  <c:v>0.52065805428981082</c:v>
                </c:pt>
                <c:pt idx="1646">
                  <c:v>0.52065805428981082</c:v>
                </c:pt>
                <c:pt idx="1647">
                  <c:v>0.52065805428981082</c:v>
                </c:pt>
                <c:pt idx="1648">
                  <c:v>0.52065805428981082</c:v>
                </c:pt>
                <c:pt idx="1649">
                  <c:v>0.52065805428981082</c:v>
                </c:pt>
                <c:pt idx="1650">
                  <c:v>0.52065805428981082</c:v>
                </c:pt>
                <c:pt idx="1651">
                  <c:v>0.52065805428981082</c:v>
                </c:pt>
                <c:pt idx="1652">
                  <c:v>0.52065805428981082</c:v>
                </c:pt>
                <c:pt idx="1653">
                  <c:v>0.52065805428981082</c:v>
                </c:pt>
                <c:pt idx="1654">
                  <c:v>0.52065805428981082</c:v>
                </c:pt>
                <c:pt idx="1655">
                  <c:v>0.52065805428981082</c:v>
                </c:pt>
                <c:pt idx="1656">
                  <c:v>0.52065805428981082</c:v>
                </c:pt>
                <c:pt idx="1657">
                  <c:v>0.52065805428981082</c:v>
                </c:pt>
                <c:pt idx="1658">
                  <c:v>0.52065805428981082</c:v>
                </c:pt>
                <c:pt idx="1659">
                  <c:v>0.52065805428981082</c:v>
                </c:pt>
                <c:pt idx="1660">
                  <c:v>0.52065805428981082</c:v>
                </c:pt>
                <c:pt idx="1661">
                  <c:v>0.52065805428981082</c:v>
                </c:pt>
                <c:pt idx="1662">
                  <c:v>0.52065805428981082</c:v>
                </c:pt>
                <c:pt idx="1663">
                  <c:v>0.52065805428981082</c:v>
                </c:pt>
                <c:pt idx="1664">
                  <c:v>0.52065805428981082</c:v>
                </c:pt>
                <c:pt idx="1665">
                  <c:v>0.52065805428981082</c:v>
                </c:pt>
                <c:pt idx="1666">
                  <c:v>0.52065805428981082</c:v>
                </c:pt>
                <c:pt idx="1667">
                  <c:v>0.52065805428981082</c:v>
                </c:pt>
                <c:pt idx="1668">
                  <c:v>0.52065805428981082</c:v>
                </c:pt>
                <c:pt idx="1669">
                  <c:v>0.52065805428981082</c:v>
                </c:pt>
                <c:pt idx="1670">
                  <c:v>0.52065805428981082</c:v>
                </c:pt>
                <c:pt idx="1671">
                  <c:v>0.52065805428981082</c:v>
                </c:pt>
                <c:pt idx="1672">
                  <c:v>0.52065805428981082</c:v>
                </c:pt>
                <c:pt idx="1673">
                  <c:v>0.52065805428981082</c:v>
                </c:pt>
                <c:pt idx="1674">
                  <c:v>0.52065805428981082</c:v>
                </c:pt>
                <c:pt idx="1675">
                  <c:v>0.52065805428981082</c:v>
                </c:pt>
                <c:pt idx="1676">
                  <c:v>0.52065805428981082</c:v>
                </c:pt>
                <c:pt idx="1677">
                  <c:v>0.52065805428981082</c:v>
                </c:pt>
                <c:pt idx="1678">
                  <c:v>0.52065805428981082</c:v>
                </c:pt>
                <c:pt idx="1679">
                  <c:v>0.52065805428981082</c:v>
                </c:pt>
                <c:pt idx="1680">
                  <c:v>0.52065805428981082</c:v>
                </c:pt>
                <c:pt idx="1681">
                  <c:v>0.52065805428981082</c:v>
                </c:pt>
                <c:pt idx="1682">
                  <c:v>0.52065805428981082</c:v>
                </c:pt>
                <c:pt idx="1683">
                  <c:v>0.52065805428981082</c:v>
                </c:pt>
                <c:pt idx="1684">
                  <c:v>0.52065805428981082</c:v>
                </c:pt>
                <c:pt idx="1685">
                  <c:v>0.52065805428981082</c:v>
                </c:pt>
                <c:pt idx="1686">
                  <c:v>0.52065805428981082</c:v>
                </c:pt>
                <c:pt idx="1687">
                  <c:v>0.52065805428981082</c:v>
                </c:pt>
                <c:pt idx="1688">
                  <c:v>0.52065805428981082</c:v>
                </c:pt>
                <c:pt idx="1689">
                  <c:v>0.52065805428981082</c:v>
                </c:pt>
                <c:pt idx="1690">
                  <c:v>0.52065805428981082</c:v>
                </c:pt>
                <c:pt idx="1691">
                  <c:v>0.52065805428981082</c:v>
                </c:pt>
                <c:pt idx="1692">
                  <c:v>0.52065805428981082</c:v>
                </c:pt>
                <c:pt idx="1693">
                  <c:v>0.52065805428981082</c:v>
                </c:pt>
                <c:pt idx="1694">
                  <c:v>-0.52084198233348022</c:v>
                </c:pt>
                <c:pt idx="1695">
                  <c:v>-0.52084198233348022</c:v>
                </c:pt>
                <c:pt idx="1696">
                  <c:v>-0.52084198233348022</c:v>
                </c:pt>
                <c:pt idx="1697">
                  <c:v>-0.52084198233348022</c:v>
                </c:pt>
                <c:pt idx="1698">
                  <c:v>-0.52084198233348022</c:v>
                </c:pt>
                <c:pt idx="1699">
                  <c:v>-0.52084198233348022</c:v>
                </c:pt>
                <c:pt idx="1700">
                  <c:v>-0.52084198233348022</c:v>
                </c:pt>
                <c:pt idx="1701">
                  <c:v>-0.52084198233348022</c:v>
                </c:pt>
                <c:pt idx="1702">
                  <c:v>-0.52084198233348022</c:v>
                </c:pt>
                <c:pt idx="1703">
                  <c:v>-0.52084198233348022</c:v>
                </c:pt>
                <c:pt idx="1704">
                  <c:v>-0.52084198233348022</c:v>
                </c:pt>
                <c:pt idx="1705">
                  <c:v>-0.52084198233348022</c:v>
                </c:pt>
                <c:pt idx="1706">
                  <c:v>-0.52084198233348022</c:v>
                </c:pt>
                <c:pt idx="1707">
                  <c:v>-0.52084198233348022</c:v>
                </c:pt>
                <c:pt idx="1708">
                  <c:v>-0.52084198233348022</c:v>
                </c:pt>
                <c:pt idx="1709">
                  <c:v>-0.52084198233348022</c:v>
                </c:pt>
                <c:pt idx="1710">
                  <c:v>-0.52084198233348022</c:v>
                </c:pt>
                <c:pt idx="1711">
                  <c:v>-0.52084198233348022</c:v>
                </c:pt>
                <c:pt idx="1712">
                  <c:v>-0.52084198233348022</c:v>
                </c:pt>
                <c:pt idx="1713">
                  <c:v>-0.52084198233348022</c:v>
                </c:pt>
                <c:pt idx="1714">
                  <c:v>-0.52084198233348022</c:v>
                </c:pt>
                <c:pt idx="1715">
                  <c:v>-0.52084198233348022</c:v>
                </c:pt>
                <c:pt idx="1716">
                  <c:v>-0.52084198233348022</c:v>
                </c:pt>
                <c:pt idx="1717">
                  <c:v>-0.52084198233348022</c:v>
                </c:pt>
                <c:pt idx="1718">
                  <c:v>-0.52084198233348022</c:v>
                </c:pt>
                <c:pt idx="1719">
                  <c:v>-0.52084198233348022</c:v>
                </c:pt>
                <c:pt idx="1720">
                  <c:v>-0.52084198233348022</c:v>
                </c:pt>
                <c:pt idx="1721">
                  <c:v>-0.52084198233348022</c:v>
                </c:pt>
                <c:pt idx="1722">
                  <c:v>-0.52084198233348022</c:v>
                </c:pt>
                <c:pt idx="1723">
                  <c:v>-0.52084198233348022</c:v>
                </c:pt>
                <c:pt idx="1724">
                  <c:v>-0.52084198233348022</c:v>
                </c:pt>
                <c:pt idx="1725">
                  <c:v>-0.52084198233348022</c:v>
                </c:pt>
                <c:pt idx="1726">
                  <c:v>-0.52084198233348022</c:v>
                </c:pt>
                <c:pt idx="1727">
                  <c:v>-0.52084198233348022</c:v>
                </c:pt>
                <c:pt idx="1728">
                  <c:v>-0.52084198233348022</c:v>
                </c:pt>
                <c:pt idx="1729">
                  <c:v>-0.52084198233348022</c:v>
                </c:pt>
                <c:pt idx="1730">
                  <c:v>-0.52084198233348022</c:v>
                </c:pt>
                <c:pt idx="1731">
                  <c:v>-0.52084198233348022</c:v>
                </c:pt>
                <c:pt idx="1732">
                  <c:v>-0.52084198233348022</c:v>
                </c:pt>
                <c:pt idx="1733">
                  <c:v>-0.52084198233348022</c:v>
                </c:pt>
                <c:pt idx="1734">
                  <c:v>-0.52084198233348022</c:v>
                </c:pt>
                <c:pt idx="1735">
                  <c:v>-0.52084198233348022</c:v>
                </c:pt>
                <c:pt idx="1736">
                  <c:v>-0.52084198233348022</c:v>
                </c:pt>
                <c:pt idx="1737">
                  <c:v>-0.52084198233348022</c:v>
                </c:pt>
                <c:pt idx="1738">
                  <c:v>-0.52084198233348022</c:v>
                </c:pt>
                <c:pt idx="1739">
                  <c:v>-0.52084198233348022</c:v>
                </c:pt>
                <c:pt idx="1740">
                  <c:v>-0.52084198233348022</c:v>
                </c:pt>
                <c:pt idx="1741">
                  <c:v>-0.52084198233348022</c:v>
                </c:pt>
                <c:pt idx="1742">
                  <c:v>-0.52084198233348022</c:v>
                </c:pt>
                <c:pt idx="1743">
                  <c:v>-0.52084198233348022</c:v>
                </c:pt>
                <c:pt idx="1744">
                  <c:v>-0.52084198233348022</c:v>
                </c:pt>
                <c:pt idx="1745">
                  <c:v>-0.52084198233348022</c:v>
                </c:pt>
                <c:pt idx="1746">
                  <c:v>-0.52084198233348022</c:v>
                </c:pt>
                <c:pt idx="1747">
                  <c:v>-0.52084198233348022</c:v>
                </c:pt>
                <c:pt idx="1748">
                  <c:v>-0.52084198233348022</c:v>
                </c:pt>
                <c:pt idx="1749">
                  <c:v>-0.52084198233348022</c:v>
                </c:pt>
                <c:pt idx="1750">
                  <c:v>-0.52084198233348022</c:v>
                </c:pt>
                <c:pt idx="1751">
                  <c:v>-0.52084198233348022</c:v>
                </c:pt>
                <c:pt idx="1752">
                  <c:v>-0.52084198233348022</c:v>
                </c:pt>
                <c:pt idx="1753">
                  <c:v>-0.52084198233348022</c:v>
                </c:pt>
                <c:pt idx="1754">
                  <c:v>-0.52084198233348022</c:v>
                </c:pt>
                <c:pt idx="1755">
                  <c:v>-0.52084198233348022</c:v>
                </c:pt>
                <c:pt idx="1756">
                  <c:v>-0.52084198233348022</c:v>
                </c:pt>
                <c:pt idx="1757">
                  <c:v>-0.52084198233348022</c:v>
                </c:pt>
                <c:pt idx="1758">
                  <c:v>-0.52084198233348022</c:v>
                </c:pt>
                <c:pt idx="1759">
                  <c:v>-0.52084198233348022</c:v>
                </c:pt>
                <c:pt idx="1760">
                  <c:v>-0.52084198233348022</c:v>
                </c:pt>
                <c:pt idx="1761">
                  <c:v>-0.52084198233348022</c:v>
                </c:pt>
                <c:pt idx="1762">
                  <c:v>-0.52084198233348022</c:v>
                </c:pt>
                <c:pt idx="1763">
                  <c:v>-0.52084198233348022</c:v>
                </c:pt>
                <c:pt idx="1764">
                  <c:v>-0.52084198233348022</c:v>
                </c:pt>
                <c:pt idx="1765">
                  <c:v>-0.52084198233348022</c:v>
                </c:pt>
                <c:pt idx="1766">
                  <c:v>-0.52084198233348022</c:v>
                </c:pt>
                <c:pt idx="1767">
                  <c:v>-0.52084198233348022</c:v>
                </c:pt>
                <c:pt idx="1768">
                  <c:v>-0.52084198233348022</c:v>
                </c:pt>
                <c:pt idx="1769">
                  <c:v>-0.52084198233348022</c:v>
                </c:pt>
                <c:pt idx="1770">
                  <c:v>-0.52084198233348022</c:v>
                </c:pt>
                <c:pt idx="1771">
                  <c:v>-0.52084198233348022</c:v>
                </c:pt>
                <c:pt idx="1772">
                  <c:v>-0.52084198233348022</c:v>
                </c:pt>
                <c:pt idx="1773">
                  <c:v>-0.52084198233348022</c:v>
                </c:pt>
                <c:pt idx="1774">
                  <c:v>-0.52084198233348022</c:v>
                </c:pt>
                <c:pt idx="1775">
                  <c:v>-0.52084198233348022</c:v>
                </c:pt>
                <c:pt idx="1776">
                  <c:v>-0.52084198233348022</c:v>
                </c:pt>
                <c:pt idx="1777">
                  <c:v>-0.52084198233348022</c:v>
                </c:pt>
                <c:pt idx="1778">
                  <c:v>-0.52084198233348022</c:v>
                </c:pt>
                <c:pt idx="1779">
                  <c:v>-0.52084198233348022</c:v>
                </c:pt>
                <c:pt idx="1780">
                  <c:v>-0.52084198233348022</c:v>
                </c:pt>
                <c:pt idx="1781">
                  <c:v>-0.52084198233348022</c:v>
                </c:pt>
                <c:pt idx="1782">
                  <c:v>-0.52084198233348022</c:v>
                </c:pt>
                <c:pt idx="1783">
                  <c:v>-0.52084198233348022</c:v>
                </c:pt>
                <c:pt idx="1784">
                  <c:v>-0.52084198233348022</c:v>
                </c:pt>
                <c:pt idx="1785">
                  <c:v>-0.52084198233348022</c:v>
                </c:pt>
                <c:pt idx="1786">
                  <c:v>-0.52084198233348022</c:v>
                </c:pt>
                <c:pt idx="1787">
                  <c:v>-0.52084198233348022</c:v>
                </c:pt>
                <c:pt idx="1788">
                  <c:v>-0.52084198233348022</c:v>
                </c:pt>
                <c:pt idx="1789">
                  <c:v>-0.52084198233348022</c:v>
                </c:pt>
                <c:pt idx="1790">
                  <c:v>-0.52084198233348022</c:v>
                </c:pt>
                <c:pt idx="1791">
                  <c:v>-0.52084198233348022</c:v>
                </c:pt>
                <c:pt idx="1792">
                  <c:v>-0.52084198233348022</c:v>
                </c:pt>
                <c:pt idx="1793">
                  <c:v>-0.52084198233348022</c:v>
                </c:pt>
                <c:pt idx="1794">
                  <c:v>-0.52084198233348022</c:v>
                </c:pt>
                <c:pt idx="1795">
                  <c:v>-0.52084198233348022</c:v>
                </c:pt>
                <c:pt idx="1796">
                  <c:v>-0.52084198233348022</c:v>
                </c:pt>
                <c:pt idx="1797">
                  <c:v>-0.52084198233348022</c:v>
                </c:pt>
                <c:pt idx="1798">
                  <c:v>-0.52084198233348022</c:v>
                </c:pt>
                <c:pt idx="1799">
                  <c:v>-0.52084198233348022</c:v>
                </c:pt>
                <c:pt idx="1800">
                  <c:v>-0.52084198233348022</c:v>
                </c:pt>
                <c:pt idx="1801">
                  <c:v>-0.52084198233348022</c:v>
                </c:pt>
                <c:pt idx="1802">
                  <c:v>-0.52084198233348022</c:v>
                </c:pt>
                <c:pt idx="1803">
                  <c:v>-0.52084198233348022</c:v>
                </c:pt>
                <c:pt idx="1804">
                  <c:v>-0.52084198233348022</c:v>
                </c:pt>
                <c:pt idx="1805">
                  <c:v>-0.52084198233348022</c:v>
                </c:pt>
                <c:pt idx="1806">
                  <c:v>-0.52084198233348022</c:v>
                </c:pt>
                <c:pt idx="1807">
                  <c:v>-0.52084198233348022</c:v>
                </c:pt>
                <c:pt idx="1808">
                  <c:v>-0.52084198233348022</c:v>
                </c:pt>
                <c:pt idx="1809">
                  <c:v>-0.52084198233348022</c:v>
                </c:pt>
                <c:pt idx="1810">
                  <c:v>-0.52084198233348022</c:v>
                </c:pt>
                <c:pt idx="1811">
                  <c:v>-0.52084198233348022</c:v>
                </c:pt>
                <c:pt idx="1812">
                  <c:v>-0.52084198233348022</c:v>
                </c:pt>
                <c:pt idx="1813">
                  <c:v>-0.52084198233348022</c:v>
                </c:pt>
                <c:pt idx="1814">
                  <c:v>-0.52084198233348022</c:v>
                </c:pt>
                <c:pt idx="1815">
                  <c:v>-0.52084198233348022</c:v>
                </c:pt>
                <c:pt idx="1816">
                  <c:v>-0.52084198233348022</c:v>
                </c:pt>
                <c:pt idx="1817">
                  <c:v>-0.52084198233348022</c:v>
                </c:pt>
                <c:pt idx="1818">
                  <c:v>-0.52084198233348022</c:v>
                </c:pt>
                <c:pt idx="1819">
                  <c:v>-0.52084198233348022</c:v>
                </c:pt>
                <c:pt idx="1820">
                  <c:v>-0.52084198233348022</c:v>
                </c:pt>
                <c:pt idx="1821">
                  <c:v>-0.52084198233348022</c:v>
                </c:pt>
                <c:pt idx="1822">
                  <c:v>-0.52084198233348022</c:v>
                </c:pt>
                <c:pt idx="1823">
                  <c:v>-0.52084198233348022</c:v>
                </c:pt>
                <c:pt idx="1824">
                  <c:v>-0.52084198233348022</c:v>
                </c:pt>
                <c:pt idx="1825">
                  <c:v>-0.52084198233348022</c:v>
                </c:pt>
                <c:pt idx="1826">
                  <c:v>-0.52084198233348022</c:v>
                </c:pt>
                <c:pt idx="1827">
                  <c:v>-0.52084198233348022</c:v>
                </c:pt>
                <c:pt idx="1828">
                  <c:v>-0.52084198233348022</c:v>
                </c:pt>
                <c:pt idx="1829">
                  <c:v>-0.52084198233348022</c:v>
                </c:pt>
                <c:pt idx="1830">
                  <c:v>-0.52084198233348022</c:v>
                </c:pt>
                <c:pt idx="1831">
                  <c:v>-0.52084198233348022</c:v>
                </c:pt>
                <c:pt idx="1832">
                  <c:v>-0.52084198233348022</c:v>
                </c:pt>
                <c:pt idx="1833">
                  <c:v>-0.52084198233348022</c:v>
                </c:pt>
                <c:pt idx="1834">
                  <c:v>-0.52084198233348022</c:v>
                </c:pt>
                <c:pt idx="1835">
                  <c:v>-0.52084198233348022</c:v>
                </c:pt>
                <c:pt idx="1836">
                  <c:v>-0.52084198233348022</c:v>
                </c:pt>
                <c:pt idx="1837">
                  <c:v>-0.52084198233348022</c:v>
                </c:pt>
                <c:pt idx="1838">
                  <c:v>-0.52084198233348022</c:v>
                </c:pt>
                <c:pt idx="1839">
                  <c:v>-0.52084198233348022</c:v>
                </c:pt>
                <c:pt idx="1840">
                  <c:v>-0.52084198233348022</c:v>
                </c:pt>
                <c:pt idx="1841">
                  <c:v>-0.52084198233348022</c:v>
                </c:pt>
                <c:pt idx="1842">
                  <c:v>-0.52084198233348022</c:v>
                </c:pt>
                <c:pt idx="1843">
                  <c:v>-0.52084198233348022</c:v>
                </c:pt>
                <c:pt idx="1844">
                  <c:v>-0.52084198233348022</c:v>
                </c:pt>
                <c:pt idx="1845">
                  <c:v>-0.52084198233348022</c:v>
                </c:pt>
                <c:pt idx="1846">
                  <c:v>-0.52084198233348022</c:v>
                </c:pt>
                <c:pt idx="1847">
                  <c:v>-0.52084198233348022</c:v>
                </c:pt>
                <c:pt idx="1848">
                  <c:v>-0.52084198233348022</c:v>
                </c:pt>
                <c:pt idx="1849">
                  <c:v>-0.52084198233348022</c:v>
                </c:pt>
                <c:pt idx="1850">
                  <c:v>-0.52084198233348022</c:v>
                </c:pt>
                <c:pt idx="1851">
                  <c:v>-0.52084198233348022</c:v>
                </c:pt>
                <c:pt idx="1852">
                  <c:v>-0.52084198233348022</c:v>
                </c:pt>
                <c:pt idx="1853">
                  <c:v>-0.52084198233348022</c:v>
                </c:pt>
                <c:pt idx="1854">
                  <c:v>-0.52084198233348022</c:v>
                </c:pt>
                <c:pt idx="1855">
                  <c:v>-0.52084198233348022</c:v>
                </c:pt>
                <c:pt idx="1856">
                  <c:v>-0.52084198233348022</c:v>
                </c:pt>
                <c:pt idx="1857">
                  <c:v>-0.52084198233348022</c:v>
                </c:pt>
                <c:pt idx="1858">
                  <c:v>-0.52084198233348022</c:v>
                </c:pt>
                <c:pt idx="1859">
                  <c:v>-0.52084198233348022</c:v>
                </c:pt>
                <c:pt idx="1860">
                  <c:v>-0.52084198233348022</c:v>
                </c:pt>
                <c:pt idx="1861">
                  <c:v>-0.52084198233348022</c:v>
                </c:pt>
                <c:pt idx="1862">
                  <c:v>-3.2190874614023454E-3</c:v>
                </c:pt>
                <c:pt idx="1863">
                  <c:v>-3.2190874614023454E-3</c:v>
                </c:pt>
                <c:pt idx="1864">
                  <c:v>-3.2190874614023454E-3</c:v>
                </c:pt>
                <c:pt idx="1865">
                  <c:v>-3.2190874614023454E-3</c:v>
                </c:pt>
                <c:pt idx="1866">
                  <c:v>-3.2190874614023454E-3</c:v>
                </c:pt>
                <c:pt idx="1867">
                  <c:v>-3.2190874614023454E-3</c:v>
                </c:pt>
                <c:pt idx="1868">
                  <c:v>-3.2190874614023454E-3</c:v>
                </c:pt>
                <c:pt idx="1869">
                  <c:v>-3.2190874614023454E-3</c:v>
                </c:pt>
                <c:pt idx="1870">
                  <c:v>-3.2190874614023454E-3</c:v>
                </c:pt>
                <c:pt idx="1871">
                  <c:v>-3.2190874614023454E-3</c:v>
                </c:pt>
                <c:pt idx="1872">
                  <c:v>-3.2190874614023454E-3</c:v>
                </c:pt>
                <c:pt idx="1873">
                  <c:v>-3.2190874614023454E-3</c:v>
                </c:pt>
                <c:pt idx="1874">
                  <c:v>-3.2190874614023454E-3</c:v>
                </c:pt>
                <c:pt idx="1875">
                  <c:v>-3.2190874614023454E-3</c:v>
                </c:pt>
                <c:pt idx="1876">
                  <c:v>-3.2190874614023454E-3</c:v>
                </c:pt>
                <c:pt idx="1877">
                  <c:v>-3.2190874614023454E-3</c:v>
                </c:pt>
                <c:pt idx="1878">
                  <c:v>-3.2190874614023454E-3</c:v>
                </c:pt>
                <c:pt idx="1879">
                  <c:v>-3.2190874614023454E-3</c:v>
                </c:pt>
                <c:pt idx="1880">
                  <c:v>-3.2190874614023454E-3</c:v>
                </c:pt>
                <c:pt idx="1881">
                  <c:v>-3.2190874614023454E-3</c:v>
                </c:pt>
                <c:pt idx="1882">
                  <c:v>-3.2190874614023454E-3</c:v>
                </c:pt>
                <c:pt idx="1883">
                  <c:v>-3.2190874614023454E-3</c:v>
                </c:pt>
                <c:pt idx="1884">
                  <c:v>-3.2190874614023454E-3</c:v>
                </c:pt>
                <c:pt idx="1885">
                  <c:v>-3.2190874614023454E-3</c:v>
                </c:pt>
                <c:pt idx="1886">
                  <c:v>-3.2190874614023454E-3</c:v>
                </c:pt>
                <c:pt idx="1887">
                  <c:v>-3.2190874614023454E-3</c:v>
                </c:pt>
                <c:pt idx="1888">
                  <c:v>-3.2190874614023454E-3</c:v>
                </c:pt>
                <c:pt idx="1889">
                  <c:v>-3.2190874614023454E-3</c:v>
                </c:pt>
                <c:pt idx="1890">
                  <c:v>-3.2190874614023454E-3</c:v>
                </c:pt>
                <c:pt idx="1891">
                  <c:v>-3.2190874614023454E-3</c:v>
                </c:pt>
                <c:pt idx="1892">
                  <c:v>-3.2190874614023454E-3</c:v>
                </c:pt>
                <c:pt idx="1893">
                  <c:v>-3.2190874614023454E-3</c:v>
                </c:pt>
                <c:pt idx="1894">
                  <c:v>-3.2190874614023454E-3</c:v>
                </c:pt>
                <c:pt idx="1895">
                  <c:v>-3.2190874614023454E-3</c:v>
                </c:pt>
                <c:pt idx="1896">
                  <c:v>-3.2190874614023454E-3</c:v>
                </c:pt>
                <c:pt idx="1897">
                  <c:v>-3.2190874614023454E-3</c:v>
                </c:pt>
                <c:pt idx="1898">
                  <c:v>-3.2190874614023454E-3</c:v>
                </c:pt>
                <c:pt idx="1899">
                  <c:v>-3.2190874614023454E-3</c:v>
                </c:pt>
                <c:pt idx="1900">
                  <c:v>-3.2190874614023454E-3</c:v>
                </c:pt>
                <c:pt idx="1901">
                  <c:v>-3.2190874614023454E-3</c:v>
                </c:pt>
                <c:pt idx="1902">
                  <c:v>-3.2190874614023454E-3</c:v>
                </c:pt>
                <c:pt idx="1903">
                  <c:v>-3.2190874614023454E-3</c:v>
                </c:pt>
                <c:pt idx="1904">
                  <c:v>-3.2190874614023454E-3</c:v>
                </c:pt>
                <c:pt idx="1905">
                  <c:v>-3.2190874614023454E-3</c:v>
                </c:pt>
                <c:pt idx="1906">
                  <c:v>-3.2190874614023454E-3</c:v>
                </c:pt>
                <c:pt idx="1907">
                  <c:v>-3.2190874614023454E-3</c:v>
                </c:pt>
                <c:pt idx="1908">
                  <c:v>-3.2190874614023454E-3</c:v>
                </c:pt>
                <c:pt idx="1909">
                  <c:v>-3.2190874614023454E-3</c:v>
                </c:pt>
                <c:pt idx="1910">
                  <c:v>-3.2190874614023454E-3</c:v>
                </c:pt>
                <c:pt idx="1911">
                  <c:v>-3.2190874614023454E-3</c:v>
                </c:pt>
                <c:pt idx="1912">
                  <c:v>-3.2190874614023454E-3</c:v>
                </c:pt>
                <c:pt idx="1913">
                  <c:v>-3.2190874614023454E-3</c:v>
                </c:pt>
                <c:pt idx="1914">
                  <c:v>-3.2190874614023454E-3</c:v>
                </c:pt>
                <c:pt idx="1915">
                  <c:v>-3.2190874614023454E-3</c:v>
                </c:pt>
                <c:pt idx="1916">
                  <c:v>-3.2190874614023454E-3</c:v>
                </c:pt>
                <c:pt idx="1917">
                  <c:v>-3.2190874614023454E-3</c:v>
                </c:pt>
                <c:pt idx="1918">
                  <c:v>-3.2190874614023454E-3</c:v>
                </c:pt>
                <c:pt idx="1919">
                  <c:v>-3.2190874614023454E-3</c:v>
                </c:pt>
                <c:pt idx="1920">
                  <c:v>-3.2190874614023454E-3</c:v>
                </c:pt>
                <c:pt idx="1921">
                  <c:v>-3.2190874614023454E-3</c:v>
                </c:pt>
                <c:pt idx="1922">
                  <c:v>-3.2190874614023454E-3</c:v>
                </c:pt>
                <c:pt idx="1923">
                  <c:v>-3.2190874614023454E-3</c:v>
                </c:pt>
                <c:pt idx="1924">
                  <c:v>-3.2190874614023454E-3</c:v>
                </c:pt>
                <c:pt idx="1925">
                  <c:v>-3.2190874614023454E-3</c:v>
                </c:pt>
                <c:pt idx="1926">
                  <c:v>-3.2190874614023454E-3</c:v>
                </c:pt>
                <c:pt idx="1927">
                  <c:v>-3.2190874614023454E-3</c:v>
                </c:pt>
                <c:pt idx="1928">
                  <c:v>-3.2190874614023454E-3</c:v>
                </c:pt>
                <c:pt idx="1929">
                  <c:v>-3.2190874614023454E-3</c:v>
                </c:pt>
                <c:pt idx="1930">
                  <c:v>-3.2190874614023454E-3</c:v>
                </c:pt>
                <c:pt idx="1931">
                  <c:v>-3.2190874614023454E-3</c:v>
                </c:pt>
                <c:pt idx="1932">
                  <c:v>-3.2190874614023454E-3</c:v>
                </c:pt>
                <c:pt idx="1933">
                  <c:v>-3.2190874614023454E-3</c:v>
                </c:pt>
                <c:pt idx="1934">
                  <c:v>-3.2190874614023454E-3</c:v>
                </c:pt>
                <c:pt idx="1935">
                  <c:v>-3.2190874614023454E-3</c:v>
                </c:pt>
                <c:pt idx="1936">
                  <c:v>-3.2190874614023454E-3</c:v>
                </c:pt>
                <c:pt idx="1937">
                  <c:v>-3.2190874614023454E-3</c:v>
                </c:pt>
                <c:pt idx="1938">
                  <c:v>-3.2190874614023454E-3</c:v>
                </c:pt>
                <c:pt idx="1939">
                  <c:v>-3.2190874614023454E-3</c:v>
                </c:pt>
                <c:pt idx="1940">
                  <c:v>-3.2190874614023454E-3</c:v>
                </c:pt>
                <c:pt idx="1941">
                  <c:v>-3.2190874614023454E-3</c:v>
                </c:pt>
                <c:pt idx="1942">
                  <c:v>-3.2190874614023454E-3</c:v>
                </c:pt>
                <c:pt idx="1943">
                  <c:v>-3.2190874614023454E-3</c:v>
                </c:pt>
                <c:pt idx="1944">
                  <c:v>-3.2190874614023454E-3</c:v>
                </c:pt>
                <c:pt idx="1945">
                  <c:v>-3.2190874614023454E-3</c:v>
                </c:pt>
                <c:pt idx="1946">
                  <c:v>-3.2190874614023454E-3</c:v>
                </c:pt>
                <c:pt idx="1947">
                  <c:v>-3.2190874614023454E-3</c:v>
                </c:pt>
                <c:pt idx="1948">
                  <c:v>-3.2190874614023454E-3</c:v>
                </c:pt>
                <c:pt idx="1949">
                  <c:v>-3.2190874614023454E-3</c:v>
                </c:pt>
                <c:pt idx="1950">
                  <c:v>-3.2190874614023454E-3</c:v>
                </c:pt>
                <c:pt idx="1951">
                  <c:v>-3.2190874614023454E-3</c:v>
                </c:pt>
                <c:pt idx="1952">
                  <c:v>-3.2190874614023454E-3</c:v>
                </c:pt>
                <c:pt idx="1953">
                  <c:v>-3.2190874614023454E-3</c:v>
                </c:pt>
                <c:pt idx="1954">
                  <c:v>-3.2190874614023454E-3</c:v>
                </c:pt>
                <c:pt idx="1955">
                  <c:v>-3.2190874614023454E-3</c:v>
                </c:pt>
                <c:pt idx="1956">
                  <c:v>-3.2190874614023454E-3</c:v>
                </c:pt>
                <c:pt idx="1957">
                  <c:v>-3.2190874614023454E-3</c:v>
                </c:pt>
                <c:pt idx="1958">
                  <c:v>-3.2190874614023454E-3</c:v>
                </c:pt>
                <c:pt idx="1959">
                  <c:v>-3.2190874614023454E-3</c:v>
                </c:pt>
                <c:pt idx="1960">
                  <c:v>-3.2190874614023454E-3</c:v>
                </c:pt>
                <c:pt idx="1961">
                  <c:v>-3.2190874614023454E-3</c:v>
                </c:pt>
                <c:pt idx="1962">
                  <c:v>-3.2190874614023454E-3</c:v>
                </c:pt>
                <c:pt idx="1963">
                  <c:v>-3.2190874614023454E-3</c:v>
                </c:pt>
                <c:pt idx="1964">
                  <c:v>-3.2190874614023454E-3</c:v>
                </c:pt>
                <c:pt idx="1965">
                  <c:v>-3.2190874614023454E-3</c:v>
                </c:pt>
                <c:pt idx="1966">
                  <c:v>-3.2190874614023454E-3</c:v>
                </c:pt>
                <c:pt idx="1967">
                  <c:v>-3.2190874614023454E-3</c:v>
                </c:pt>
                <c:pt idx="1968">
                  <c:v>-3.2190874614023454E-3</c:v>
                </c:pt>
                <c:pt idx="1969">
                  <c:v>-3.2190874614023454E-3</c:v>
                </c:pt>
                <c:pt idx="1970">
                  <c:v>-3.2190874614023454E-3</c:v>
                </c:pt>
                <c:pt idx="1971">
                  <c:v>-3.2190874614023454E-3</c:v>
                </c:pt>
                <c:pt idx="1972">
                  <c:v>-3.2190874614023454E-3</c:v>
                </c:pt>
                <c:pt idx="1973">
                  <c:v>-3.2190874614023454E-3</c:v>
                </c:pt>
                <c:pt idx="1974">
                  <c:v>-3.2190874614023454E-3</c:v>
                </c:pt>
                <c:pt idx="1975">
                  <c:v>-3.2190874614023454E-3</c:v>
                </c:pt>
                <c:pt idx="1976">
                  <c:v>-3.2190874614023454E-3</c:v>
                </c:pt>
                <c:pt idx="1977">
                  <c:v>-3.2190874614023454E-3</c:v>
                </c:pt>
                <c:pt idx="1978">
                  <c:v>-3.2190874614023454E-3</c:v>
                </c:pt>
                <c:pt idx="1979">
                  <c:v>-3.2190874614023454E-3</c:v>
                </c:pt>
                <c:pt idx="1980">
                  <c:v>-3.2190874614023454E-3</c:v>
                </c:pt>
                <c:pt idx="1981">
                  <c:v>-3.2190874614023454E-3</c:v>
                </c:pt>
                <c:pt idx="1982">
                  <c:v>-3.2190874614023454E-3</c:v>
                </c:pt>
                <c:pt idx="1983">
                  <c:v>-3.2190874614023454E-3</c:v>
                </c:pt>
                <c:pt idx="1984">
                  <c:v>-3.2190874614023454E-3</c:v>
                </c:pt>
                <c:pt idx="1985">
                  <c:v>-3.2190874614023454E-3</c:v>
                </c:pt>
                <c:pt idx="1986">
                  <c:v>-3.2190874614023454E-3</c:v>
                </c:pt>
                <c:pt idx="1987">
                  <c:v>-3.2190874614023454E-3</c:v>
                </c:pt>
                <c:pt idx="1988">
                  <c:v>-3.2190874614023454E-3</c:v>
                </c:pt>
                <c:pt idx="1989">
                  <c:v>-3.2190874614023454E-3</c:v>
                </c:pt>
                <c:pt idx="1990">
                  <c:v>-3.2190874614023454E-3</c:v>
                </c:pt>
                <c:pt idx="1991">
                  <c:v>-3.2190874614023454E-3</c:v>
                </c:pt>
                <c:pt idx="1992">
                  <c:v>-3.2190874614023454E-3</c:v>
                </c:pt>
                <c:pt idx="1993">
                  <c:v>-3.2190874614023454E-3</c:v>
                </c:pt>
                <c:pt idx="1994">
                  <c:v>-3.2190874614023454E-3</c:v>
                </c:pt>
                <c:pt idx="1995">
                  <c:v>-3.2190874614023454E-3</c:v>
                </c:pt>
                <c:pt idx="1996">
                  <c:v>-3.2190874614023454E-3</c:v>
                </c:pt>
                <c:pt idx="1997">
                  <c:v>-3.2190874614023454E-3</c:v>
                </c:pt>
                <c:pt idx="1998">
                  <c:v>-3.2190874614023454E-3</c:v>
                </c:pt>
                <c:pt idx="1999">
                  <c:v>-3.2190874614023454E-3</c:v>
                </c:pt>
                <c:pt idx="2000">
                  <c:v>-3.2190874614023454E-3</c:v>
                </c:pt>
                <c:pt idx="2001">
                  <c:v>-3.2190874614023454E-3</c:v>
                </c:pt>
                <c:pt idx="2002">
                  <c:v>-3.2190874614023454E-3</c:v>
                </c:pt>
                <c:pt idx="2003">
                  <c:v>-3.2190874614023454E-3</c:v>
                </c:pt>
                <c:pt idx="2004">
                  <c:v>-3.2190874614023454E-3</c:v>
                </c:pt>
                <c:pt idx="2005">
                  <c:v>-3.2190874614023454E-3</c:v>
                </c:pt>
                <c:pt idx="2006">
                  <c:v>-3.2190874614023454E-3</c:v>
                </c:pt>
                <c:pt idx="2007">
                  <c:v>-3.2190874614023454E-3</c:v>
                </c:pt>
                <c:pt idx="2008">
                  <c:v>-3.2190874614023454E-3</c:v>
                </c:pt>
                <c:pt idx="2009">
                  <c:v>-3.2190874614023454E-3</c:v>
                </c:pt>
                <c:pt idx="2010">
                  <c:v>-3.2190874614023454E-3</c:v>
                </c:pt>
                <c:pt idx="2011">
                  <c:v>-3.2190874614023454E-3</c:v>
                </c:pt>
                <c:pt idx="2012">
                  <c:v>-3.2190874614023454E-3</c:v>
                </c:pt>
                <c:pt idx="2013">
                  <c:v>-3.2190874614023454E-3</c:v>
                </c:pt>
                <c:pt idx="2014">
                  <c:v>-3.2190874614023454E-3</c:v>
                </c:pt>
                <c:pt idx="2015">
                  <c:v>-3.2190874614023454E-3</c:v>
                </c:pt>
                <c:pt idx="2016">
                  <c:v>-3.2190874614023454E-3</c:v>
                </c:pt>
                <c:pt idx="2017">
                  <c:v>-3.2190874614023454E-3</c:v>
                </c:pt>
                <c:pt idx="2018">
                  <c:v>-3.2190874614023454E-3</c:v>
                </c:pt>
                <c:pt idx="2019">
                  <c:v>-3.2190874614023454E-3</c:v>
                </c:pt>
                <c:pt idx="2020">
                  <c:v>-3.2190874614023454E-3</c:v>
                </c:pt>
                <c:pt idx="2021">
                  <c:v>-3.2190874614023454E-3</c:v>
                </c:pt>
                <c:pt idx="2022">
                  <c:v>-3.2190874614023454E-3</c:v>
                </c:pt>
                <c:pt idx="2023">
                  <c:v>-3.2190874614023454E-3</c:v>
                </c:pt>
                <c:pt idx="2024">
                  <c:v>-3.2190874614023454E-3</c:v>
                </c:pt>
                <c:pt idx="2025">
                  <c:v>-3.2190874614023454E-3</c:v>
                </c:pt>
                <c:pt idx="2026">
                  <c:v>-3.2190874614023454E-3</c:v>
                </c:pt>
                <c:pt idx="2027">
                  <c:v>-3.2190874614023454E-3</c:v>
                </c:pt>
                <c:pt idx="2028">
                  <c:v>-3.2190874614023454E-3</c:v>
                </c:pt>
                <c:pt idx="2029">
                  <c:v>-3.2190874614023454E-3</c:v>
                </c:pt>
                <c:pt idx="2030">
                  <c:v>-2.7599354992214657E-2</c:v>
                </c:pt>
                <c:pt idx="2031">
                  <c:v>-2.7599354992214657E-2</c:v>
                </c:pt>
                <c:pt idx="2032">
                  <c:v>-2.7599354992214657E-2</c:v>
                </c:pt>
                <c:pt idx="2033">
                  <c:v>-2.7599354992214657E-2</c:v>
                </c:pt>
                <c:pt idx="2034">
                  <c:v>-2.7599354992214657E-2</c:v>
                </c:pt>
                <c:pt idx="2035">
                  <c:v>-2.7599354992214657E-2</c:v>
                </c:pt>
                <c:pt idx="2036">
                  <c:v>-2.7599354992214657E-2</c:v>
                </c:pt>
                <c:pt idx="2037">
                  <c:v>-2.7599354992214657E-2</c:v>
                </c:pt>
                <c:pt idx="2038">
                  <c:v>-2.7599354992214657E-2</c:v>
                </c:pt>
                <c:pt idx="2039">
                  <c:v>-2.7599354992214657E-2</c:v>
                </c:pt>
                <c:pt idx="2040">
                  <c:v>-2.7599354992214657E-2</c:v>
                </c:pt>
                <c:pt idx="2041">
                  <c:v>-2.7599354992214657E-2</c:v>
                </c:pt>
                <c:pt idx="2042">
                  <c:v>-2.7599354992214657E-2</c:v>
                </c:pt>
                <c:pt idx="2043">
                  <c:v>-2.7599354992214657E-2</c:v>
                </c:pt>
                <c:pt idx="2044">
                  <c:v>-2.7599354992214657E-2</c:v>
                </c:pt>
                <c:pt idx="2045">
                  <c:v>-2.7599354992214657E-2</c:v>
                </c:pt>
                <c:pt idx="2046">
                  <c:v>-2.7599354992214657E-2</c:v>
                </c:pt>
                <c:pt idx="2047">
                  <c:v>-2.7599354992214657E-2</c:v>
                </c:pt>
                <c:pt idx="2048">
                  <c:v>-2.7599354992214657E-2</c:v>
                </c:pt>
                <c:pt idx="2049">
                  <c:v>-2.7599354992214657E-2</c:v>
                </c:pt>
                <c:pt idx="2050">
                  <c:v>-2.7599354992214657E-2</c:v>
                </c:pt>
                <c:pt idx="2051">
                  <c:v>-2.7599354992214657E-2</c:v>
                </c:pt>
                <c:pt idx="2052">
                  <c:v>-2.7599354992214657E-2</c:v>
                </c:pt>
                <c:pt idx="2053">
                  <c:v>-2.7599354992214657E-2</c:v>
                </c:pt>
                <c:pt idx="2054">
                  <c:v>-2.7599354992214657E-2</c:v>
                </c:pt>
                <c:pt idx="2055">
                  <c:v>-2.7599354992214657E-2</c:v>
                </c:pt>
                <c:pt idx="2056">
                  <c:v>-2.7599354992214657E-2</c:v>
                </c:pt>
                <c:pt idx="2057">
                  <c:v>-2.7599354992214657E-2</c:v>
                </c:pt>
                <c:pt idx="2058">
                  <c:v>-2.7599354992214657E-2</c:v>
                </c:pt>
                <c:pt idx="2059">
                  <c:v>-2.7599354992214657E-2</c:v>
                </c:pt>
                <c:pt idx="2060">
                  <c:v>-2.7599354992214657E-2</c:v>
                </c:pt>
                <c:pt idx="2061">
                  <c:v>-2.7599354992214657E-2</c:v>
                </c:pt>
                <c:pt idx="2062">
                  <c:v>-2.7599354992214657E-2</c:v>
                </c:pt>
                <c:pt idx="2063">
                  <c:v>-2.7599354992214657E-2</c:v>
                </c:pt>
                <c:pt idx="2064">
                  <c:v>-2.7599354992214657E-2</c:v>
                </c:pt>
                <c:pt idx="2065">
                  <c:v>-2.7599354992214657E-2</c:v>
                </c:pt>
                <c:pt idx="2066">
                  <c:v>-2.7599354992214657E-2</c:v>
                </c:pt>
                <c:pt idx="2067">
                  <c:v>-2.7599354992214657E-2</c:v>
                </c:pt>
                <c:pt idx="2068">
                  <c:v>-2.7599354992214657E-2</c:v>
                </c:pt>
                <c:pt idx="2069">
                  <c:v>-2.7599354992214657E-2</c:v>
                </c:pt>
                <c:pt idx="2070">
                  <c:v>-2.7599354992214657E-2</c:v>
                </c:pt>
                <c:pt idx="2071">
                  <c:v>-2.7599354992214657E-2</c:v>
                </c:pt>
                <c:pt idx="2072">
                  <c:v>-2.7599354992214657E-2</c:v>
                </c:pt>
                <c:pt idx="2073">
                  <c:v>-2.7599354992214657E-2</c:v>
                </c:pt>
                <c:pt idx="2074">
                  <c:v>-2.7599354992214657E-2</c:v>
                </c:pt>
                <c:pt idx="2075">
                  <c:v>-2.7599354992214657E-2</c:v>
                </c:pt>
                <c:pt idx="2076">
                  <c:v>-2.7599354992214657E-2</c:v>
                </c:pt>
                <c:pt idx="2077">
                  <c:v>-2.7599354992214657E-2</c:v>
                </c:pt>
                <c:pt idx="2078">
                  <c:v>-2.7599354992214657E-2</c:v>
                </c:pt>
                <c:pt idx="2079">
                  <c:v>-2.7599354992214657E-2</c:v>
                </c:pt>
                <c:pt idx="2080">
                  <c:v>-2.7599354992214657E-2</c:v>
                </c:pt>
                <c:pt idx="2081">
                  <c:v>-2.7599354992214657E-2</c:v>
                </c:pt>
                <c:pt idx="2082">
                  <c:v>-2.7599354992214657E-2</c:v>
                </c:pt>
                <c:pt idx="2083">
                  <c:v>-2.7599354992214657E-2</c:v>
                </c:pt>
                <c:pt idx="2084">
                  <c:v>-2.7599354992214657E-2</c:v>
                </c:pt>
                <c:pt idx="2085">
                  <c:v>-2.7599354992214657E-2</c:v>
                </c:pt>
                <c:pt idx="2086">
                  <c:v>-2.7599354992214657E-2</c:v>
                </c:pt>
                <c:pt idx="2087">
                  <c:v>-2.7599354992214657E-2</c:v>
                </c:pt>
                <c:pt idx="2088">
                  <c:v>-2.7599354992214657E-2</c:v>
                </c:pt>
                <c:pt idx="2089">
                  <c:v>-2.7599354992214657E-2</c:v>
                </c:pt>
                <c:pt idx="2090">
                  <c:v>-2.7599354992214657E-2</c:v>
                </c:pt>
                <c:pt idx="2091">
                  <c:v>-2.7599354992214657E-2</c:v>
                </c:pt>
                <c:pt idx="2092">
                  <c:v>-2.7599354992214657E-2</c:v>
                </c:pt>
                <c:pt idx="2093">
                  <c:v>-2.7599354992214657E-2</c:v>
                </c:pt>
                <c:pt idx="2094">
                  <c:v>-2.7599354992214657E-2</c:v>
                </c:pt>
                <c:pt idx="2095">
                  <c:v>-2.7599354992214657E-2</c:v>
                </c:pt>
                <c:pt idx="2096">
                  <c:v>-2.7599354992214657E-2</c:v>
                </c:pt>
                <c:pt idx="2097">
                  <c:v>-2.7599354992214657E-2</c:v>
                </c:pt>
                <c:pt idx="2098">
                  <c:v>-2.7599354992214657E-2</c:v>
                </c:pt>
                <c:pt idx="2099">
                  <c:v>-2.7599354992214657E-2</c:v>
                </c:pt>
                <c:pt idx="2100">
                  <c:v>-2.7599354992214657E-2</c:v>
                </c:pt>
                <c:pt idx="2101">
                  <c:v>-2.7599354992214657E-2</c:v>
                </c:pt>
                <c:pt idx="2102">
                  <c:v>-2.7599354992214657E-2</c:v>
                </c:pt>
                <c:pt idx="2103">
                  <c:v>-2.7599354992214657E-2</c:v>
                </c:pt>
                <c:pt idx="2104">
                  <c:v>-2.7599354992214657E-2</c:v>
                </c:pt>
                <c:pt idx="2105">
                  <c:v>-2.7599354992214657E-2</c:v>
                </c:pt>
                <c:pt idx="2106">
                  <c:v>-2.7599354992214657E-2</c:v>
                </c:pt>
                <c:pt idx="2107">
                  <c:v>-2.7599354992214657E-2</c:v>
                </c:pt>
                <c:pt idx="2108">
                  <c:v>-2.7599354992214657E-2</c:v>
                </c:pt>
                <c:pt idx="2109">
                  <c:v>-2.7599354992214657E-2</c:v>
                </c:pt>
                <c:pt idx="2110">
                  <c:v>-2.7599354992214657E-2</c:v>
                </c:pt>
                <c:pt idx="2111">
                  <c:v>-2.7599354992214657E-2</c:v>
                </c:pt>
                <c:pt idx="2112">
                  <c:v>-2.7599354992214657E-2</c:v>
                </c:pt>
                <c:pt idx="2113">
                  <c:v>-2.7599354992214657E-2</c:v>
                </c:pt>
                <c:pt idx="2114">
                  <c:v>-2.7599354992214657E-2</c:v>
                </c:pt>
                <c:pt idx="2115">
                  <c:v>-2.7599354992214657E-2</c:v>
                </c:pt>
                <c:pt idx="2116">
                  <c:v>-2.7599354992214657E-2</c:v>
                </c:pt>
                <c:pt idx="2117">
                  <c:v>-2.7599354992214657E-2</c:v>
                </c:pt>
                <c:pt idx="2118">
                  <c:v>-2.7599354992214657E-2</c:v>
                </c:pt>
                <c:pt idx="2119">
                  <c:v>-2.7599354992214657E-2</c:v>
                </c:pt>
                <c:pt idx="2120">
                  <c:v>-2.7599354992214657E-2</c:v>
                </c:pt>
                <c:pt idx="2121">
                  <c:v>-2.7599354992214657E-2</c:v>
                </c:pt>
                <c:pt idx="2122">
                  <c:v>-2.7599354992214657E-2</c:v>
                </c:pt>
                <c:pt idx="2123">
                  <c:v>-2.7599354992214657E-2</c:v>
                </c:pt>
                <c:pt idx="2124">
                  <c:v>-2.7599354992214657E-2</c:v>
                </c:pt>
                <c:pt idx="2125">
                  <c:v>-2.7599354992214657E-2</c:v>
                </c:pt>
                <c:pt idx="2126">
                  <c:v>-2.7599354992214657E-2</c:v>
                </c:pt>
                <c:pt idx="2127">
                  <c:v>-2.7599354992214657E-2</c:v>
                </c:pt>
                <c:pt idx="2128">
                  <c:v>-2.7599354992214657E-2</c:v>
                </c:pt>
                <c:pt idx="2129">
                  <c:v>-2.7599354992214657E-2</c:v>
                </c:pt>
                <c:pt idx="2130">
                  <c:v>-2.7599354992214657E-2</c:v>
                </c:pt>
                <c:pt idx="2131">
                  <c:v>-2.7599354992214657E-2</c:v>
                </c:pt>
                <c:pt idx="2132">
                  <c:v>-2.7599354992214657E-2</c:v>
                </c:pt>
                <c:pt idx="2133">
                  <c:v>-2.7599354992214657E-2</c:v>
                </c:pt>
                <c:pt idx="2134">
                  <c:v>-2.7599354992214657E-2</c:v>
                </c:pt>
                <c:pt idx="2135">
                  <c:v>-2.7599354992214657E-2</c:v>
                </c:pt>
                <c:pt idx="2136">
                  <c:v>-2.7599354992214657E-2</c:v>
                </c:pt>
                <c:pt idx="2137">
                  <c:v>-2.7599354992214657E-2</c:v>
                </c:pt>
                <c:pt idx="2138">
                  <c:v>-2.7599354992214657E-2</c:v>
                </c:pt>
                <c:pt idx="2139">
                  <c:v>-2.7599354992214657E-2</c:v>
                </c:pt>
                <c:pt idx="2140">
                  <c:v>-2.7599354992214657E-2</c:v>
                </c:pt>
                <c:pt idx="2141">
                  <c:v>-2.7599354992214657E-2</c:v>
                </c:pt>
                <c:pt idx="2142">
                  <c:v>-2.7599354992214657E-2</c:v>
                </c:pt>
                <c:pt idx="2143">
                  <c:v>-2.7599354992214657E-2</c:v>
                </c:pt>
                <c:pt idx="2144">
                  <c:v>-2.7599354992214657E-2</c:v>
                </c:pt>
                <c:pt idx="2145">
                  <c:v>-2.7599354992214657E-2</c:v>
                </c:pt>
                <c:pt idx="2146">
                  <c:v>-2.7599354992214657E-2</c:v>
                </c:pt>
                <c:pt idx="2147">
                  <c:v>-2.7599354992214657E-2</c:v>
                </c:pt>
                <c:pt idx="2148">
                  <c:v>-2.7599354992214657E-2</c:v>
                </c:pt>
                <c:pt idx="2149">
                  <c:v>-2.7599354992214657E-2</c:v>
                </c:pt>
                <c:pt idx="2150">
                  <c:v>-2.7599354992214657E-2</c:v>
                </c:pt>
                <c:pt idx="2151">
                  <c:v>-2.7599354992214657E-2</c:v>
                </c:pt>
                <c:pt idx="2152">
                  <c:v>-2.7599354992214657E-2</c:v>
                </c:pt>
                <c:pt idx="2153">
                  <c:v>-2.7599354992214657E-2</c:v>
                </c:pt>
                <c:pt idx="2154">
                  <c:v>-2.7599354992214657E-2</c:v>
                </c:pt>
                <c:pt idx="2155">
                  <c:v>-2.7599354992214657E-2</c:v>
                </c:pt>
                <c:pt idx="2156">
                  <c:v>-2.7599354992214657E-2</c:v>
                </c:pt>
                <c:pt idx="2157">
                  <c:v>-2.7599354992214657E-2</c:v>
                </c:pt>
                <c:pt idx="2158">
                  <c:v>-2.7599354992214657E-2</c:v>
                </c:pt>
                <c:pt idx="2159">
                  <c:v>-2.7599354992214657E-2</c:v>
                </c:pt>
                <c:pt idx="2160">
                  <c:v>-2.7599354992214657E-2</c:v>
                </c:pt>
                <c:pt idx="2161">
                  <c:v>-2.7599354992214657E-2</c:v>
                </c:pt>
                <c:pt idx="2162">
                  <c:v>-2.7599354992214657E-2</c:v>
                </c:pt>
                <c:pt idx="2163">
                  <c:v>-2.7599354992214657E-2</c:v>
                </c:pt>
                <c:pt idx="2164">
                  <c:v>-2.7599354992214657E-2</c:v>
                </c:pt>
                <c:pt idx="2165">
                  <c:v>-2.7599354992214657E-2</c:v>
                </c:pt>
                <c:pt idx="2166">
                  <c:v>-2.7599354992214657E-2</c:v>
                </c:pt>
                <c:pt idx="2167">
                  <c:v>-2.7599354992214657E-2</c:v>
                </c:pt>
                <c:pt idx="2168">
                  <c:v>-2.7599354992214657E-2</c:v>
                </c:pt>
                <c:pt idx="2169">
                  <c:v>-2.7599354992214657E-2</c:v>
                </c:pt>
                <c:pt idx="2170">
                  <c:v>-2.7599354992214657E-2</c:v>
                </c:pt>
                <c:pt idx="2171">
                  <c:v>-2.7599354992214657E-2</c:v>
                </c:pt>
                <c:pt idx="2172">
                  <c:v>-2.7599354992214657E-2</c:v>
                </c:pt>
                <c:pt idx="2173">
                  <c:v>-2.7599354992214657E-2</c:v>
                </c:pt>
                <c:pt idx="2174">
                  <c:v>-2.7599354992214657E-2</c:v>
                </c:pt>
                <c:pt idx="2175">
                  <c:v>-2.7599354992214657E-2</c:v>
                </c:pt>
                <c:pt idx="2176">
                  <c:v>-2.7599354992214657E-2</c:v>
                </c:pt>
                <c:pt idx="2177">
                  <c:v>-2.7599354992214657E-2</c:v>
                </c:pt>
                <c:pt idx="2178">
                  <c:v>-2.7599354992214657E-2</c:v>
                </c:pt>
                <c:pt idx="2179">
                  <c:v>-2.7599354992214657E-2</c:v>
                </c:pt>
                <c:pt idx="2180">
                  <c:v>-2.7599354992214657E-2</c:v>
                </c:pt>
                <c:pt idx="2181">
                  <c:v>-2.7599354992214657E-2</c:v>
                </c:pt>
                <c:pt idx="2182">
                  <c:v>-2.7599354992214657E-2</c:v>
                </c:pt>
                <c:pt idx="2183">
                  <c:v>-2.7599354992214657E-2</c:v>
                </c:pt>
                <c:pt idx="2184">
                  <c:v>-2.7599354992214657E-2</c:v>
                </c:pt>
                <c:pt idx="2185">
                  <c:v>-2.7599354992214657E-2</c:v>
                </c:pt>
                <c:pt idx="2186">
                  <c:v>-2.7599354992214657E-2</c:v>
                </c:pt>
                <c:pt idx="2187">
                  <c:v>-2.7599354992214657E-2</c:v>
                </c:pt>
                <c:pt idx="2188">
                  <c:v>-2.7599354992214657E-2</c:v>
                </c:pt>
                <c:pt idx="2189">
                  <c:v>-2.7599354992214657E-2</c:v>
                </c:pt>
                <c:pt idx="2190">
                  <c:v>-2.7599354992214657E-2</c:v>
                </c:pt>
                <c:pt idx="2191">
                  <c:v>-2.7599354992214657E-2</c:v>
                </c:pt>
                <c:pt idx="2192">
                  <c:v>-2.7599354992214657E-2</c:v>
                </c:pt>
                <c:pt idx="2193">
                  <c:v>-2.7599354992214657E-2</c:v>
                </c:pt>
                <c:pt idx="2194">
                  <c:v>-2.7599354992214657E-2</c:v>
                </c:pt>
                <c:pt idx="2195">
                  <c:v>-2.7599354992214657E-2</c:v>
                </c:pt>
                <c:pt idx="2196">
                  <c:v>-2.7599354992214657E-2</c:v>
                </c:pt>
                <c:pt idx="2197">
                  <c:v>-2.7599354992214657E-2</c:v>
                </c:pt>
                <c:pt idx="2198">
                  <c:v>0.39467590579992212</c:v>
                </c:pt>
                <c:pt idx="2199">
                  <c:v>0.39467590579992212</c:v>
                </c:pt>
                <c:pt idx="2200">
                  <c:v>0.39467590579992212</c:v>
                </c:pt>
                <c:pt idx="2201">
                  <c:v>0.39467590579992212</c:v>
                </c:pt>
                <c:pt idx="2202">
                  <c:v>0.39467590579992212</c:v>
                </c:pt>
                <c:pt idx="2203">
                  <c:v>0.39467590579992212</c:v>
                </c:pt>
                <c:pt idx="2204">
                  <c:v>0.39467590579992212</c:v>
                </c:pt>
                <c:pt idx="2205">
                  <c:v>0.39467590579992212</c:v>
                </c:pt>
                <c:pt idx="2206">
                  <c:v>0.39467590579992212</c:v>
                </c:pt>
                <c:pt idx="2207">
                  <c:v>0.39467590579992212</c:v>
                </c:pt>
                <c:pt idx="2208">
                  <c:v>0.39467590579992212</c:v>
                </c:pt>
                <c:pt idx="2209">
                  <c:v>0.39467590579992212</c:v>
                </c:pt>
                <c:pt idx="2210">
                  <c:v>0.39467590579992212</c:v>
                </c:pt>
                <c:pt idx="2211">
                  <c:v>0.39467590579992212</c:v>
                </c:pt>
                <c:pt idx="2212">
                  <c:v>0.39467590579992212</c:v>
                </c:pt>
                <c:pt idx="2213">
                  <c:v>0.39467590579992212</c:v>
                </c:pt>
                <c:pt idx="2214">
                  <c:v>0.39467590579992212</c:v>
                </c:pt>
                <c:pt idx="2215">
                  <c:v>0.39467590579992212</c:v>
                </c:pt>
                <c:pt idx="2216">
                  <c:v>0.39467590579992212</c:v>
                </c:pt>
                <c:pt idx="2217">
                  <c:v>0.39467590579992212</c:v>
                </c:pt>
                <c:pt idx="2218">
                  <c:v>0.39467590579992212</c:v>
                </c:pt>
                <c:pt idx="2219">
                  <c:v>0.39467590579992212</c:v>
                </c:pt>
                <c:pt idx="2220">
                  <c:v>0.39467590579992212</c:v>
                </c:pt>
                <c:pt idx="2221">
                  <c:v>0.39467590579992212</c:v>
                </c:pt>
                <c:pt idx="2222">
                  <c:v>0.39467590579992212</c:v>
                </c:pt>
                <c:pt idx="2223">
                  <c:v>0.39467590579992212</c:v>
                </c:pt>
                <c:pt idx="2224">
                  <c:v>0.39467590579992212</c:v>
                </c:pt>
                <c:pt idx="2225">
                  <c:v>0.39467590579992212</c:v>
                </c:pt>
                <c:pt idx="2226">
                  <c:v>0.39467590579992212</c:v>
                </c:pt>
                <c:pt idx="2227">
                  <c:v>0.39467590579992212</c:v>
                </c:pt>
                <c:pt idx="2228">
                  <c:v>0.39467590579992212</c:v>
                </c:pt>
                <c:pt idx="2229">
                  <c:v>0.39467590579992212</c:v>
                </c:pt>
                <c:pt idx="2230">
                  <c:v>0.39467590579992212</c:v>
                </c:pt>
                <c:pt idx="2231">
                  <c:v>0.39467590579992212</c:v>
                </c:pt>
                <c:pt idx="2232">
                  <c:v>0.39467590579992212</c:v>
                </c:pt>
                <c:pt idx="2233">
                  <c:v>0.39467590579992212</c:v>
                </c:pt>
                <c:pt idx="2234">
                  <c:v>0.39467590579992212</c:v>
                </c:pt>
                <c:pt idx="2235">
                  <c:v>0.39467590579992212</c:v>
                </c:pt>
                <c:pt idx="2236">
                  <c:v>0.39467590579992212</c:v>
                </c:pt>
                <c:pt idx="2237">
                  <c:v>0.39467590579992212</c:v>
                </c:pt>
                <c:pt idx="2238">
                  <c:v>0.39467590579992212</c:v>
                </c:pt>
                <c:pt idx="2239">
                  <c:v>0.39467590579992212</c:v>
                </c:pt>
                <c:pt idx="2240">
                  <c:v>0.39467590579992212</c:v>
                </c:pt>
                <c:pt idx="2241">
                  <c:v>0.39467590579992212</c:v>
                </c:pt>
                <c:pt idx="2242">
                  <c:v>0.39467590579992212</c:v>
                </c:pt>
                <c:pt idx="2243">
                  <c:v>0.39467590579992212</c:v>
                </c:pt>
                <c:pt idx="2244">
                  <c:v>0.39467590579992212</c:v>
                </c:pt>
                <c:pt idx="2245">
                  <c:v>0.39467590579992212</c:v>
                </c:pt>
                <c:pt idx="2246">
                  <c:v>0.39467590579992212</c:v>
                </c:pt>
                <c:pt idx="2247">
                  <c:v>0.39467590579992212</c:v>
                </c:pt>
                <c:pt idx="2248">
                  <c:v>0.39467590579992212</c:v>
                </c:pt>
                <c:pt idx="2249">
                  <c:v>0.39467590579992212</c:v>
                </c:pt>
                <c:pt idx="2250">
                  <c:v>0.39467590579992212</c:v>
                </c:pt>
                <c:pt idx="2251">
                  <c:v>0.39467590579992212</c:v>
                </c:pt>
                <c:pt idx="2252">
                  <c:v>0.39467590579992212</c:v>
                </c:pt>
                <c:pt idx="2253">
                  <c:v>0.39467590579992212</c:v>
                </c:pt>
                <c:pt idx="2254">
                  <c:v>0.39467590579992212</c:v>
                </c:pt>
                <c:pt idx="2255">
                  <c:v>0.39467590579992212</c:v>
                </c:pt>
                <c:pt idx="2256">
                  <c:v>0.39467590579992212</c:v>
                </c:pt>
                <c:pt idx="2257">
                  <c:v>0.39467590579992212</c:v>
                </c:pt>
                <c:pt idx="2258">
                  <c:v>0.39467590579992212</c:v>
                </c:pt>
                <c:pt idx="2259">
                  <c:v>0.39467590579992212</c:v>
                </c:pt>
                <c:pt idx="2260">
                  <c:v>0.39467590579992212</c:v>
                </c:pt>
                <c:pt idx="2261">
                  <c:v>0.39467590579992212</c:v>
                </c:pt>
                <c:pt idx="2262">
                  <c:v>0.39467590579992212</c:v>
                </c:pt>
                <c:pt idx="2263">
                  <c:v>0.39467590579992212</c:v>
                </c:pt>
                <c:pt idx="2264">
                  <c:v>0.39467590579992212</c:v>
                </c:pt>
                <c:pt idx="2265">
                  <c:v>0.39467590579992212</c:v>
                </c:pt>
                <c:pt idx="2266">
                  <c:v>0.39467590579992212</c:v>
                </c:pt>
                <c:pt idx="2267">
                  <c:v>0.39467590579992212</c:v>
                </c:pt>
                <c:pt idx="2268">
                  <c:v>0.39467590579992212</c:v>
                </c:pt>
                <c:pt idx="2269">
                  <c:v>0.39467590579992212</c:v>
                </c:pt>
                <c:pt idx="2270">
                  <c:v>0.39467590579992212</c:v>
                </c:pt>
                <c:pt idx="2271">
                  <c:v>0.39467590579992212</c:v>
                </c:pt>
                <c:pt idx="2272">
                  <c:v>0.39467590579992212</c:v>
                </c:pt>
                <c:pt idx="2273">
                  <c:v>0.39467590579992212</c:v>
                </c:pt>
                <c:pt idx="2274">
                  <c:v>0.39467590579992212</c:v>
                </c:pt>
                <c:pt idx="2275">
                  <c:v>0.39467590579992212</c:v>
                </c:pt>
                <c:pt idx="2276">
                  <c:v>0.39467590579992212</c:v>
                </c:pt>
                <c:pt idx="2277">
                  <c:v>0.39467590579992212</c:v>
                </c:pt>
                <c:pt idx="2278">
                  <c:v>0.39467590579992212</c:v>
                </c:pt>
                <c:pt idx="2279">
                  <c:v>0.39467590579992212</c:v>
                </c:pt>
                <c:pt idx="2280">
                  <c:v>0.39467590579992212</c:v>
                </c:pt>
                <c:pt idx="2281">
                  <c:v>0.39467590579992212</c:v>
                </c:pt>
                <c:pt idx="2282">
                  <c:v>0.39467590579992212</c:v>
                </c:pt>
                <c:pt idx="2283">
                  <c:v>0.39467590579992212</c:v>
                </c:pt>
                <c:pt idx="2284">
                  <c:v>0.39467590579992212</c:v>
                </c:pt>
                <c:pt idx="2285">
                  <c:v>0.39467590579992212</c:v>
                </c:pt>
                <c:pt idx="2286">
                  <c:v>0.39467590579992212</c:v>
                </c:pt>
                <c:pt idx="2287">
                  <c:v>0.39467590579992212</c:v>
                </c:pt>
                <c:pt idx="2288">
                  <c:v>0.39467590579992212</c:v>
                </c:pt>
                <c:pt idx="2289">
                  <c:v>0.39467590579992212</c:v>
                </c:pt>
                <c:pt idx="2290">
                  <c:v>0.39467590579992212</c:v>
                </c:pt>
                <c:pt idx="2291">
                  <c:v>0.39467590579992212</c:v>
                </c:pt>
                <c:pt idx="2292">
                  <c:v>0.39467590579992212</c:v>
                </c:pt>
                <c:pt idx="2293">
                  <c:v>0.39467590579992212</c:v>
                </c:pt>
                <c:pt idx="2294">
                  <c:v>0.39467590579992212</c:v>
                </c:pt>
                <c:pt idx="2295">
                  <c:v>0.39467590579992212</c:v>
                </c:pt>
                <c:pt idx="2296">
                  <c:v>0.39467590579992212</c:v>
                </c:pt>
                <c:pt idx="2297">
                  <c:v>0.39467590579992212</c:v>
                </c:pt>
                <c:pt idx="2298">
                  <c:v>0.39467590579992212</c:v>
                </c:pt>
                <c:pt idx="2299">
                  <c:v>0.39467590579992212</c:v>
                </c:pt>
                <c:pt idx="2300">
                  <c:v>0.39467590579992212</c:v>
                </c:pt>
                <c:pt idx="2301">
                  <c:v>0.39467590579992212</c:v>
                </c:pt>
                <c:pt idx="2302">
                  <c:v>0.39467590579992212</c:v>
                </c:pt>
                <c:pt idx="2303">
                  <c:v>0.39467590579992212</c:v>
                </c:pt>
                <c:pt idx="2304">
                  <c:v>0.39467590579992212</c:v>
                </c:pt>
                <c:pt idx="2305">
                  <c:v>0.39467590579992212</c:v>
                </c:pt>
                <c:pt idx="2306">
                  <c:v>0.39467590579992212</c:v>
                </c:pt>
                <c:pt idx="2307">
                  <c:v>0.39467590579992212</c:v>
                </c:pt>
                <c:pt idx="2308">
                  <c:v>0.39467590579992212</c:v>
                </c:pt>
                <c:pt idx="2309">
                  <c:v>0.39467590579992212</c:v>
                </c:pt>
                <c:pt idx="2310">
                  <c:v>0.39467590579992212</c:v>
                </c:pt>
                <c:pt idx="2311">
                  <c:v>0.39467590579992212</c:v>
                </c:pt>
                <c:pt idx="2312">
                  <c:v>0.39467590579992212</c:v>
                </c:pt>
                <c:pt idx="2313">
                  <c:v>0.39467590579992212</c:v>
                </c:pt>
                <c:pt idx="2314">
                  <c:v>0.39467590579992212</c:v>
                </c:pt>
                <c:pt idx="2315">
                  <c:v>0.39467590579992212</c:v>
                </c:pt>
                <c:pt idx="2316">
                  <c:v>0.39467590579992212</c:v>
                </c:pt>
                <c:pt idx="2317">
                  <c:v>0.39467590579992212</c:v>
                </c:pt>
                <c:pt idx="2318">
                  <c:v>0.39467590579992212</c:v>
                </c:pt>
                <c:pt idx="2319">
                  <c:v>0.39467590579992212</c:v>
                </c:pt>
                <c:pt idx="2320">
                  <c:v>0.39467590579992212</c:v>
                </c:pt>
                <c:pt idx="2321">
                  <c:v>0.39467590579992212</c:v>
                </c:pt>
                <c:pt idx="2322">
                  <c:v>0.39467590579992212</c:v>
                </c:pt>
                <c:pt idx="2323">
                  <c:v>0.39467590579992212</c:v>
                </c:pt>
                <c:pt idx="2324">
                  <c:v>0.39467590579992212</c:v>
                </c:pt>
                <c:pt idx="2325">
                  <c:v>0.39467590579992212</c:v>
                </c:pt>
                <c:pt idx="2326">
                  <c:v>0.39467590579992212</c:v>
                </c:pt>
                <c:pt idx="2327">
                  <c:v>0.39467590579992212</c:v>
                </c:pt>
                <c:pt idx="2328">
                  <c:v>0.39467590579992212</c:v>
                </c:pt>
                <c:pt idx="2329">
                  <c:v>0.39467590579992212</c:v>
                </c:pt>
                <c:pt idx="2330">
                  <c:v>0.39467590579992212</c:v>
                </c:pt>
                <c:pt idx="2331">
                  <c:v>0.39467590579992212</c:v>
                </c:pt>
                <c:pt idx="2332">
                  <c:v>0.39467590579992212</c:v>
                </c:pt>
                <c:pt idx="2333">
                  <c:v>0.39467590579992212</c:v>
                </c:pt>
                <c:pt idx="2334">
                  <c:v>0.39467590579992212</c:v>
                </c:pt>
                <c:pt idx="2335">
                  <c:v>0.39467590579992212</c:v>
                </c:pt>
                <c:pt idx="2336">
                  <c:v>0.39467590579992212</c:v>
                </c:pt>
                <c:pt idx="2337">
                  <c:v>0.39467590579992212</c:v>
                </c:pt>
                <c:pt idx="2338">
                  <c:v>0.39467590579992212</c:v>
                </c:pt>
                <c:pt idx="2339">
                  <c:v>0.39467590579992212</c:v>
                </c:pt>
                <c:pt idx="2340">
                  <c:v>0.39467590579992212</c:v>
                </c:pt>
                <c:pt idx="2341">
                  <c:v>0.39467590579992212</c:v>
                </c:pt>
                <c:pt idx="2342">
                  <c:v>0.39467590579992212</c:v>
                </c:pt>
                <c:pt idx="2343">
                  <c:v>0.39467590579992212</c:v>
                </c:pt>
                <c:pt idx="2344">
                  <c:v>0.39467590579992212</c:v>
                </c:pt>
                <c:pt idx="2345">
                  <c:v>0.39467590579992212</c:v>
                </c:pt>
                <c:pt idx="2346">
                  <c:v>0.39467590579992212</c:v>
                </c:pt>
                <c:pt idx="2347">
                  <c:v>0.39467590579992212</c:v>
                </c:pt>
                <c:pt idx="2348">
                  <c:v>0.39467590579992212</c:v>
                </c:pt>
                <c:pt idx="2349">
                  <c:v>0.39467590579992212</c:v>
                </c:pt>
                <c:pt idx="2350">
                  <c:v>0.39467590579992212</c:v>
                </c:pt>
                <c:pt idx="2351">
                  <c:v>0.39467590579992212</c:v>
                </c:pt>
                <c:pt idx="2352">
                  <c:v>0.39467590579992212</c:v>
                </c:pt>
                <c:pt idx="2353">
                  <c:v>0.39467590579992212</c:v>
                </c:pt>
                <c:pt idx="2354">
                  <c:v>0.39467590579992212</c:v>
                </c:pt>
                <c:pt idx="2355">
                  <c:v>0.39467590579992212</c:v>
                </c:pt>
                <c:pt idx="2356">
                  <c:v>0.39467590579992212</c:v>
                </c:pt>
                <c:pt idx="2357">
                  <c:v>0.39467590579992212</c:v>
                </c:pt>
                <c:pt idx="2358">
                  <c:v>0.39467590579992212</c:v>
                </c:pt>
                <c:pt idx="2359">
                  <c:v>0.39467590579992212</c:v>
                </c:pt>
                <c:pt idx="2360">
                  <c:v>0.39467590579992212</c:v>
                </c:pt>
                <c:pt idx="2361">
                  <c:v>0.39467590579992212</c:v>
                </c:pt>
                <c:pt idx="2362">
                  <c:v>0.39467590579992212</c:v>
                </c:pt>
                <c:pt idx="2363">
                  <c:v>0.39467590579992212</c:v>
                </c:pt>
                <c:pt idx="2364">
                  <c:v>0.39467590579992212</c:v>
                </c:pt>
                <c:pt idx="2365">
                  <c:v>0.39467590579992212</c:v>
                </c:pt>
                <c:pt idx="2366">
                  <c:v>8.0117663954845902E-2</c:v>
                </c:pt>
                <c:pt idx="2367">
                  <c:v>8.0117663954845902E-2</c:v>
                </c:pt>
                <c:pt idx="2368">
                  <c:v>8.0117663954845902E-2</c:v>
                </c:pt>
                <c:pt idx="2369">
                  <c:v>8.0117663954845902E-2</c:v>
                </c:pt>
                <c:pt idx="2370">
                  <c:v>8.0117663954845902E-2</c:v>
                </c:pt>
                <c:pt idx="2371">
                  <c:v>8.0117663954845902E-2</c:v>
                </c:pt>
                <c:pt idx="2372">
                  <c:v>8.0117663954845902E-2</c:v>
                </c:pt>
                <c:pt idx="2373">
                  <c:v>8.0117663954845902E-2</c:v>
                </c:pt>
                <c:pt idx="2374">
                  <c:v>8.0117663954845902E-2</c:v>
                </c:pt>
                <c:pt idx="2375">
                  <c:v>8.0117663954845902E-2</c:v>
                </c:pt>
                <c:pt idx="2376">
                  <c:v>8.0117663954845902E-2</c:v>
                </c:pt>
                <c:pt idx="2377">
                  <c:v>8.0117663954845902E-2</c:v>
                </c:pt>
                <c:pt idx="2378">
                  <c:v>8.0117663954845902E-2</c:v>
                </c:pt>
                <c:pt idx="2379">
                  <c:v>8.0117663954845902E-2</c:v>
                </c:pt>
                <c:pt idx="2380">
                  <c:v>8.0117663954845902E-2</c:v>
                </c:pt>
                <c:pt idx="2381">
                  <c:v>8.0117663954845902E-2</c:v>
                </c:pt>
                <c:pt idx="2382">
                  <c:v>8.0117663954845902E-2</c:v>
                </c:pt>
                <c:pt idx="2383">
                  <c:v>8.0117663954845902E-2</c:v>
                </c:pt>
                <c:pt idx="2384">
                  <c:v>8.0117663954845902E-2</c:v>
                </c:pt>
                <c:pt idx="2385">
                  <c:v>8.0117663954845902E-2</c:v>
                </c:pt>
                <c:pt idx="2386">
                  <c:v>8.0117663954845902E-2</c:v>
                </c:pt>
                <c:pt idx="2387">
                  <c:v>8.0117663954845902E-2</c:v>
                </c:pt>
                <c:pt idx="2388">
                  <c:v>8.0117663954845902E-2</c:v>
                </c:pt>
                <c:pt idx="2389">
                  <c:v>8.0117663954845902E-2</c:v>
                </c:pt>
                <c:pt idx="2390">
                  <c:v>8.0117663954845902E-2</c:v>
                </c:pt>
                <c:pt idx="2391">
                  <c:v>8.0117663954845902E-2</c:v>
                </c:pt>
                <c:pt idx="2392">
                  <c:v>8.0117663954845902E-2</c:v>
                </c:pt>
                <c:pt idx="2393">
                  <c:v>8.0117663954845902E-2</c:v>
                </c:pt>
                <c:pt idx="2394">
                  <c:v>8.0117663954845902E-2</c:v>
                </c:pt>
                <c:pt idx="2395">
                  <c:v>8.0117663954845902E-2</c:v>
                </c:pt>
                <c:pt idx="2396">
                  <c:v>8.0117663954845902E-2</c:v>
                </c:pt>
                <c:pt idx="2397">
                  <c:v>8.0117663954845902E-2</c:v>
                </c:pt>
                <c:pt idx="2398">
                  <c:v>8.0117663954845902E-2</c:v>
                </c:pt>
                <c:pt idx="2399">
                  <c:v>8.0117663954845902E-2</c:v>
                </c:pt>
                <c:pt idx="2400">
                  <c:v>8.0117663954845902E-2</c:v>
                </c:pt>
                <c:pt idx="2401">
                  <c:v>8.0117663954845902E-2</c:v>
                </c:pt>
                <c:pt idx="2402">
                  <c:v>8.0117663954845902E-2</c:v>
                </c:pt>
                <c:pt idx="2403">
                  <c:v>8.0117663954845902E-2</c:v>
                </c:pt>
                <c:pt idx="2404">
                  <c:v>8.0117663954845902E-2</c:v>
                </c:pt>
                <c:pt idx="2405">
                  <c:v>8.0117663954845902E-2</c:v>
                </c:pt>
                <c:pt idx="2406">
                  <c:v>8.0117663954845902E-2</c:v>
                </c:pt>
                <c:pt idx="2407">
                  <c:v>8.0117663954845902E-2</c:v>
                </c:pt>
                <c:pt idx="2408">
                  <c:v>8.0117663954845902E-2</c:v>
                </c:pt>
                <c:pt idx="2409">
                  <c:v>8.0117663954845902E-2</c:v>
                </c:pt>
                <c:pt idx="2410">
                  <c:v>8.0117663954845902E-2</c:v>
                </c:pt>
                <c:pt idx="2411">
                  <c:v>8.0117663954845902E-2</c:v>
                </c:pt>
                <c:pt idx="2412">
                  <c:v>8.0117663954845902E-2</c:v>
                </c:pt>
                <c:pt idx="2413">
                  <c:v>8.0117663954845902E-2</c:v>
                </c:pt>
                <c:pt idx="2414">
                  <c:v>8.0117663954845902E-2</c:v>
                </c:pt>
                <c:pt idx="2415">
                  <c:v>8.0117663954845902E-2</c:v>
                </c:pt>
                <c:pt idx="2416">
                  <c:v>8.0117663954845902E-2</c:v>
                </c:pt>
                <c:pt idx="2417">
                  <c:v>8.0117663954845902E-2</c:v>
                </c:pt>
                <c:pt idx="2418">
                  <c:v>8.0117663954845902E-2</c:v>
                </c:pt>
                <c:pt idx="2419">
                  <c:v>8.0117663954845902E-2</c:v>
                </c:pt>
                <c:pt idx="2420">
                  <c:v>8.0117663954845902E-2</c:v>
                </c:pt>
                <c:pt idx="2421">
                  <c:v>8.0117663954845902E-2</c:v>
                </c:pt>
                <c:pt idx="2422">
                  <c:v>8.0117663954845902E-2</c:v>
                </c:pt>
                <c:pt idx="2423">
                  <c:v>8.0117663954845902E-2</c:v>
                </c:pt>
                <c:pt idx="2424">
                  <c:v>8.0117663954845902E-2</c:v>
                </c:pt>
                <c:pt idx="2425">
                  <c:v>8.0117663954845902E-2</c:v>
                </c:pt>
                <c:pt idx="2426">
                  <c:v>8.0117663954845902E-2</c:v>
                </c:pt>
                <c:pt idx="2427">
                  <c:v>8.0117663954845902E-2</c:v>
                </c:pt>
                <c:pt idx="2428">
                  <c:v>8.0117663954845902E-2</c:v>
                </c:pt>
                <c:pt idx="2429">
                  <c:v>8.0117663954845902E-2</c:v>
                </c:pt>
                <c:pt idx="2430">
                  <c:v>8.0117663954845902E-2</c:v>
                </c:pt>
                <c:pt idx="2431">
                  <c:v>8.0117663954845902E-2</c:v>
                </c:pt>
                <c:pt idx="2432">
                  <c:v>8.0117663954845902E-2</c:v>
                </c:pt>
                <c:pt idx="2433">
                  <c:v>8.0117663954845902E-2</c:v>
                </c:pt>
                <c:pt idx="2434">
                  <c:v>8.0117663954845902E-2</c:v>
                </c:pt>
                <c:pt idx="2435">
                  <c:v>8.0117663954845902E-2</c:v>
                </c:pt>
                <c:pt idx="2436">
                  <c:v>8.0117663954845902E-2</c:v>
                </c:pt>
                <c:pt idx="2437">
                  <c:v>8.0117663954845902E-2</c:v>
                </c:pt>
                <c:pt idx="2438">
                  <c:v>8.0117663954845902E-2</c:v>
                </c:pt>
                <c:pt idx="2439">
                  <c:v>8.0117663954845902E-2</c:v>
                </c:pt>
                <c:pt idx="2440">
                  <c:v>8.0117663954845902E-2</c:v>
                </c:pt>
                <c:pt idx="2441">
                  <c:v>8.0117663954845902E-2</c:v>
                </c:pt>
                <c:pt idx="2442">
                  <c:v>8.0117663954845902E-2</c:v>
                </c:pt>
                <c:pt idx="2443">
                  <c:v>8.0117663954845902E-2</c:v>
                </c:pt>
                <c:pt idx="2444">
                  <c:v>8.0117663954845902E-2</c:v>
                </c:pt>
                <c:pt idx="2445">
                  <c:v>8.0117663954845902E-2</c:v>
                </c:pt>
                <c:pt idx="2446">
                  <c:v>8.0117663954845902E-2</c:v>
                </c:pt>
                <c:pt idx="2447">
                  <c:v>8.0117663954845902E-2</c:v>
                </c:pt>
                <c:pt idx="2448">
                  <c:v>8.0117663954845902E-2</c:v>
                </c:pt>
                <c:pt idx="2449">
                  <c:v>8.0117663954845902E-2</c:v>
                </c:pt>
                <c:pt idx="2450">
                  <c:v>8.0117663954845902E-2</c:v>
                </c:pt>
                <c:pt idx="2451">
                  <c:v>8.0117663954845902E-2</c:v>
                </c:pt>
                <c:pt idx="2452">
                  <c:v>8.0117663954845902E-2</c:v>
                </c:pt>
                <c:pt idx="2453">
                  <c:v>8.0117663954845902E-2</c:v>
                </c:pt>
                <c:pt idx="2454">
                  <c:v>8.0117663954845902E-2</c:v>
                </c:pt>
                <c:pt idx="2455">
                  <c:v>8.0117663954845902E-2</c:v>
                </c:pt>
                <c:pt idx="2456">
                  <c:v>8.0117663954845902E-2</c:v>
                </c:pt>
                <c:pt idx="2457">
                  <c:v>8.0117663954845902E-2</c:v>
                </c:pt>
                <c:pt idx="2458">
                  <c:v>8.0117663954845902E-2</c:v>
                </c:pt>
                <c:pt idx="2459">
                  <c:v>8.0117663954845902E-2</c:v>
                </c:pt>
                <c:pt idx="2460">
                  <c:v>8.0117663954845902E-2</c:v>
                </c:pt>
                <c:pt idx="2461">
                  <c:v>8.0117663954845902E-2</c:v>
                </c:pt>
                <c:pt idx="2462">
                  <c:v>8.0117663954845902E-2</c:v>
                </c:pt>
                <c:pt idx="2463">
                  <c:v>8.0117663954845902E-2</c:v>
                </c:pt>
                <c:pt idx="2464">
                  <c:v>8.0117663954845902E-2</c:v>
                </c:pt>
                <c:pt idx="2465">
                  <c:v>8.0117663954845902E-2</c:v>
                </c:pt>
                <c:pt idx="2466">
                  <c:v>8.0117663954845902E-2</c:v>
                </c:pt>
                <c:pt idx="2467">
                  <c:v>8.0117663954845902E-2</c:v>
                </c:pt>
                <c:pt idx="2468">
                  <c:v>8.0117663954845902E-2</c:v>
                </c:pt>
                <c:pt idx="2469">
                  <c:v>8.0117663954845902E-2</c:v>
                </c:pt>
                <c:pt idx="2470">
                  <c:v>8.0117663954845902E-2</c:v>
                </c:pt>
                <c:pt idx="2471">
                  <c:v>8.0117663954845902E-2</c:v>
                </c:pt>
                <c:pt idx="2472">
                  <c:v>8.0117663954845902E-2</c:v>
                </c:pt>
                <c:pt idx="2473">
                  <c:v>8.0117663954845902E-2</c:v>
                </c:pt>
                <c:pt idx="2474">
                  <c:v>8.0117663954845902E-2</c:v>
                </c:pt>
                <c:pt idx="2475">
                  <c:v>8.0117663954845902E-2</c:v>
                </c:pt>
                <c:pt idx="2476">
                  <c:v>8.0117663954845902E-2</c:v>
                </c:pt>
                <c:pt idx="2477">
                  <c:v>8.0117663954845902E-2</c:v>
                </c:pt>
                <c:pt idx="2478">
                  <c:v>8.0117663954845902E-2</c:v>
                </c:pt>
                <c:pt idx="2479">
                  <c:v>8.0117663954845902E-2</c:v>
                </c:pt>
                <c:pt idx="2480">
                  <c:v>8.0117663954845902E-2</c:v>
                </c:pt>
                <c:pt idx="2481">
                  <c:v>8.0117663954845902E-2</c:v>
                </c:pt>
                <c:pt idx="2482">
                  <c:v>8.0117663954845902E-2</c:v>
                </c:pt>
                <c:pt idx="2483">
                  <c:v>8.0117663954845902E-2</c:v>
                </c:pt>
                <c:pt idx="2484">
                  <c:v>8.0117663954845902E-2</c:v>
                </c:pt>
                <c:pt idx="2485">
                  <c:v>8.0117663954845902E-2</c:v>
                </c:pt>
                <c:pt idx="2486">
                  <c:v>8.0117663954845902E-2</c:v>
                </c:pt>
                <c:pt idx="2487">
                  <c:v>8.0117663954845902E-2</c:v>
                </c:pt>
                <c:pt idx="2488">
                  <c:v>8.0117663954845902E-2</c:v>
                </c:pt>
                <c:pt idx="2489">
                  <c:v>8.0117663954845902E-2</c:v>
                </c:pt>
                <c:pt idx="2490">
                  <c:v>8.0117663954845902E-2</c:v>
                </c:pt>
                <c:pt idx="2491">
                  <c:v>8.0117663954845902E-2</c:v>
                </c:pt>
                <c:pt idx="2492">
                  <c:v>8.0117663954845902E-2</c:v>
                </c:pt>
                <c:pt idx="2493">
                  <c:v>8.0117663954845902E-2</c:v>
                </c:pt>
                <c:pt idx="2494">
                  <c:v>8.0117663954845902E-2</c:v>
                </c:pt>
                <c:pt idx="2495">
                  <c:v>8.0117663954845902E-2</c:v>
                </c:pt>
                <c:pt idx="2496">
                  <c:v>8.0117663954845902E-2</c:v>
                </c:pt>
                <c:pt idx="2497">
                  <c:v>8.0117663954845902E-2</c:v>
                </c:pt>
                <c:pt idx="2498">
                  <c:v>8.0117663954845902E-2</c:v>
                </c:pt>
                <c:pt idx="2499">
                  <c:v>8.0117663954845902E-2</c:v>
                </c:pt>
                <c:pt idx="2500">
                  <c:v>8.0117663954845902E-2</c:v>
                </c:pt>
                <c:pt idx="2501">
                  <c:v>8.0117663954845902E-2</c:v>
                </c:pt>
                <c:pt idx="2502">
                  <c:v>8.0117663954845902E-2</c:v>
                </c:pt>
                <c:pt idx="2503">
                  <c:v>8.0117663954845902E-2</c:v>
                </c:pt>
                <c:pt idx="2504">
                  <c:v>8.0117663954845902E-2</c:v>
                </c:pt>
                <c:pt idx="2505">
                  <c:v>8.0117663954845902E-2</c:v>
                </c:pt>
                <c:pt idx="2506">
                  <c:v>8.0117663954845902E-2</c:v>
                </c:pt>
                <c:pt idx="2507">
                  <c:v>8.0117663954845902E-2</c:v>
                </c:pt>
                <c:pt idx="2508">
                  <c:v>8.0117663954845902E-2</c:v>
                </c:pt>
                <c:pt idx="2509">
                  <c:v>8.0117663954845902E-2</c:v>
                </c:pt>
                <c:pt idx="2510">
                  <c:v>8.0117663954845902E-2</c:v>
                </c:pt>
                <c:pt idx="2511">
                  <c:v>8.0117663954845902E-2</c:v>
                </c:pt>
                <c:pt idx="2512">
                  <c:v>8.0117663954845902E-2</c:v>
                </c:pt>
                <c:pt idx="2513">
                  <c:v>8.0117663954845902E-2</c:v>
                </c:pt>
                <c:pt idx="2514">
                  <c:v>8.0117663954845902E-2</c:v>
                </c:pt>
                <c:pt idx="2515">
                  <c:v>8.0117663954845902E-2</c:v>
                </c:pt>
                <c:pt idx="2516">
                  <c:v>8.0117663954845902E-2</c:v>
                </c:pt>
                <c:pt idx="2517">
                  <c:v>8.0117663954845902E-2</c:v>
                </c:pt>
                <c:pt idx="2518">
                  <c:v>8.0117663954845902E-2</c:v>
                </c:pt>
                <c:pt idx="2519">
                  <c:v>8.0117663954845902E-2</c:v>
                </c:pt>
                <c:pt idx="2520">
                  <c:v>8.0117663954845902E-2</c:v>
                </c:pt>
                <c:pt idx="2521">
                  <c:v>8.0117663954845902E-2</c:v>
                </c:pt>
                <c:pt idx="2522">
                  <c:v>8.0117663954845902E-2</c:v>
                </c:pt>
                <c:pt idx="2523">
                  <c:v>8.0117663954845902E-2</c:v>
                </c:pt>
                <c:pt idx="2524">
                  <c:v>8.0117663954845902E-2</c:v>
                </c:pt>
                <c:pt idx="2525">
                  <c:v>8.0117663954845902E-2</c:v>
                </c:pt>
                <c:pt idx="2526">
                  <c:v>8.0117663954845902E-2</c:v>
                </c:pt>
                <c:pt idx="2527">
                  <c:v>8.0117663954845902E-2</c:v>
                </c:pt>
                <c:pt idx="2528">
                  <c:v>8.0117663954845902E-2</c:v>
                </c:pt>
                <c:pt idx="2529">
                  <c:v>8.0117663954845902E-2</c:v>
                </c:pt>
                <c:pt idx="2530">
                  <c:v>8.0117663954845902E-2</c:v>
                </c:pt>
                <c:pt idx="2531">
                  <c:v>8.0117663954845902E-2</c:v>
                </c:pt>
                <c:pt idx="2532">
                  <c:v>8.0117663954845902E-2</c:v>
                </c:pt>
                <c:pt idx="2533">
                  <c:v>8.0117663954845902E-2</c:v>
                </c:pt>
                <c:pt idx="2534">
                  <c:v>-0.38255957618723263</c:v>
                </c:pt>
                <c:pt idx="2535">
                  <c:v>-0.38255957618723263</c:v>
                </c:pt>
                <c:pt idx="2536">
                  <c:v>-0.38255957618723263</c:v>
                </c:pt>
                <c:pt idx="2537">
                  <c:v>-0.38255957618723263</c:v>
                </c:pt>
                <c:pt idx="2538">
                  <c:v>-0.38255957618723263</c:v>
                </c:pt>
                <c:pt idx="2539">
                  <c:v>-0.38255957618723263</c:v>
                </c:pt>
                <c:pt idx="2540">
                  <c:v>-0.38255957618723263</c:v>
                </c:pt>
                <c:pt idx="2541">
                  <c:v>-0.38255957618723263</c:v>
                </c:pt>
                <c:pt idx="2542">
                  <c:v>-0.38255957618723263</c:v>
                </c:pt>
                <c:pt idx="2543">
                  <c:v>-0.38255957618723263</c:v>
                </c:pt>
                <c:pt idx="2544">
                  <c:v>-0.38255957618723263</c:v>
                </c:pt>
                <c:pt idx="2545">
                  <c:v>-0.38255957618723263</c:v>
                </c:pt>
                <c:pt idx="2546">
                  <c:v>-0.38255957618723263</c:v>
                </c:pt>
                <c:pt idx="2547">
                  <c:v>-0.38255957618723263</c:v>
                </c:pt>
                <c:pt idx="2548">
                  <c:v>-0.38255957618723263</c:v>
                </c:pt>
                <c:pt idx="2549">
                  <c:v>-0.38255957618723263</c:v>
                </c:pt>
                <c:pt idx="2550">
                  <c:v>-0.38255957618723263</c:v>
                </c:pt>
                <c:pt idx="2551">
                  <c:v>-0.38255957618723263</c:v>
                </c:pt>
                <c:pt idx="2552">
                  <c:v>-0.38255957618723263</c:v>
                </c:pt>
                <c:pt idx="2553">
                  <c:v>-0.38255957618723263</c:v>
                </c:pt>
                <c:pt idx="2554">
                  <c:v>-0.38255957618723263</c:v>
                </c:pt>
                <c:pt idx="2555">
                  <c:v>-0.38255957618723263</c:v>
                </c:pt>
                <c:pt idx="2556">
                  <c:v>-0.38255957618723263</c:v>
                </c:pt>
                <c:pt idx="2557">
                  <c:v>-0.38255957618723263</c:v>
                </c:pt>
                <c:pt idx="2558">
                  <c:v>-0.38255957618723263</c:v>
                </c:pt>
                <c:pt idx="2559">
                  <c:v>-0.38255957618723263</c:v>
                </c:pt>
                <c:pt idx="2560">
                  <c:v>-0.38255957618723263</c:v>
                </c:pt>
                <c:pt idx="2561">
                  <c:v>-0.38255957618723263</c:v>
                </c:pt>
                <c:pt idx="2562">
                  <c:v>-0.38255957618723263</c:v>
                </c:pt>
                <c:pt idx="2563">
                  <c:v>-0.38255957618723263</c:v>
                </c:pt>
                <c:pt idx="2564">
                  <c:v>-0.38255957618723263</c:v>
                </c:pt>
                <c:pt idx="2565">
                  <c:v>-0.38255957618723263</c:v>
                </c:pt>
                <c:pt idx="2566">
                  <c:v>-0.38255957618723263</c:v>
                </c:pt>
                <c:pt idx="2567">
                  <c:v>-0.38255957618723263</c:v>
                </c:pt>
                <c:pt idx="2568">
                  <c:v>-0.38255957618723263</c:v>
                </c:pt>
                <c:pt idx="2569">
                  <c:v>-0.38255957618723263</c:v>
                </c:pt>
                <c:pt idx="2570">
                  <c:v>-0.38255957618723263</c:v>
                </c:pt>
                <c:pt idx="2571">
                  <c:v>-0.38255957618723263</c:v>
                </c:pt>
                <c:pt idx="2572">
                  <c:v>-0.38255957618723263</c:v>
                </c:pt>
                <c:pt idx="2573">
                  <c:v>-0.38255957618723263</c:v>
                </c:pt>
                <c:pt idx="2574">
                  <c:v>-0.38255957618723263</c:v>
                </c:pt>
                <c:pt idx="2575">
                  <c:v>-0.38255957618723263</c:v>
                </c:pt>
                <c:pt idx="2576">
                  <c:v>-0.38255957618723263</c:v>
                </c:pt>
                <c:pt idx="2577">
                  <c:v>-0.38255957618723263</c:v>
                </c:pt>
                <c:pt idx="2578">
                  <c:v>-0.38255957618723263</c:v>
                </c:pt>
                <c:pt idx="2579">
                  <c:v>-0.38255957618723263</c:v>
                </c:pt>
                <c:pt idx="2580">
                  <c:v>-0.38255957618723263</c:v>
                </c:pt>
                <c:pt idx="2581">
                  <c:v>-0.38255957618723263</c:v>
                </c:pt>
                <c:pt idx="2582">
                  <c:v>-0.38255957618723263</c:v>
                </c:pt>
                <c:pt idx="2583">
                  <c:v>-0.38255957618723263</c:v>
                </c:pt>
                <c:pt idx="2584">
                  <c:v>-0.38255957618723263</c:v>
                </c:pt>
                <c:pt idx="2585">
                  <c:v>-0.38255957618723263</c:v>
                </c:pt>
                <c:pt idx="2586">
                  <c:v>-0.38255957618723263</c:v>
                </c:pt>
                <c:pt idx="2587">
                  <c:v>-0.38255957618723263</c:v>
                </c:pt>
                <c:pt idx="2588">
                  <c:v>-0.38255957618723263</c:v>
                </c:pt>
                <c:pt idx="2589">
                  <c:v>-0.38255957618723263</c:v>
                </c:pt>
                <c:pt idx="2590">
                  <c:v>-0.38255957618723263</c:v>
                </c:pt>
                <c:pt idx="2591">
                  <c:v>-0.38255957618723263</c:v>
                </c:pt>
                <c:pt idx="2592">
                  <c:v>-0.38255957618723263</c:v>
                </c:pt>
                <c:pt idx="2593">
                  <c:v>-0.38255957618723263</c:v>
                </c:pt>
                <c:pt idx="2594">
                  <c:v>-0.38255957618723263</c:v>
                </c:pt>
                <c:pt idx="2595">
                  <c:v>-0.38255957618723263</c:v>
                </c:pt>
                <c:pt idx="2596">
                  <c:v>-0.38255957618723263</c:v>
                </c:pt>
                <c:pt idx="2597">
                  <c:v>-0.38255957618723263</c:v>
                </c:pt>
                <c:pt idx="2598">
                  <c:v>-0.38255957618723263</c:v>
                </c:pt>
                <c:pt idx="2599">
                  <c:v>-0.38255957618723263</c:v>
                </c:pt>
                <c:pt idx="2600">
                  <c:v>-0.38255957618723263</c:v>
                </c:pt>
                <c:pt idx="2601">
                  <c:v>-0.38255957618723263</c:v>
                </c:pt>
                <c:pt idx="2602">
                  <c:v>-0.38255957618723263</c:v>
                </c:pt>
                <c:pt idx="2603">
                  <c:v>-0.38255957618723263</c:v>
                </c:pt>
                <c:pt idx="2604">
                  <c:v>-0.38255957618723263</c:v>
                </c:pt>
                <c:pt idx="2605">
                  <c:v>-0.38255957618723263</c:v>
                </c:pt>
                <c:pt idx="2606">
                  <c:v>-0.38255957618723263</c:v>
                </c:pt>
                <c:pt idx="2607">
                  <c:v>-0.38255957618723263</c:v>
                </c:pt>
                <c:pt idx="2608">
                  <c:v>-0.38255957618723263</c:v>
                </c:pt>
                <c:pt idx="2609">
                  <c:v>-0.38255957618723263</c:v>
                </c:pt>
                <c:pt idx="2610">
                  <c:v>-0.38255957618723263</c:v>
                </c:pt>
                <c:pt idx="2611">
                  <c:v>-0.38255957618723263</c:v>
                </c:pt>
                <c:pt idx="2612">
                  <c:v>-0.38255957618723263</c:v>
                </c:pt>
                <c:pt idx="2613">
                  <c:v>-0.38255957618723263</c:v>
                </c:pt>
                <c:pt idx="2614">
                  <c:v>-0.38255957618723263</c:v>
                </c:pt>
                <c:pt idx="2615">
                  <c:v>-0.38255957618723263</c:v>
                </c:pt>
                <c:pt idx="2616">
                  <c:v>-0.38255957618723263</c:v>
                </c:pt>
                <c:pt idx="2617">
                  <c:v>-0.38255957618723263</c:v>
                </c:pt>
                <c:pt idx="2618">
                  <c:v>-0.38255957618723263</c:v>
                </c:pt>
                <c:pt idx="2619">
                  <c:v>-0.38255957618723263</c:v>
                </c:pt>
                <c:pt idx="2620">
                  <c:v>-0.38255957618723263</c:v>
                </c:pt>
                <c:pt idx="2621">
                  <c:v>-0.38255957618723263</c:v>
                </c:pt>
                <c:pt idx="2622">
                  <c:v>-0.38255957618723263</c:v>
                </c:pt>
                <c:pt idx="2623">
                  <c:v>-0.38255957618723263</c:v>
                </c:pt>
                <c:pt idx="2624">
                  <c:v>-0.38255957618723263</c:v>
                </c:pt>
                <c:pt idx="2625">
                  <c:v>-0.38255957618723263</c:v>
                </c:pt>
                <c:pt idx="2626">
                  <c:v>-0.38255957618723263</c:v>
                </c:pt>
                <c:pt idx="2627">
                  <c:v>-0.38255957618723263</c:v>
                </c:pt>
                <c:pt idx="2628">
                  <c:v>-0.38255957618723263</c:v>
                </c:pt>
                <c:pt idx="2629">
                  <c:v>-0.38255957618723263</c:v>
                </c:pt>
                <c:pt idx="2630">
                  <c:v>-0.38255957618723263</c:v>
                </c:pt>
                <c:pt idx="2631">
                  <c:v>-0.38255957618723263</c:v>
                </c:pt>
                <c:pt idx="2632">
                  <c:v>-0.38255957618723263</c:v>
                </c:pt>
                <c:pt idx="2633">
                  <c:v>-0.38255957618723263</c:v>
                </c:pt>
                <c:pt idx="2634">
                  <c:v>-0.38255957618723263</c:v>
                </c:pt>
                <c:pt idx="2635">
                  <c:v>-0.38255957618723263</c:v>
                </c:pt>
                <c:pt idx="2636">
                  <c:v>-0.38255957618723263</c:v>
                </c:pt>
                <c:pt idx="2637">
                  <c:v>-0.38255957618723263</c:v>
                </c:pt>
                <c:pt idx="2638">
                  <c:v>-0.38255957618723263</c:v>
                </c:pt>
                <c:pt idx="2639">
                  <c:v>-0.38255957618723263</c:v>
                </c:pt>
                <c:pt idx="2640">
                  <c:v>-0.38255957618723263</c:v>
                </c:pt>
                <c:pt idx="2641">
                  <c:v>-0.38255957618723263</c:v>
                </c:pt>
                <c:pt idx="2642">
                  <c:v>-0.38255957618723263</c:v>
                </c:pt>
                <c:pt idx="2643">
                  <c:v>-0.38255957618723263</c:v>
                </c:pt>
                <c:pt idx="2644">
                  <c:v>-0.38255957618723263</c:v>
                </c:pt>
                <c:pt idx="2645">
                  <c:v>-0.38255957618723263</c:v>
                </c:pt>
                <c:pt idx="2646">
                  <c:v>-0.38255957618723263</c:v>
                </c:pt>
                <c:pt idx="2647">
                  <c:v>-0.38255957618723263</c:v>
                </c:pt>
                <c:pt idx="2648">
                  <c:v>-0.38255957618723263</c:v>
                </c:pt>
                <c:pt idx="2649">
                  <c:v>-0.38255957618723263</c:v>
                </c:pt>
                <c:pt idx="2650">
                  <c:v>-0.38255957618723263</c:v>
                </c:pt>
                <c:pt idx="2651">
                  <c:v>-0.38255957618723263</c:v>
                </c:pt>
                <c:pt idx="2652">
                  <c:v>-0.38255957618723263</c:v>
                </c:pt>
                <c:pt idx="2653">
                  <c:v>-0.38255957618723263</c:v>
                </c:pt>
                <c:pt idx="2654">
                  <c:v>-0.38255957618723263</c:v>
                </c:pt>
                <c:pt idx="2655">
                  <c:v>-0.38255957618723263</c:v>
                </c:pt>
                <c:pt idx="2656">
                  <c:v>-0.38255957618723263</c:v>
                </c:pt>
                <c:pt idx="2657">
                  <c:v>-0.38255957618723263</c:v>
                </c:pt>
                <c:pt idx="2658">
                  <c:v>-0.38255957618723263</c:v>
                </c:pt>
                <c:pt idx="2659">
                  <c:v>-0.38255957618723263</c:v>
                </c:pt>
                <c:pt idx="2660">
                  <c:v>-0.38255957618723263</c:v>
                </c:pt>
                <c:pt idx="2661">
                  <c:v>-0.38255957618723263</c:v>
                </c:pt>
                <c:pt idx="2662">
                  <c:v>-0.38255957618723263</c:v>
                </c:pt>
                <c:pt idx="2663">
                  <c:v>-0.38255957618723263</c:v>
                </c:pt>
                <c:pt idx="2664">
                  <c:v>-0.38255957618723263</c:v>
                </c:pt>
                <c:pt idx="2665">
                  <c:v>-0.38255957618723263</c:v>
                </c:pt>
                <c:pt idx="2666">
                  <c:v>-0.38255957618723263</c:v>
                </c:pt>
                <c:pt idx="2667">
                  <c:v>-0.38255957618723263</c:v>
                </c:pt>
                <c:pt idx="2668">
                  <c:v>-0.38255957618723263</c:v>
                </c:pt>
                <c:pt idx="2669">
                  <c:v>-0.38255957618723263</c:v>
                </c:pt>
                <c:pt idx="2670">
                  <c:v>-0.38255957618723263</c:v>
                </c:pt>
                <c:pt idx="2671">
                  <c:v>-0.38255957618723263</c:v>
                </c:pt>
                <c:pt idx="2672">
                  <c:v>-0.38255957618723263</c:v>
                </c:pt>
                <c:pt idx="2673">
                  <c:v>-0.38255957618723263</c:v>
                </c:pt>
                <c:pt idx="2674">
                  <c:v>-0.38255957618723263</c:v>
                </c:pt>
                <c:pt idx="2675">
                  <c:v>-0.38255957618723263</c:v>
                </c:pt>
                <c:pt idx="2676">
                  <c:v>-0.38255957618723263</c:v>
                </c:pt>
                <c:pt idx="2677">
                  <c:v>-0.38255957618723263</c:v>
                </c:pt>
                <c:pt idx="2678">
                  <c:v>-0.38255957618723263</c:v>
                </c:pt>
                <c:pt idx="2679">
                  <c:v>-0.38255957618723263</c:v>
                </c:pt>
                <c:pt idx="2680">
                  <c:v>-0.38255957618723263</c:v>
                </c:pt>
                <c:pt idx="2681">
                  <c:v>-0.38255957618723263</c:v>
                </c:pt>
                <c:pt idx="2682">
                  <c:v>-0.38255957618723263</c:v>
                </c:pt>
                <c:pt idx="2683">
                  <c:v>-0.38255957618723263</c:v>
                </c:pt>
                <c:pt idx="2684">
                  <c:v>-0.38255957618723263</c:v>
                </c:pt>
                <c:pt idx="2685">
                  <c:v>-0.38255957618723263</c:v>
                </c:pt>
                <c:pt idx="2686">
                  <c:v>-0.38255957618723263</c:v>
                </c:pt>
                <c:pt idx="2687">
                  <c:v>-0.38255957618723263</c:v>
                </c:pt>
                <c:pt idx="2688">
                  <c:v>-0.38255957618723263</c:v>
                </c:pt>
                <c:pt idx="2689">
                  <c:v>-0.38255957618723263</c:v>
                </c:pt>
                <c:pt idx="2690">
                  <c:v>-0.38255957618723263</c:v>
                </c:pt>
                <c:pt idx="2691">
                  <c:v>-0.38255957618723263</c:v>
                </c:pt>
                <c:pt idx="2692">
                  <c:v>-0.38255957618723263</c:v>
                </c:pt>
                <c:pt idx="2693">
                  <c:v>-0.38255957618723263</c:v>
                </c:pt>
                <c:pt idx="2694">
                  <c:v>-0.38255957618723263</c:v>
                </c:pt>
                <c:pt idx="2695">
                  <c:v>-0.38255957618723263</c:v>
                </c:pt>
                <c:pt idx="2696">
                  <c:v>-0.38255957618723263</c:v>
                </c:pt>
                <c:pt idx="2697">
                  <c:v>-0.38255957618723263</c:v>
                </c:pt>
                <c:pt idx="2698">
                  <c:v>-0.38255957618723263</c:v>
                </c:pt>
                <c:pt idx="2699">
                  <c:v>-0.38255957618723263</c:v>
                </c:pt>
                <c:pt idx="2700">
                  <c:v>-0.38255957618723263</c:v>
                </c:pt>
                <c:pt idx="2701">
                  <c:v>-0.38255957618723263</c:v>
                </c:pt>
                <c:pt idx="2702">
                  <c:v>0.44517357203191865</c:v>
                </c:pt>
                <c:pt idx="2703">
                  <c:v>0.44517357203191865</c:v>
                </c:pt>
                <c:pt idx="2704">
                  <c:v>0.44517357203191865</c:v>
                </c:pt>
                <c:pt idx="2705">
                  <c:v>0.44517357203191865</c:v>
                </c:pt>
                <c:pt idx="2706">
                  <c:v>0.44517357203191865</c:v>
                </c:pt>
                <c:pt idx="2707">
                  <c:v>0.44517357203191865</c:v>
                </c:pt>
                <c:pt idx="2708">
                  <c:v>0.44517357203191865</c:v>
                </c:pt>
                <c:pt idx="2709">
                  <c:v>0.44517357203191865</c:v>
                </c:pt>
                <c:pt idx="2710">
                  <c:v>0.44517357203191865</c:v>
                </c:pt>
                <c:pt idx="2711">
                  <c:v>0.44517357203191865</c:v>
                </c:pt>
                <c:pt idx="2712">
                  <c:v>0.44517357203191865</c:v>
                </c:pt>
                <c:pt idx="2713">
                  <c:v>0.44517357203191865</c:v>
                </c:pt>
                <c:pt idx="2714">
                  <c:v>0.44517357203191865</c:v>
                </c:pt>
                <c:pt idx="2715">
                  <c:v>0.44517357203191865</c:v>
                </c:pt>
                <c:pt idx="2716">
                  <c:v>0.44517357203191865</c:v>
                </c:pt>
                <c:pt idx="2717">
                  <c:v>0.44517357203191865</c:v>
                </c:pt>
                <c:pt idx="2718">
                  <c:v>0.44517357203191865</c:v>
                </c:pt>
                <c:pt idx="2719">
                  <c:v>0.44517357203191865</c:v>
                </c:pt>
                <c:pt idx="2720">
                  <c:v>0.44517357203191865</c:v>
                </c:pt>
                <c:pt idx="2721">
                  <c:v>0.44517357203191865</c:v>
                </c:pt>
                <c:pt idx="2722">
                  <c:v>0.44517357203191865</c:v>
                </c:pt>
                <c:pt idx="2723">
                  <c:v>0.44517357203191865</c:v>
                </c:pt>
                <c:pt idx="2724">
                  <c:v>0.44517357203191865</c:v>
                </c:pt>
                <c:pt idx="2725">
                  <c:v>0.44517357203191865</c:v>
                </c:pt>
                <c:pt idx="2726">
                  <c:v>0.44517357203191865</c:v>
                </c:pt>
                <c:pt idx="2727">
                  <c:v>0.44517357203191865</c:v>
                </c:pt>
                <c:pt idx="2728">
                  <c:v>0.44517357203191865</c:v>
                </c:pt>
                <c:pt idx="2729">
                  <c:v>0.44517357203191865</c:v>
                </c:pt>
                <c:pt idx="2730">
                  <c:v>0.44517357203191865</c:v>
                </c:pt>
                <c:pt idx="2731">
                  <c:v>0.44517357203191865</c:v>
                </c:pt>
                <c:pt idx="2732">
                  <c:v>0.44517357203191865</c:v>
                </c:pt>
                <c:pt idx="2733">
                  <c:v>0.44517357203191865</c:v>
                </c:pt>
                <c:pt idx="2734">
                  <c:v>0.44517357203191865</c:v>
                </c:pt>
                <c:pt idx="2735">
                  <c:v>0.44517357203191865</c:v>
                </c:pt>
                <c:pt idx="2736">
                  <c:v>0.44517357203191865</c:v>
                </c:pt>
                <c:pt idx="2737">
                  <c:v>0.44517357203191865</c:v>
                </c:pt>
                <c:pt idx="2738">
                  <c:v>0.44517357203191865</c:v>
                </c:pt>
                <c:pt idx="2739">
                  <c:v>0.44517357203191865</c:v>
                </c:pt>
                <c:pt idx="2740">
                  <c:v>0.44517357203191865</c:v>
                </c:pt>
                <c:pt idx="2741">
                  <c:v>0.44517357203191865</c:v>
                </c:pt>
                <c:pt idx="2742">
                  <c:v>0.44517357203191865</c:v>
                </c:pt>
                <c:pt idx="2743">
                  <c:v>0.44517357203191865</c:v>
                </c:pt>
                <c:pt idx="2744">
                  <c:v>0.44517357203191865</c:v>
                </c:pt>
                <c:pt idx="2745">
                  <c:v>0.44517357203191865</c:v>
                </c:pt>
                <c:pt idx="2746">
                  <c:v>0.44517357203191865</c:v>
                </c:pt>
                <c:pt idx="2747">
                  <c:v>0.44517357203191865</c:v>
                </c:pt>
                <c:pt idx="2748">
                  <c:v>0.44517357203191865</c:v>
                </c:pt>
                <c:pt idx="2749">
                  <c:v>0.44517357203191865</c:v>
                </c:pt>
                <c:pt idx="2750">
                  <c:v>0.44517357203191865</c:v>
                </c:pt>
                <c:pt idx="2751">
                  <c:v>0.44517357203191865</c:v>
                </c:pt>
                <c:pt idx="2752">
                  <c:v>0.44517357203191865</c:v>
                </c:pt>
                <c:pt idx="2753">
                  <c:v>0.44517357203191865</c:v>
                </c:pt>
                <c:pt idx="2754">
                  <c:v>0.44517357203191865</c:v>
                </c:pt>
                <c:pt idx="2755">
                  <c:v>0.44517357203191865</c:v>
                </c:pt>
                <c:pt idx="2756">
                  <c:v>0.44517357203191865</c:v>
                </c:pt>
                <c:pt idx="2757">
                  <c:v>0.44517357203191865</c:v>
                </c:pt>
                <c:pt idx="2758">
                  <c:v>0.44517357203191865</c:v>
                </c:pt>
                <c:pt idx="2759">
                  <c:v>0.44517357203191865</c:v>
                </c:pt>
                <c:pt idx="2760">
                  <c:v>0.44517357203191865</c:v>
                </c:pt>
                <c:pt idx="2761">
                  <c:v>0.44517357203191865</c:v>
                </c:pt>
                <c:pt idx="2762">
                  <c:v>0.44517357203191865</c:v>
                </c:pt>
                <c:pt idx="2763">
                  <c:v>0.44517357203191865</c:v>
                </c:pt>
                <c:pt idx="2764">
                  <c:v>0.44517357203191865</c:v>
                </c:pt>
                <c:pt idx="2765">
                  <c:v>0.44517357203191865</c:v>
                </c:pt>
                <c:pt idx="2766">
                  <c:v>0.44517357203191865</c:v>
                </c:pt>
                <c:pt idx="2767">
                  <c:v>0.44517357203191865</c:v>
                </c:pt>
                <c:pt idx="2768">
                  <c:v>0.44517357203191865</c:v>
                </c:pt>
                <c:pt idx="2769">
                  <c:v>0.44517357203191865</c:v>
                </c:pt>
                <c:pt idx="2770">
                  <c:v>0.44517357203191865</c:v>
                </c:pt>
                <c:pt idx="2771">
                  <c:v>0.44517357203191865</c:v>
                </c:pt>
                <c:pt idx="2772">
                  <c:v>0.44517357203191865</c:v>
                </c:pt>
                <c:pt idx="2773">
                  <c:v>0.44517357203191865</c:v>
                </c:pt>
                <c:pt idx="2774">
                  <c:v>0.44517357203191865</c:v>
                </c:pt>
                <c:pt idx="2775">
                  <c:v>0.44517357203191865</c:v>
                </c:pt>
                <c:pt idx="2776">
                  <c:v>0.44517357203191865</c:v>
                </c:pt>
                <c:pt idx="2777">
                  <c:v>0.44517357203191865</c:v>
                </c:pt>
                <c:pt idx="2778">
                  <c:v>0.44517357203191865</c:v>
                </c:pt>
                <c:pt idx="2779">
                  <c:v>0.44517357203191865</c:v>
                </c:pt>
                <c:pt idx="2780">
                  <c:v>0.44517357203191865</c:v>
                </c:pt>
                <c:pt idx="2781">
                  <c:v>0.44517357203191865</c:v>
                </c:pt>
                <c:pt idx="2782">
                  <c:v>0.44517357203191865</c:v>
                </c:pt>
                <c:pt idx="2783">
                  <c:v>0.44517357203191865</c:v>
                </c:pt>
                <c:pt idx="2784">
                  <c:v>0.44517357203191865</c:v>
                </c:pt>
                <c:pt idx="2785">
                  <c:v>0.44517357203191865</c:v>
                </c:pt>
                <c:pt idx="2786">
                  <c:v>0.44517357203191865</c:v>
                </c:pt>
                <c:pt idx="2787">
                  <c:v>0.44517357203191865</c:v>
                </c:pt>
                <c:pt idx="2788">
                  <c:v>0.44517357203191865</c:v>
                </c:pt>
                <c:pt idx="2789">
                  <c:v>0.44517357203191865</c:v>
                </c:pt>
                <c:pt idx="2790">
                  <c:v>0.44517357203191865</c:v>
                </c:pt>
                <c:pt idx="2791">
                  <c:v>0.44517357203191865</c:v>
                </c:pt>
                <c:pt idx="2792">
                  <c:v>0.44517357203191865</c:v>
                </c:pt>
                <c:pt idx="2793">
                  <c:v>0.44517357203191865</c:v>
                </c:pt>
                <c:pt idx="2794">
                  <c:v>0.44517357203191865</c:v>
                </c:pt>
                <c:pt idx="2795">
                  <c:v>0.44517357203191865</c:v>
                </c:pt>
                <c:pt idx="2796">
                  <c:v>0.44517357203191865</c:v>
                </c:pt>
                <c:pt idx="2797">
                  <c:v>0.44517357203191865</c:v>
                </c:pt>
                <c:pt idx="2798">
                  <c:v>0.44517357203191865</c:v>
                </c:pt>
                <c:pt idx="2799">
                  <c:v>0.44517357203191865</c:v>
                </c:pt>
                <c:pt idx="2800">
                  <c:v>0.44517357203191865</c:v>
                </c:pt>
                <c:pt idx="2801">
                  <c:v>0.44517357203191865</c:v>
                </c:pt>
                <c:pt idx="2802">
                  <c:v>0.44517357203191865</c:v>
                </c:pt>
                <c:pt idx="2803">
                  <c:v>0.44517357203191865</c:v>
                </c:pt>
                <c:pt idx="2804">
                  <c:v>0.44517357203191865</c:v>
                </c:pt>
                <c:pt idx="2805">
                  <c:v>0.44517357203191865</c:v>
                </c:pt>
                <c:pt idx="2806">
                  <c:v>0.44517357203191865</c:v>
                </c:pt>
                <c:pt idx="2807">
                  <c:v>0.44517357203191865</c:v>
                </c:pt>
                <c:pt idx="2808">
                  <c:v>0.44517357203191865</c:v>
                </c:pt>
                <c:pt idx="2809">
                  <c:v>0.44517357203191865</c:v>
                </c:pt>
                <c:pt idx="2810">
                  <c:v>0.44517357203191865</c:v>
                </c:pt>
                <c:pt idx="2811">
                  <c:v>0.44517357203191865</c:v>
                </c:pt>
                <c:pt idx="2812">
                  <c:v>0.44517357203191865</c:v>
                </c:pt>
                <c:pt idx="2813">
                  <c:v>0.44517357203191865</c:v>
                </c:pt>
                <c:pt idx="2814">
                  <c:v>0.44517357203191865</c:v>
                </c:pt>
                <c:pt idx="2815">
                  <c:v>0.44517357203191865</c:v>
                </c:pt>
                <c:pt idx="2816">
                  <c:v>0.44517357203191865</c:v>
                </c:pt>
                <c:pt idx="2817">
                  <c:v>0.44517357203191865</c:v>
                </c:pt>
                <c:pt idx="2818">
                  <c:v>0.44517357203191865</c:v>
                </c:pt>
                <c:pt idx="2819">
                  <c:v>0.44517357203191865</c:v>
                </c:pt>
                <c:pt idx="2820">
                  <c:v>0.44517357203191865</c:v>
                </c:pt>
                <c:pt idx="2821">
                  <c:v>0.44517357203191865</c:v>
                </c:pt>
                <c:pt idx="2822">
                  <c:v>0.44517357203191865</c:v>
                </c:pt>
                <c:pt idx="2823">
                  <c:v>0.44517357203191865</c:v>
                </c:pt>
                <c:pt idx="2824">
                  <c:v>0.44517357203191865</c:v>
                </c:pt>
                <c:pt idx="2825">
                  <c:v>0.44517357203191865</c:v>
                </c:pt>
                <c:pt idx="2826">
                  <c:v>0.44517357203191865</c:v>
                </c:pt>
                <c:pt idx="2827">
                  <c:v>0.44517357203191865</c:v>
                </c:pt>
                <c:pt idx="2828">
                  <c:v>0.44517357203191865</c:v>
                </c:pt>
                <c:pt idx="2829">
                  <c:v>0.44517357203191865</c:v>
                </c:pt>
                <c:pt idx="2830">
                  <c:v>0.44517357203191865</c:v>
                </c:pt>
                <c:pt idx="2831">
                  <c:v>0.44517357203191865</c:v>
                </c:pt>
                <c:pt idx="2832">
                  <c:v>0.44517357203191865</c:v>
                </c:pt>
                <c:pt idx="2833">
                  <c:v>0.44517357203191865</c:v>
                </c:pt>
                <c:pt idx="2834">
                  <c:v>0.44517357203191865</c:v>
                </c:pt>
                <c:pt idx="2835">
                  <c:v>0.44517357203191865</c:v>
                </c:pt>
                <c:pt idx="2836">
                  <c:v>0.44517357203191865</c:v>
                </c:pt>
                <c:pt idx="2837">
                  <c:v>0.44517357203191865</c:v>
                </c:pt>
                <c:pt idx="2838">
                  <c:v>0.44517357203191865</c:v>
                </c:pt>
                <c:pt idx="2839">
                  <c:v>0.44517357203191865</c:v>
                </c:pt>
                <c:pt idx="2840">
                  <c:v>0.44517357203191865</c:v>
                </c:pt>
                <c:pt idx="2841">
                  <c:v>0.44517357203191865</c:v>
                </c:pt>
                <c:pt idx="2842">
                  <c:v>0.44517357203191865</c:v>
                </c:pt>
                <c:pt idx="2843">
                  <c:v>0.44517357203191865</c:v>
                </c:pt>
                <c:pt idx="2844">
                  <c:v>0.44517357203191865</c:v>
                </c:pt>
                <c:pt idx="2845">
                  <c:v>0.44517357203191865</c:v>
                </c:pt>
                <c:pt idx="2846">
                  <c:v>0.44517357203191865</c:v>
                </c:pt>
                <c:pt idx="2847">
                  <c:v>0.44517357203191865</c:v>
                </c:pt>
                <c:pt idx="2848">
                  <c:v>0.44517357203191865</c:v>
                </c:pt>
                <c:pt idx="2849">
                  <c:v>0.44517357203191865</c:v>
                </c:pt>
                <c:pt idx="2850">
                  <c:v>0.44517357203191865</c:v>
                </c:pt>
                <c:pt idx="2851">
                  <c:v>0.44517357203191865</c:v>
                </c:pt>
                <c:pt idx="2852">
                  <c:v>0.44517357203191865</c:v>
                </c:pt>
                <c:pt idx="2853">
                  <c:v>0.44517357203191865</c:v>
                </c:pt>
                <c:pt idx="2854">
                  <c:v>0.44517357203191865</c:v>
                </c:pt>
                <c:pt idx="2855">
                  <c:v>0.44517357203191865</c:v>
                </c:pt>
                <c:pt idx="2856">
                  <c:v>0.44517357203191865</c:v>
                </c:pt>
                <c:pt idx="2857">
                  <c:v>0.44517357203191865</c:v>
                </c:pt>
                <c:pt idx="2858">
                  <c:v>0.44517357203191865</c:v>
                </c:pt>
                <c:pt idx="2859">
                  <c:v>0.44517357203191865</c:v>
                </c:pt>
                <c:pt idx="2860">
                  <c:v>0.44517357203191865</c:v>
                </c:pt>
                <c:pt idx="2861">
                  <c:v>0.44517357203191865</c:v>
                </c:pt>
                <c:pt idx="2862">
                  <c:v>0.44517357203191865</c:v>
                </c:pt>
                <c:pt idx="2863">
                  <c:v>0.44517357203191865</c:v>
                </c:pt>
                <c:pt idx="2864">
                  <c:v>0.44517357203191865</c:v>
                </c:pt>
                <c:pt idx="2865">
                  <c:v>0.44517357203191865</c:v>
                </c:pt>
                <c:pt idx="2866">
                  <c:v>0.44517357203191865</c:v>
                </c:pt>
                <c:pt idx="2867">
                  <c:v>0.44517357203191865</c:v>
                </c:pt>
                <c:pt idx="2868">
                  <c:v>0.44517357203191865</c:v>
                </c:pt>
                <c:pt idx="2869">
                  <c:v>0.44517357203191865</c:v>
                </c:pt>
                <c:pt idx="2870">
                  <c:v>-0.80048107898987941</c:v>
                </c:pt>
                <c:pt idx="2871">
                  <c:v>-0.80048107898987941</c:v>
                </c:pt>
                <c:pt idx="2872">
                  <c:v>-0.80048107898987941</c:v>
                </c:pt>
                <c:pt idx="2873">
                  <c:v>-0.80048107898987941</c:v>
                </c:pt>
                <c:pt idx="2874">
                  <c:v>-0.80048107898987941</c:v>
                </c:pt>
                <c:pt idx="2875">
                  <c:v>-0.80048107898987941</c:v>
                </c:pt>
                <c:pt idx="2876">
                  <c:v>-0.80048107898987941</c:v>
                </c:pt>
                <c:pt idx="2877">
                  <c:v>-0.80048107898987941</c:v>
                </c:pt>
                <c:pt idx="2878">
                  <c:v>-0.80048107898987941</c:v>
                </c:pt>
                <c:pt idx="2879">
                  <c:v>-0.80048107898987941</c:v>
                </c:pt>
                <c:pt idx="2880">
                  <c:v>-0.80048107898987941</c:v>
                </c:pt>
                <c:pt idx="2881">
                  <c:v>-0.80048107898987941</c:v>
                </c:pt>
                <c:pt idx="2882">
                  <c:v>-0.80048107898987941</c:v>
                </c:pt>
                <c:pt idx="2883">
                  <c:v>-0.80048107898987941</c:v>
                </c:pt>
                <c:pt idx="2884">
                  <c:v>-0.80048107898987941</c:v>
                </c:pt>
                <c:pt idx="2885">
                  <c:v>-0.80048107898987941</c:v>
                </c:pt>
                <c:pt idx="2886">
                  <c:v>-0.80048107898987941</c:v>
                </c:pt>
                <c:pt idx="2887">
                  <c:v>-0.80048107898987941</c:v>
                </c:pt>
                <c:pt idx="2888">
                  <c:v>-0.80048107898987941</c:v>
                </c:pt>
                <c:pt idx="2889">
                  <c:v>-0.80048107898987941</c:v>
                </c:pt>
                <c:pt idx="2890">
                  <c:v>-0.80048107898987941</c:v>
                </c:pt>
                <c:pt idx="2891">
                  <c:v>-0.80048107898987941</c:v>
                </c:pt>
                <c:pt idx="2892">
                  <c:v>-0.80048107898987941</c:v>
                </c:pt>
                <c:pt idx="2893">
                  <c:v>-0.80048107898987941</c:v>
                </c:pt>
                <c:pt idx="2894">
                  <c:v>-0.80048107898987941</c:v>
                </c:pt>
                <c:pt idx="2895">
                  <c:v>-0.80048107898987941</c:v>
                </c:pt>
                <c:pt idx="2896">
                  <c:v>-0.80048107898987941</c:v>
                </c:pt>
                <c:pt idx="2897">
                  <c:v>-0.80048107898987941</c:v>
                </c:pt>
                <c:pt idx="2898">
                  <c:v>-0.80048107898987941</c:v>
                </c:pt>
                <c:pt idx="2899">
                  <c:v>-0.80048107898987941</c:v>
                </c:pt>
                <c:pt idx="2900">
                  <c:v>-0.80048107898987941</c:v>
                </c:pt>
                <c:pt idx="2901">
                  <c:v>-0.80048107898987941</c:v>
                </c:pt>
                <c:pt idx="2902">
                  <c:v>-0.80048107898987941</c:v>
                </c:pt>
                <c:pt idx="2903">
                  <c:v>-0.80048107898987941</c:v>
                </c:pt>
                <c:pt idx="2904">
                  <c:v>-0.80048107898987941</c:v>
                </c:pt>
                <c:pt idx="2905">
                  <c:v>-0.80048107898987941</c:v>
                </c:pt>
                <c:pt idx="2906">
                  <c:v>-0.80048107898987941</c:v>
                </c:pt>
                <c:pt idx="2907">
                  <c:v>-0.80048107898987941</c:v>
                </c:pt>
                <c:pt idx="2908">
                  <c:v>-0.80048107898987941</c:v>
                </c:pt>
                <c:pt idx="2909">
                  <c:v>-0.80048107898987941</c:v>
                </c:pt>
                <c:pt idx="2910">
                  <c:v>-0.80048107898987941</c:v>
                </c:pt>
                <c:pt idx="2911">
                  <c:v>-0.80048107898987941</c:v>
                </c:pt>
                <c:pt idx="2912">
                  <c:v>-0.80048107898987941</c:v>
                </c:pt>
                <c:pt idx="2913">
                  <c:v>-0.80048107898987941</c:v>
                </c:pt>
                <c:pt idx="2914">
                  <c:v>-0.80048107898987941</c:v>
                </c:pt>
                <c:pt idx="2915">
                  <c:v>-0.80048107898987941</c:v>
                </c:pt>
                <c:pt idx="2916">
                  <c:v>-0.80048107898987941</c:v>
                </c:pt>
                <c:pt idx="2917">
                  <c:v>-0.80048107898987941</c:v>
                </c:pt>
                <c:pt idx="2918">
                  <c:v>-0.80048107898987941</c:v>
                </c:pt>
                <c:pt idx="2919">
                  <c:v>-0.80048107898987941</c:v>
                </c:pt>
                <c:pt idx="2920">
                  <c:v>-0.80048107898987941</c:v>
                </c:pt>
                <c:pt idx="2921">
                  <c:v>-0.80048107898987941</c:v>
                </c:pt>
                <c:pt idx="2922">
                  <c:v>-0.80048107898987941</c:v>
                </c:pt>
                <c:pt idx="2923">
                  <c:v>-0.80048107898987941</c:v>
                </c:pt>
                <c:pt idx="2924">
                  <c:v>-0.80048107898987941</c:v>
                </c:pt>
                <c:pt idx="2925">
                  <c:v>-0.80048107898987941</c:v>
                </c:pt>
                <c:pt idx="2926">
                  <c:v>-0.80048107898987941</c:v>
                </c:pt>
                <c:pt idx="2927">
                  <c:v>-0.80048107898987941</c:v>
                </c:pt>
                <c:pt idx="2928">
                  <c:v>-0.80048107898987941</c:v>
                </c:pt>
                <c:pt idx="2929">
                  <c:v>-0.80048107898987941</c:v>
                </c:pt>
                <c:pt idx="2930">
                  <c:v>-0.80048107898987941</c:v>
                </c:pt>
                <c:pt idx="2931">
                  <c:v>-0.80048107898987941</c:v>
                </c:pt>
                <c:pt idx="2932">
                  <c:v>-0.80048107898987941</c:v>
                </c:pt>
                <c:pt idx="2933">
                  <c:v>-0.80048107898987941</c:v>
                </c:pt>
                <c:pt idx="2934">
                  <c:v>-0.80048107898987941</c:v>
                </c:pt>
                <c:pt idx="2935">
                  <c:v>-0.80048107898987941</c:v>
                </c:pt>
                <c:pt idx="2936">
                  <c:v>-0.80048107898987941</c:v>
                </c:pt>
                <c:pt idx="2937">
                  <c:v>-0.80048107898987941</c:v>
                </c:pt>
                <c:pt idx="2938">
                  <c:v>-0.80048107898987941</c:v>
                </c:pt>
                <c:pt idx="2939">
                  <c:v>-0.80048107898987941</c:v>
                </c:pt>
                <c:pt idx="2940">
                  <c:v>-0.80048107898987941</c:v>
                </c:pt>
                <c:pt idx="2941">
                  <c:v>-0.80048107898987941</c:v>
                </c:pt>
                <c:pt idx="2942">
                  <c:v>-0.80048107898987941</c:v>
                </c:pt>
                <c:pt idx="2943">
                  <c:v>-0.80048107898987941</c:v>
                </c:pt>
                <c:pt idx="2944">
                  <c:v>-0.80048107898987941</c:v>
                </c:pt>
                <c:pt idx="2945">
                  <c:v>-0.80048107898987941</c:v>
                </c:pt>
                <c:pt idx="2946">
                  <c:v>-0.80048107898987941</c:v>
                </c:pt>
                <c:pt idx="2947">
                  <c:v>-0.80048107898987941</c:v>
                </c:pt>
                <c:pt idx="2948">
                  <c:v>-0.80048107898987941</c:v>
                </c:pt>
                <c:pt idx="2949">
                  <c:v>-0.80048107898987941</c:v>
                </c:pt>
                <c:pt idx="2950">
                  <c:v>-0.80048107898987941</c:v>
                </c:pt>
                <c:pt idx="2951">
                  <c:v>-0.80048107898987941</c:v>
                </c:pt>
                <c:pt idx="2952">
                  <c:v>-0.80048107898987941</c:v>
                </c:pt>
                <c:pt idx="2953">
                  <c:v>-0.80048107898987941</c:v>
                </c:pt>
                <c:pt idx="2954">
                  <c:v>-0.80048107898987941</c:v>
                </c:pt>
                <c:pt idx="2955">
                  <c:v>-0.80048107898987941</c:v>
                </c:pt>
                <c:pt idx="2956">
                  <c:v>-0.80048107898987941</c:v>
                </c:pt>
                <c:pt idx="2957">
                  <c:v>-0.80048107898987941</c:v>
                </c:pt>
                <c:pt idx="2958">
                  <c:v>-0.80048107898987941</c:v>
                </c:pt>
                <c:pt idx="2959">
                  <c:v>-0.80048107898987941</c:v>
                </c:pt>
                <c:pt idx="2960">
                  <c:v>-0.80048107898987941</c:v>
                </c:pt>
                <c:pt idx="2961">
                  <c:v>-0.80048107898987941</c:v>
                </c:pt>
                <c:pt idx="2962">
                  <c:v>-0.80048107898987941</c:v>
                </c:pt>
                <c:pt idx="2963">
                  <c:v>-0.80048107898987941</c:v>
                </c:pt>
                <c:pt idx="2964">
                  <c:v>-0.80048107898987941</c:v>
                </c:pt>
                <c:pt idx="2965">
                  <c:v>-0.80048107898987941</c:v>
                </c:pt>
                <c:pt idx="2966">
                  <c:v>-0.80048107898987941</c:v>
                </c:pt>
                <c:pt idx="2967">
                  <c:v>-0.80048107898987941</c:v>
                </c:pt>
                <c:pt idx="2968">
                  <c:v>-0.80048107898987941</c:v>
                </c:pt>
                <c:pt idx="2969">
                  <c:v>-0.80048107898987941</c:v>
                </c:pt>
                <c:pt idx="2970">
                  <c:v>-0.80048107898987941</c:v>
                </c:pt>
                <c:pt idx="2971">
                  <c:v>-0.80048107898987941</c:v>
                </c:pt>
                <c:pt idx="2972">
                  <c:v>-0.80048107898987941</c:v>
                </c:pt>
                <c:pt idx="2973">
                  <c:v>-0.80048107898987941</c:v>
                </c:pt>
                <c:pt idx="2974">
                  <c:v>-0.80048107898987941</c:v>
                </c:pt>
                <c:pt idx="2975">
                  <c:v>-0.80048107898987941</c:v>
                </c:pt>
                <c:pt idx="2976">
                  <c:v>-0.80048107898987941</c:v>
                </c:pt>
                <c:pt idx="2977">
                  <c:v>-0.80048107898987941</c:v>
                </c:pt>
                <c:pt idx="2978">
                  <c:v>-0.80048107898987941</c:v>
                </c:pt>
                <c:pt idx="2979">
                  <c:v>-0.80048107898987941</c:v>
                </c:pt>
                <c:pt idx="2980">
                  <c:v>-0.80048107898987941</c:v>
                </c:pt>
                <c:pt idx="2981">
                  <c:v>-0.80048107898987941</c:v>
                </c:pt>
                <c:pt idx="2982">
                  <c:v>-0.80048107898987941</c:v>
                </c:pt>
                <c:pt idx="2983">
                  <c:v>-0.80048107898987941</c:v>
                </c:pt>
                <c:pt idx="2984">
                  <c:v>-0.80048107898987941</c:v>
                </c:pt>
                <c:pt idx="2985">
                  <c:v>-0.80048107898987941</c:v>
                </c:pt>
                <c:pt idx="2986">
                  <c:v>-0.80048107898987941</c:v>
                </c:pt>
                <c:pt idx="2987">
                  <c:v>-0.80048107898987941</c:v>
                </c:pt>
                <c:pt idx="2988">
                  <c:v>-0.80048107898987941</c:v>
                </c:pt>
                <c:pt idx="2989">
                  <c:v>-0.80048107898987941</c:v>
                </c:pt>
                <c:pt idx="2990">
                  <c:v>-0.80048107898987941</c:v>
                </c:pt>
                <c:pt idx="2991">
                  <c:v>-0.80048107898987941</c:v>
                </c:pt>
                <c:pt idx="2992">
                  <c:v>-0.80048107898987941</c:v>
                </c:pt>
                <c:pt idx="2993">
                  <c:v>-0.80048107898987941</c:v>
                </c:pt>
                <c:pt idx="2994">
                  <c:v>-0.80048107898987941</c:v>
                </c:pt>
                <c:pt idx="2995">
                  <c:v>-0.80048107898987941</c:v>
                </c:pt>
                <c:pt idx="2996">
                  <c:v>-0.80048107898987941</c:v>
                </c:pt>
                <c:pt idx="2997">
                  <c:v>-0.80048107898987941</c:v>
                </c:pt>
                <c:pt idx="2998">
                  <c:v>-0.80048107898987941</c:v>
                </c:pt>
                <c:pt idx="2999">
                  <c:v>-0.80048107898987941</c:v>
                </c:pt>
                <c:pt idx="3000">
                  <c:v>-0.80048107898987941</c:v>
                </c:pt>
                <c:pt idx="3001">
                  <c:v>-0.80048107898987941</c:v>
                </c:pt>
                <c:pt idx="3002">
                  <c:v>-0.80048107898987941</c:v>
                </c:pt>
                <c:pt idx="3003">
                  <c:v>-0.80048107898987941</c:v>
                </c:pt>
                <c:pt idx="3004">
                  <c:v>-0.80048107898987941</c:v>
                </c:pt>
                <c:pt idx="3005">
                  <c:v>-0.80048107898987941</c:v>
                </c:pt>
                <c:pt idx="3006">
                  <c:v>-0.80048107898987941</c:v>
                </c:pt>
                <c:pt idx="3007">
                  <c:v>-0.80048107898987941</c:v>
                </c:pt>
                <c:pt idx="3008">
                  <c:v>0.44985985604320738</c:v>
                </c:pt>
                <c:pt idx="3009">
                  <c:v>0.44985985604320738</c:v>
                </c:pt>
                <c:pt idx="3010">
                  <c:v>0.44985985604320738</c:v>
                </c:pt>
                <c:pt idx="3011">
                  <c:v>0.44985985604320738</c:v>
                </c:pt>
                <c:pt idx="3012">
                  <c:v>0.44985985604320738</c:v>
                </c:pt>
                <c:pt idx="3013">
                  <c:v>0.44985985604320738</c:v>
                </c:pt>
                <c:pt idx="3014">
                  <c:v>0.44985985604320738</c:v>
                </c:pt>
                <c:pt idx="3015">
                  <c:v>0.44985985604320738</c:v>
                </c:pt>
                <c:pt idx="3016">
                  <c:v>0.44985985604320738</c:v>
                </c:pt>
                <c:pt idx="3017">
                  <c:v>0.44985985604320738</c:v>
                </c:pt>
                <c:pt idx="3018">
                  <c:v>0.44985985604320738</c:v>
                </c:pt>
                <c:pt idx="3019">
                  <c:v>0.44985985604320738</c:v>
                </c:pt>
                <c:pt idx="3020">
                  <c:v>0.44985985604320738</c:v>
                </c:pt>
                <c:pt idx="3021">
                  <c:v>0.44985985604320738</c:v>
                </c:pt>
                <c:pt idx="3022">
                  <c:v>0.44985985604320738</c:v>
                </c:pt>
                <c:pt idx="3023">
                  <c:v>0.44985985604320738</c:v>
                </c:pt>
                <c:pt idx="3024">
                  <c:v>0.44985985604320738</c:v>
                </c:pt>
                <c:pt idx="3025">
                  <c:v>0.44985985604320738</c:v>
                </c:pt>
                <c:pt idx="3026">
                  <c:v>0.44985985604320738</c:v>
                </c:pt>
                <c:pt idx="3027">
                  <c:v>0.44985985604320738</c:v>
                </c:pt>
                <c:pt idx="3028">
                  <c:v>0.44985985604320738</c:v>
                </c:pt>
                <c:pt idx="3029">
                  <c:v>0.44985985604320738</c:v>
                </c:pt>
                <c:pt idx="3030">
                  <c:v>0.44985985604320738</c:v>
                </c:pt>
                <c:pt idx="3031">
                  <c:v>0.44985985604320738</c:v>
                </c:pt>
                <c:pt idx="3032">
                  <c:v>0.44985985604320738</c:v>
                </c:pt>
                <c:pt idx="3033">
                  <c:v>0.44985985604320738</c:v>
                </c:pt>
                <c:pt idx="3034">
                  <c:v>0.44985985604320738</c:v>
                </c:pt>
                <c:pt idx="3035">
                  <c:v>0.44985985604320738</c:v>
                </c:pt>
                <c:pt idx="3036">
                  <c:v>0.44985985604320738</c:v>
                </c:pt>
                <c:pt idx="3037">
                  <c:v>0.44985985604320738</c:v>
                </c:pt>
                <c:pt idx="3038">
                  <c:v>0.44985985604320738</c:v>
                </c:pt>
                <c:pt idx="3039">
                  <c:v>0.44985985604320738</c:v>
                </c:pt>
                <c:pt idx="3040">
                  <c:v>0.44985985604320738</c:v>
                </c:pt>
                <c:pt idx="3041">
                  <c:v>0.44985985604320738</c:v>
                </c:pt>
                <c:pt idx="3042">
                  <c:v>0.44985985604320738</c:v>
                </c:pt>
                <c:pt idx="3043">
                  <c:v>0.44985985604320738</c:v>
                </c:pt>
                <c:pt idx="3044">
                  <c:v>0.44985985604320738</c:v>
                </c:pt>
                <c:pt idx="3045">
                  <c:v>0.44985985604320738</c:v>
                </c:pt>
                <c:pt idx="3046">
                  <c:v>0.44985985604320738</c:v>
                </c:pt>
                <c:pt idx="3047">
                  <c:v>0.44985985604320738</c:v>
                </c:pt>
                <c:pt idx="3048">
                  <c:v>0.44985985604320738</c:v>
                </c:pt>
                <c:pt idx="3049">
                  <c:v>0.44985985604320738</c:v>
                </c:pt>
                <c:pt idx="3050">
                  <c:v>0.44985985604320738</c:v>
                </c:pt>
                <c:pt idx="3051">
                  <c:v>0.44985985604320738</c:v>
                </c:pt>
                <c:pt idx="3052">
                  <c:v>0.44985985604320738</c:v>
                </c:pt>
                <c:pt idx="3053">
                  <c:v>0.44985985604320738</c:v>
                </c:pt>
                <c:pt idx="3054">
                  <c:v>0.44985985604320738</c:v>
                </c:pt>
                <c:pt idx="3055">
                  <c:v>0.44985985604320738</c:v>
                </c:pt>
                <c:pt idx="3056">
                  <c:v>0.44985985604320738</c:v>
                </c:pt>
                <c:pt idx="3057">
                  <c:v>0.44985985604320738</c:v>
                </c:pt>
                <c:pt idx="3058">
                  <c:v>0.44985985604320738</c:v>
                </c:pt>
                <c:pt idx="3059">
                  <c:v>0.44985985604320738</c:v>
                </c:pt>
                <c:pt idx="3060">
                  <c:v>0.44985985604320738</c:v>
                </c:pt>
                <c:pt idx="3061">
                  <c:v>0.44985985604320738</c:v>
                </c:pt>
                <c:pt idx="3062">
                  <c:v>0.44985985604320738</c:v>
                </c:pt>
                <c:pt idx="3063">
                  <c:v>0.44985985604320738</c:v>
                </c:pt>
                <c:pt idx="3064">
                  <c:v>0.44985985604320738</c:v>
                </c:pt>
                <c:pt idx="3065">
                  <c:v>0.44985985604320738</c:v>
                </c:pt>
                <c:pt idx="3066">
                  <c:v>0.44985985604320738</c:v>
                </c:pt>
                <c:pt idx="3067">
                  <c:v>0.44985985604320738</c:v>
                </c:pt>
                <c:pt idx="3068">
                  <c:v>0.44985985604320738</c:v>
                </c:pt>
                <c:pt idx="3069">
                  <c:v>0.44985985604320738</c:v>
                </c:pt>
                <c:pt idx="3070">
                  <c:v>0.44985985604320738</c:v>
                </c:pt>
                <c:pt idx="3071">
                  <c:v>0.44985985604320738</c:v>
                </c:pt>
                <c:pt idx="3072">
                  <c:v>0.44985985604320738</c:v>
                </c:pt>
                <c:pt idx="3073">
                  <c:v>0.44985985604320738</c:v>
                </c:pt>
                <c:pt idx="3074">
                  <c:v>0.44985985604320738</c:v>
                </c:pt>
                <c:pt idx="3075">
                  <c:v>0.44985985604320738</c:v>
                </c:pt>
                <c:pt idx="3076">
                  <c:v>0.44985985604320738</c:v>
                </c:pt>
                <c:pt idx="3077">
                  <c:v>0.44985985604320738</c:v>
                </c:pt>
                <c:pt idx="3078">
                  <c:v>0.44985985604320738</c:v>
                </c:pt>
                <c:pt idx="3079">
                  <c:v>0.44985985604320738</c:v>
                </c:pt>
                <c:pt idx="3080">
                  <c:v>0.44985985604320738</c:v>
                </c:pt>
                <c:pt idx="3081">
                  <c:v>0.44985985604320738</c:v>
                </c:pt>
                <c:pt idx="3082">
                  <c:v>0.44985985604320738</c:v>
                </c:pt>
                <c:pt idx="3083">
                  <c:v>0.44985985604320738</c:v>
                </c:pt>
                <c:pt idx="3084">
                  <c:v>0.44985985604320738</c:v>
                </c:pt>
                <c:pt idx="3085">
                  <c:v>0.44985985604320738</c:v>
                </c:pt>
                <c:pt idx="3086">
                  <c:v>0.44985985604320738</c:v>
                </c:pt>
                <c:pt idx="3087">
                  <c:v>0.44985985604320738</c:v>
                </c:pt>
                <c:pt idx="3088">
                  <c:v>0.44985985604320738</c:v>
                </c:pt>
                <c:pt idx="3089">
                  <c:v>0.44985985604320738</c:v>
                </c:pt>
                <c:pt idx="3090">
                  <c:v>0.44985985604320738</c:v>
                </c:pt>
                <c:pt idx="3091">
                  <c:v>0.44985985604320738</c:v>
                </c:pt>
                <c:pt idx="3092">
                  <c:v>0.44985985604320738</c:v>
                </c:pt>
                <c:pt idx="3093">
                  <c:v>0.44985985604320738</c:v>
                </c:pt>
                <c:pt idx="3094">
                  <c:v>0.44985985604320738</c:v>
                </c:pt>
                <c:pt idx="3095">
                  <c:v>0.44985985604320738</c:v>
                </c:pt>
                <c:pt idx="3096">
                  <c:v>0.44985985604320738</c:v>
                </c:pt>
                <c:pt idx="3097">
                  <c:v>0.44985985604320738</c:v>
                </c:pt>
                <c:pt idx="3098">
                  <c:v>0.44985985604320738</c:v>
                </c:pt>
                <c:pt idx="3099">
                  <c:v>0.44985985604320738</c:v>
                </c:pt>
                <c:pt idx="3100">
                  <c:v>0.44985985604320738</c:v>
                </c:pt>
                <c:pt idx="3101">
                  <c:v>0.44985985604320738</c:v>
                </c:pt>
                <c:pt idx="3102">
                  <c:v>0.44985985604320738</c:v>
                </c:pt>
                <c:pt idx="3103">
                  <c:v>0.44985985604320738</c:v>
                </c:pt>
                <c:pt idx="3104">
                  <c:v>0.44985985604320738</c:v>
                </c:pt>
                <c:pt idx="3105">
                  <c:v>0.44985985604320738</c:v>
                </c:pt>
                <c:pt idx="3106">
                  <c:v>0.44985985604320738</c:v>
                </c:pt>
                <c:pt idx="3107">
                  <c:v>0.44985985604320738</c:v>
                </c:pt>
                <c:pt idx="3108">
                  <c:v>0.44985985604320738</c:v>
                </c:pt>
                <c:pt idx="3109">
                  <c:v>0.44985985604320738</c:v>
                </c:pt>
                <c:pt idx="3110">
                  <c:v>0.44985985604320738</c:v>
                </c:pt>
                <c:pt idx="3111">
                  <c:v>0.44985985604320738</c:v>
                </c:pt>
                <c:pt idx="3112">
                  <c:v>0.44985985604320738</c:v>
                </c:pt>
                <c:pt idx="3113">
                  <c:v>0.44985985604320738</c:v>
                </c:pt>
                <c:pt idx="3114">
                  <c:v>0.44985985604320738</c:v>
                </c:pt>
                <c:pt idx="3115">
                  <c:v>0.44985985604320738</c:v>
                </c:pt>
                <c:pt idx="3116">
                  <c:v>0.44985985604320738</c:v>
                </c:pt>
                <c:pt idx="3117">
                  <c:v>0.44985985604320738</c:v>
                </c:pt>
                <c:pt idx="3118">
                  <c:v>0.44985985604320738</c:v>
                </c:pt>
                <c:pt idx="3119">
                  <c:v>0.44985985604320738</c:v>
                </c:pt>
                <c:pt idx="3120">
                  <c:v>0.44985985604320738</c:v>
                </c:pt>
                <c:pt idx="3121">
                  <c:v>0.44985985604320738</c:v>
                </c:pt>
                <c:pt idx="3122">
                  <c:v>0.44985985604320738</c:v>
                </c:pt>
                <c:pt idx="3123">
                  <c:v>0.44985985604320738</c:v>
                </c:pt>
                <c:pt idx="3124">
                  <c:v>0.44985985604320738</c:v>
                </c:pt>
                <c:pt idx="3125">
                  <c:v>0.44985985604320738</c:v>
                </c:pt>
                <c:pt idx="3126">
                  <c:v>0.44985985604320738</c:v>
                </c:pt>
                <c:pt idx="3127">
                  <c:v>0.44985985604320738</c:v>
                </c:pt>
                <c:pt idx="3128">
                  <c:v>0.44985985604320738</c:v>
                </c:pt>
                <c:pt idx="3129">
                  <c:v>0.44985985604320738</c:v>
                </c:pt>
                <c:pt idx="3130">
                  <c:v>0.44985985604320738</c:v>
                </c:pt>
                <c:pt idx="3131">
                  <c:v>0.44985985604320738</c:v>
                </c:pt>
                <c:pt idx="3132">
                  <c:v>0.44985985604320738</c:v>
                </c:pt>
                <c:pt idx="3133">
                  <c:v>0.44985985604320738</c:v>
                </c:pt>
                <c:pt idx="3134">
                  <c:v>0.44985985604320738</c:v>
                </c:pt>
                <c:pt idx="3135">
                  <c:v>0.44985985604320738</c:v>
                </c:pt>
                <c:pt idx="3136">
                  <c:v>0.44985985604320738</c:v>
                </c:pt>
                <c:pt idx="3137">
                  <c:v>0.44985985604320738</c:v>
                </c:pt>
                <c:pt idx="3138">
                  <c:v>0.44985985604320738</c:v>
                </c:pt>
                <c:pt idx="3139">
                  <c:v>0.44985985604320738</c:v>
                </c:pt>
                <c:pt idx="3140">
                  <c:v>0.44985985604320738</c:v>
                </c:pt>
                <c:pt idx="3141">
                  <c:v>0.44985985604320738</c:v>
                </c:pt>
                <c:pt idx="3142">
                  <c:v>0.44985985604320738</c:v>
                </c:pt>
                <c:pt idx="3143">
                  <c:v>0.44985985604320738</c:v>
                </c:pt>
                <c:pt idx="3144">
                  <c:v>0.44985985604320738</c:v>
                </c:pt>
                <c:pt idx="3145">
                  <c:v>0.44985985604320738</c:v>
                </c:pt>
                <c:pt idx="3146">
                  <c:v>0.44985985604320738</c:v>
                </c:pt>
                <c:pt idx="3147">
                  <c:v>0.44985985604320738</c:v>
                </c:pt>
                <c:pt idx="3148">
                  <c:v>0.44985985604320738</c:v>
                </c:pt>
                <c:pt idx="3149">
                  <c:v>0.44985985604320738</c:v>
                </c:pt>
                <c:pt idx="3150">
                  <c:v>0.44985985604320738</c:v>
                </c:pt>
                <c:pt idx="3151">
                  <c:v>0.44985985604320738</c:v>
                </c:pt>
                <c:pt idx="3152">
                  <c:v>0.44985985604320738</c:v>
                </c:pt>
                <c:pt idx="3153">
                  <c:v>0.44985985604320738</c:v>
                </c:pt>
                <c:pt idx="3154">
                  <c:v>0.44985985604320738</c:v>
                </c:pt>
                <c:pt idx="3155">
                  <c:v>0.44985985604320738</c:v>
                </c:pt>
                <c:pt idx="3156">
                  <c:v>0.44985985604320738</c:v>
                </c:pt>
                <c:pt idx="3157">
                  <c:v>0.44985985604320738</c:v>
                </c:pt>
                <c:pt idx="3158">
                  <c:v>0.44985985604320738</c:v>
                </c:pt>
                <c:pt idx="3159">
                  <c:v>0.44985985604320738</c:v>
                </c:pt>
                <c:pt idx="3160">
                  <c:v>0.44985985604320738</c:v>
                </c:pt>
                <c:pt idx="3161">
                  <c:v>0.44985985604320738</c:v>
                </c:pt>
                <c:pt idx="3162">
                  <c:v>0.44985985604320738</c:v>
                </c:pt>
                <c:pt idx="3163">
                  <c:v>0.44985985604320738</c:v>
                </c:pt>
                <c:pt idx="3164">
                  <c:v>0.44985985604320738</c:v>
                </c:pt>
                <c:pt idx="3165">
                  <c:v>0.44985985604320738</c:v>
                </c:pt>
                <c:pt idx="3166">
                  <c:v>0.44985985604320738</c:v>
                </c:pt>
                <c:pt idx="3167">
                  <c:v>0.44985985604320738</c:v>
                </c:pt>
                <c:pt idx="3168">
                  <c:v>0.44985985604320738</c:v>
                </c:pt>
                <c:pt idx="3169">
                  <c:v>0.44985985604320738</c:v>
                </c:pt>
                <c:pt idx="3170">
                  <c:v>0.44985985604320738</c:v>
                </c:pt>
                <c:pt idx="3171">
                  <c:v>0.44985985604320738</c:v>
                </c:pt>
                <c:pt idx="3172">
                  <c:v>0.44985985604320738</c:v>
                </c:pt>
                <c:pt idx="3173">
                  <c:v>0.44985985604320738</c:v>
                </c:pt>
                <c:pt idx="3174">
                  <c:v>0.44985985604320738</c:v>
                </c:pt>
                <c:pt idx="3175">
                  <c:v>0.44985985604320738</c:v>
                </c:pt>
                <c:pt idx="3176">
                  <c:v>-1.1554464329841199</c:v>
                </c:pt>
                <c:pt idx="3177">
                  <c:v>-1.1554464329841199</c:v>
                </c:pt>
                <c:pt idx="3178">
                  <c:v>-1.1554464329841199</c:v>
                </c:pt>
                <c:pt idx="3179">
                  <c:v>-1.1554464329841199</c:v>
                </c:pt>
                <c:pt idx="3180">
                  <c:v>-1.1554464329841199</c:v>
                </c:pt>
                <c:pt idx="3181">
                  <c:v>-1.1554464329841199</c:v>
                </c:pt>
                <c:pt idx="3182">
                  <c:v>-1.1554464329841199</c:v>
                </c:pt>
                <c:pt idx="3183">
                  <c:v>-1.1554464329841199</c:v>
                </c:pt>
                <c:pt idx="3184">
                  <c:v>-1.1554464329841199</c:v>
                </c:pt>
                <c:pt idx="3185">
                  <c:v>-1.1554464329841199</c:v>
                </c:pt>
                <c:pt idx="3186">
                  <c:v>-1.1554464329841199</c:v>
                </c:pt>
                <c:pt idx="3187">
                  <c:v>-1.1554464329841199</c:v>
                </c:pt>
                <c:pt idx="3188">
                  <c:v>-1.1554464329841199</c:v>
                </c:pt>
                <c:pt idx="3189">
                  <c:v>-1.1554464329841199</c:v>
                </c:pt>
                <c:pt idx="3190">
                  <c:v>-1.1554464329841199</c:v>
                </c:pt>
                <c:pt idx="3191">
                  <c:v>-1.1554464329841199</c:v>
                </c:pt>
                <c:pt idx="3192">
                  <c:v>-1.1554464329841199</c:v>
                </c:pt>
                <c:pt idx="3193">
                  <c:v>-1.1554464329841199</c:v>
                </c:pt>
                <c:pt idx="3194">
                  <c:v>-1.1554464329841199</c:v>
                </c:pt>
                <c:pt idx="3195">
                  <c:v>-1.1554464329841199</c:v>
                </c:pt>
                <c:pt idx="3196">
                  <c:v>-1.1554464329841199</c:v>
                </c:pt>
                <c:pt idx="3197">
                  <c:v>-1.1554464329841199</c:v>
                </c:pt>
                <c:pt idx="3198">
                  <c:v>-1.1554464329841199</c:v>
                </c:pt>
                <c:pt idx="3199">
                  <c:v>-1.1554464329841199</c:v>
                </c:pt>
                <c:pt idx="3200">
                  <c:v>-1.1554464329841199</c:v>
                </c:pt>
                <c:pt idx="3201">
                  <c:v>-1.1554464329841199</c:v>
                </c:pt>
                <c:pt idx="3202">
                  <c:v>-1.1554464329841199</c:v>
                </c:pt>
                <c:pt idx="3203">
                  <c:v>-1.1554464329841199</c:v>
                </c:pt>
                <c:pt idx="3204">
                  <c:v>-1.1554464329841199</c:v>
                </c:pt>
                <c:pt idx="3205">
                  <c:v>-1.1554464329841199</c:v>
                </c:pt>
                <c:pt idx="3206">
                  <c:v>-1.1554464329841199</c:v>
                </c:pt>
                <c:pt idx="3207">
                  <c:v>-1.1554464329841199</c:v>
                </c:pt>
                <c:pt idx="3208">
                  <c:v>-1.1554464329841199</c:v>
                </c:pt>
                <c:pt idx="3209">
                  <c:v>-1.1554464329841199</c:v>
                </c:pt>
                <c:pt idx="3210">
                  <c:v>-1.1554464329841199</c:v>
                </c:pt>
                <c:pt idx="3211">
                  <c:v>-1.1554464329841199</c:v>
                </c:pt>
                <c:pt idx="3212">
                  <c:v>-1.1554464329841199</c:v>
                </c:pt>
                <c:pt idx="3213">
                  <c:v>-1.1554464329841199</c:v>
                </c:pt>
                <c:pt idx="3214">
                  <c:v>-1.1554464329841199</c:v>
                </c:pt>
                <c:pt idx="3215">
                  <c:v>-1.1554464329841199</c:v>
                </c:pt>
                <c:pt idx="3216">
                  <c:v>-1.1554464329841199</c:v>
                </c:pt>
                <c:pt idx="3217">
                  <c:v>-1.1554464329841199</c:v>
                </c:pt>
                <c:pt idx="3218">
                  <c:v>-1.1554464329841199</c:v>
                </c:pt>
                <c:pt idx="3219">
                  <c:v>-1.1554464329841199</c:v>
                </c:pt>
                <c:pt idx="3220">
                  <c:v>-1.1554464329841199</c:v>
                </c:pt>
                <c:pt idx="3221">
                  <c:v>-1.1554464329841199</c:v>
                </c:pt>
                <c:pt idx="3222">
                  <c:v>-1.1554464329841199</c:v>
                </c:pt>
                <c:pt idx="3223">
                  <c:v>-1.1554464329841199</c:v>
                </c:pt>
                <c:pt idx="3224">
                  <c:v>-1.1554464329841199</c:v>
                </c:pt>
                <c:pt idx="3225">
                  <c:v>-1.1554464329841199</c:v>
                </c:pt>
                <c:pt idx="3226">
                  <c:v>-1.1554464329841199</c:v>
                </c:pt>
                <c:pt idx="3227">
                  <c:v>-1.1554464329841199</c:v>
                </c:pt>
                <c:pt idx="3228">
                  <c:v>-1.1554464329841199</c:v>
                </c:pt>
                <c:pt idx="3229">
                  <c:v>-1.1554464329841199</c:v>
                </c:pt>
                <c:pt idx="3230">
                  <c:v>-1.1554464329841199</c:v>
                </c:pt>
                <c:pt idx="3231">
                  <c:v>-1.1554464329841199</c:v>
                </c:pt>
                <c:pt idx="3232">
                  <c:v>-1.1554464329841199</c:v>
                </c:pt>
                <c:pt idx="3233">
                  <c:v>-1.1554464329841199</c:v>
                </c:pt>
                <c:pt idx="3234">
                  <c:v>-1.1554464329841199</c:v>
                </c:pt>
                <c:pt idx="3235">
                  <c:v>-1.1554464329841199</c:v>
                </c:pt>
                <c:pt idx="3236">
                  <c:v>-1.1554464329841199</c:v>
                </c:pt>
                <c:pt idx="3237">
                  <c:v>-1.1554464329841199</c:v>
                </c:pt>
                <c:pt idx="3238">
                  <c:v>-1.1554464329841199</c:v>
                </c:pt>
                <c:pt idx="3239">
                  <c:v>-1.1554464329841199</c:v>
                </c:pt>
                <c:pt idx="3240">
                  <c:v>-1.1554464329841199</c:v>
                </c:pt>
                <c:pt idx="3241">
                  <c:v>-1.1554464329841199</c:v>
                </c:pt>
                <c:pt idx="3242">
                  <c:v>-1.1554464329841199</c:v>
                </c:pt>
                <c:pt idx="3243">
                  <c:v>-1.1554464329841199</c:v>
                </c:pt>
                <c:pt idx="3244">
                  <c:v>-1.1554464329841199</c:v>
                </c:pt>
                <c:pt idx="3245">
                  <c:v>-1.1554464329841199</c:v>
                </c:pt>
                <c:pt idx="3246">
                  <c:v>-1.1554464329841199</c:v>
                </c:pt>
                <c:pt idx="3247">
                  <c:v>-1.1554464329841199</c:v>
                </c:pt>
                <c:pt idx="3248">
                  <c:v>-1.1554464329841199</c:v>
                </c:pt>
                <c:pt idx="3249">
                  <c:v>-1.1554464329841199</c:v>
                </c:pt>
                <c:pt idx="3250">
                  <c:v>-1.1554464329841199</c:v>
                </c:pt>
                <c:pt idx="3251">
                  <c:v>-1.1554464329841199</c:v>
                </c:pt>
                <c:pt idx="3252">
                  <c:v>-1.1554464329841199</c:v>
                </c:pt>
                <c:pt idx="3253">
                  <c:v>-1.1554464329841199</c:v>
                </c:pt>
                <c:pt idx="3254">
                  <c:v>-1.1554464329841199</c:v>
                </c:pt>
                <c:pt idx="3255">
                  <c:v>-1.1554464329841199</c:v>
                </c:pt>
                <c:pt idx="3256">
                  <c:v>-1.1554464329841199</c:v>
                </c:pt>
                <c:pt idx="3257">
                  <c:v>-1.1554464329841199</c:v>
                </c:pt>
                <c:pt idx="3258">
                  <c:v>-1.1554464329841199</c:v>
                </c:pt>
                <c:pt idx="3259">
                  <c:v>-1.1554464329841199</c:v>
                </c:pt>
                <c:pt idx="3260">
                  <c:v>-1.1554464329841199</c:v>
                </c:pt>
                <c:pt idx="3261">
                  <c:v>-1.1554464329841199</c:v>
                </c:pt>
                <c:pt idx="3262">
                  <c:v>-1.1554464329841199</c:v>
                </c:pt>
                <c:pt idx="3263">
                  <c:v>-1.1554464329841199</c:v>
                </c:pt>
                <c:pt idx="3264">
                  <c:v>-1.1554464329841199</c:v>
                </c:pt>
                <c:pt idx="3265">
                  <c:v>-1.1554464329841199</c:v>
                </c:pt>
                <c:pt idx="3266">
                  <c:v>-1.1554464329841199</c:v>
                </c:pt>
                <c:pt idx="3267">
                  <c:v>-1.1554464329841199</c:v>
                </c:pt>
                <c:pt idx="3268">
                  <c:v>-1.1554464329841199</c:v>
                </c:pt>
                <c:pt idx="3269">
                  <c:v>-1.1554464329841199</c:v>
                </c:pt>
                <c:pt idx="3270">
                  <c:v>-1.1554464329841199</c:v>
                </c:pt>
                <c:pt idx="3271">
                  <c:v>-1.1554464329841199</c:v>
                </c:pt>
                <c:pt idx="3272">
                  <c:v>-1.1554464329841199</c:v>
                </c:pt>
                <c:pt idx="3273">
                  <c:v>-1.1554464329841199</c:v>
                </c:pt>
                <c:pt idx="3274">
                  <c:v>-1.1554464329841199</c:v>
                </c:pt>
                <c:pt idx="3275">
                  <c:v>-1.1554464329841199</c:v>
                </c:pt>
                <c:pt idx="3276">
                  <c:v>-1.1554464329841199</c:v>
                </c:pt>
                <c:pt idx="3277">
                  <c:v>-1.1554464329841199</c:v>
                </c:pt>
                <c:pt idx="3278">
                  <c:v>-1.1554464329841199</c:v>
                </c:pt>
                <c:pt idx="3279">
                  <c:v>-1.1554464329841199</c:v>
                </c:pt>
                <c:pt idx="3280">
                  <c:v>-1.1554464329841199</c:v>
                </c:pt>
                <c:pt idx="3281">
                  <c:v>-1.1554464329841199</c:v>
                </c:pt>
                <c:pt idx="3282">
                  <c:v>-1.1554464329841199</c:v>
                </c:pt>
                <c:pt idx="3283">
                  <c:v>-1.1554464329841199</c:v>
                </c:pt>
                <c:pt idx="3284">
                  <c:v>-1.1554464329841199</c:v>
                </c:pt>
                <c:pt idx="3285">
                  <c:v>-1.1554464329841199</c:v>
                </c:pt>
                <c:pt idx="3286">
                  <c:v>-1.1554464329841199</c:v>
                </c:pt>
                <c:pt idx="3287">
                  <c:v>-1.1554464329841199</c:v>
                </c:pt>
                <c:pt idx="3288">
                  <c:v>-1.1554464329841199</c:v>
                </c:pt>
                <c:pt idx="3289">
                  <c:v>-1.1554464329841199</c:v>
                </c:pt>
                <c:pt idx="3290">
                  <c:v>-1.1554464329841199</c:v>
                </c:pt>
                <c:pt idx="3291">
                  <c:v>-1.1554464329841199</c:v>
                </c:pt>
                <c:pt idx="3292">
                  <c:v>-1.1554464329841199</c:v>
                </c:pt>
                <c:pt idx="3293">
                  <c:v>-1.1554464329841199</c:v>
                </c:pt>
                <c:pt idx="3294">
                  <c:v>-1.1554464329841199</c:v>
                </c:pt>
                <c:pt idx="3295">
                  <c:v>-1.1554464329841199</c:v>
                </c:pt>
                <c:pt idx="3296">
                  <c:v>-1.1554464329841199</c:v>
                </c:pt>
                <c:pt idx="3297">
                  <c:v>-1.1554464329841199</c:v>
                </c:pt>
                <c:pt idx="3298">
                  <c:v>-1.1554464329841199</c:v>
                </c:pt>
                <c:pt idx="3299">
                  <c:v>-1.1554464329841199</c:v>
                </c:pt>
                <c:pt idx="3300">
                  <c:v>-1.1554464329841199</c:v>
                </c:pt>
                <c:pt idx="3301">
                  <c:v>-1.1554464329841199</c:v>
                </c:pt>
                <c:pt idx="3302">
                  <c:v>-1.1554464329841199</c:v>
                </c:pt>
                <c:pt idx="3303">
                  <c:v>-1.1554464329841199</c:v>
                </c:pt>
                <c:pt idx="3304">
                  <c:v>-1.1554464329841199</c:v>
                </c:pt>
                <c:pt idx="3305">
                  <c:v>-1.1554464329841199</c:v>
                </c:pt>
                <c:pt idx="3306">
                  <c:v>-1.1554464329841199</c:v>
                </c:pt>
                <c:pt idx="3307">
                  <c:v>-1.1554464329841199</c:v>
                </c:pt>
                <c:pt idx="3308">
                  <c:v>-1.1554464329841199</c:v>
                </c:pt>
                <c:pt idx="3309">
                  <c:v>-1.1554464329841199</c:v>
                </c:pt>
                <c:pt idx="3310">
                  <c:v>-1.1554464329841199</c:v>
                </c:pt>
                <c:pt idx="3311">
                  <c:v>-1.1554464329841199</c:v>
                </c:pt>
                <c:pt idx="3312">
                  <c:v>-1.1554464329841199</c:v>
                </c:pt>
                <c:pt idx="3313">
                  <c:v>-1.1554464329841199</c:v>
                </c:pt>
                <c:pt idx="3314">
                  <c:v>-1.1554464329841199</c:v>
                </c:pt>
                <c:pt idx="3315">
                  <c:v>-1.1554464329841199</c:v>
                </c:pt>
                <c:pt idx="3316">
                  <c:v>-1.1554464329841199</c:v>
                </c:pt>
                <c:pt idx="3317">
                  <c:v>-1.1554464329841199</c:v>
                </c:pt>
                <c:pt idx="3318">
                  <c:v>-1.1554464329841199</c:v>
                </c:pt>
                <c:pt idx="3319">
                  <c:v>-1.1554464329841199</c:v>
                </c:pt>
                <c:pt idx="3320">
                  <c:v>-1.1554464329841199</c:v>
                </c:pt>
                <c:pt idx="3321">
                  <c:v>-1.1554464329841199</c:v>
                </c:pt>
                <c:pt idx="3322">
                  <c:v>-1.1554464329841199</c:v>
                </c:pt>
                <c:pt idx="3323">
                  <c:v>-1.1554464329841199</c:v>
                </c:pt>
                <c:pt idx="3324">
                  <c:v>-1.1554464329841199</c:v>
                </c:pt>
                <c:pt idx="3325">
                  <c:v>-1.1554464329841199</c:v>
                </c:pt>
                <c:pt idx="3326">
                  <c:v>-1.1554464329841199</c:v>
                </c:pt>
                <c:pt idx="3327">
                  <c:v>-1.1554464329841199</c:v>
                </c:pt>
                <c:pt idx="3328">
                  <c:v>-1.1554464329841199</c:v>
                </c:pt>
                <c:pt idx="3329">
                  <c:v>-1.1554464329841199</c:v>
                </c:pt>
                <c:pt idx="3330">
                  <c:v>-1.1554464329841199</c:v>
                </c:pt>
                <c:pt idx="3331">
                  <c:v>-1.1554464329841199</c:v>
                </c:pt>
                <c:pt idx="3332">
                  <c:v>-1.1554464329841199</c:v>
                </c:pt>
                <c:pt idx="3333">
                  <c:v>-1.1554464329841199</c:v>
                </c:pt>
                <c:pt idx="3334">
                  <c:v>-1.1554464329841199</c:v>
                </c:pt>
                <c:pt idx="3335">
                  <c:v>-1.1554464329841199</c:v>
                </c:pt>
                <c:pt idx="3336">
                  <c:v>-1.1554464329841199</c:v>
                </c:pt>
                <c:pt idx="3337">
                  <c:v>-1.1554464329841199</c:v>
                </c:pt>
                <c:pt idx="3338">
                  <c:v>-1.1554464329841199</c:v>
                </c:pt>
                <c:pt idx="3339">
                  <c:v>-1.1554464329841199</c:v>
                </c:pt>
                <c:pt idx="3340">
                  <c:v>-1.1554464329841199</c:v>
                </c:pt>
                <c:pt idx="3341">
                  <c:v>-1.1554464329841199</c:v>
                </c:pt>
                <c:pt idx="3342">
                  <c:v>-1.1554464329841199</c:v>
                </c:pt>
                <c:pt idx="3343">
                  <c:v>-1.1554464329841199</c:v>
                </c:pt>
                <c:pt idx="3344">
                  <c:v>-0.65922231056462266</c:v>
                </c:pt>
                <c:pt idx="3345">
                  <c:v>-0.65922231056462266</c:v>
                </c:pt>
                <c:pt idx="3346">
                  <c:v>-0.65922231056462266</c:v>
                </c:pt>
                <c:pt idx="3347">
                  <c:v>-0.65922231056462266</c:v>
                </c:pt>
                <c:pt idx="3348">
                  <c:v>-0.65922231056462266</c:v>
                </c:pt>
                <c:pt idx="3349">
                  <c:v>-0.65922231056462266</c:v>
                </c:pt>
                <c:pt idx="3350">
                  <c:v>-0.65922231056462266</c:v>
                </c:pt>
                <c:pt idx="3351">
                  <c:v>-0.65922231056462266</c:v>
                </c:pt>
                <c:pt idx="3352">
                  <c:v>-0.65922231056462266</c:v>
                </c:pt>
                <c:pt idx="3353">
                  <c:v>-0.65922231056462266</c:v>
                </c:pt>
                <c:pt idx="3354">
                  <c:v>-0.65922231056462266</c:v>
                </c:pt>
                <c:pt idx="3355">
                  <c:v>-0.65922231056462266</c:v>
                </c:pt>
                <c:pt idx="3356">
                  <c:v>-0.65922231056462266</c:v>
                </c:pt>
                <c:pt idx="3357">
                  <c:v>-0.65922231056462266</c:v>
                </c:pt>
                <c:pt idx="3358">
                  <c:v>-0.65922231056462266</c:v>
                </c:pt>
                <c:pt idx="3359">
                  <c:v>-0.65922231056462266</c:v>
                </c:pt>
                <c:pt idx="3360">
                  <c:v>-0.65922231056462266</c:v>
                </c:pt>
                <c:pt idx="3361">
                  <c:v>-0.65922231056462266</c:v>
                </c:pt>
                <c:pt idx="3362">
                  <c:v>-0.65922231056462266</c:v>
                </c:pt>
                <c:pt idx="3363">
                  <c:v>-0.65922231056462266</c:v>
                </c:pt>
                <c:pt idx="3364">
                  <c:v>-0.65922231056462266</c:v>
                </c:pt>
                <c:pt idx="3365">
                  <c:v>-0.65922231056462266</c:v>
                </c:pt>
                <c:pt idx="3366">
                  <c:v>-0.65922231056462266</c:v>
                </c:pt>
                <c:pt idx="3367">
                  <c:v>-0.65922231056462266</c:v>
                </c:pt>
                <c:pt idx="3368">
                  <c:v>-0.65922231056462266</c:v>
                </c:pt>
                <c:pt idx="3369">
                  <c:v>-0.65922231056462266</c:v>
                </c:pt>
                <c:pt idx="3370">
                  <c:v>-0.65922231056462266</c:v>
                </c:pt>
                <c:pt idx="3371">
                  <c:v>-0.65922231056462266</c:v>
                </c:pt>
                <c:pt idx="3372">
                  <c:v>-0.65922231056462266</c:v>
                </c:pt>
                <c:pt idx="3373">
                  <c:v>-0.65922231056462266</c:v>
                </c:pt>
                <c:pt idx="3374">
                  <c:v>-0.65922231056462266</c:v>
                </c:pt>
                <c:pt idx="3375">
                  <c:v>-0.65922231056462266</c:v>
                </c:pt>
                <c:pt idx="3376">
                  <c:v>-0.65922231056462266</c:v>
                </c:pt>
                <c:pt idx="3377">
                  <c:v>-0.65922231056462266</c:v>
                </c:pt>
                <c:pt idx="3378">
                  <c:v>-0.65922231056462266</c:v>
                </c:pt>
                <c:pt idx="3379">
                  <c:v>-0.65922231056462266</c:v>
                </c:pt>
                <c:pt idx="3380">
                  <c:v>-0.65922231056462266</c:v>
                </c:pt>
                <c:pt idx="3381">
                  <c:v>-0.65922231056462266</c:v>
                </c:pt>
                <c:pt idx="3382">
                  <c:v>-0.65922231056462266</c:v>
                </c:pt>
                <c:pt idx="3383">
                  <c:v>-0.65922231056462266</c:v>
                </c:pt>
                <c:pt idx="3384">
                  <c:v>-0.65922231056462266</c:v>
                </c:pt>
                <c:pt idx="3385">
                  <c:v>-0.65922231056462266</c:v>
                </c:pt>
                <c:pt idx="3386">
                  <c:v>-0.65922231056462266</c:v>
                </c:pt>
                <c:pt idx="3387">
                  <c:v>-0.65922231056462266</c:v>
                </c:pt>
                <c:pt idx="3388">
                  <c:v>-0.65922231056462266</c:v>
                </c:pt>
                <c:pt idx="3389">
                  <c:v>-0.65922231056462266</c:v>
                </c:pt>
                <c:pt idx="3390">
                  <c:v>-0.65922231056462266</c:v>
                </c:pt>
                <c:pt idx="3391">
                  <c:v>-0.65922231056462266</c:v>
                </c:pt>
                <c:pt idx="3392">
                  <c:v>-0.65922231056462266</c:v>
                </c:pt>
                <c:pt idx="3393">
                  <c:v>-0.65922231056462266</c:v>
                </c:pt>
                <c:pt idx="3394">
                  <c:v>-0.65922231056462266</c:v>
                </c:pt>
                <c:pt idx="3395">
                  <c:v>-0.65922231056462266</c:v>
                </c:pt>
                <c:pt idx="3396">
                  <c:v>-0.65922231056462266</c:v>
                </c:pt>
                <c:pt idx="3397">
                  <c:v>-0.65922231056462266</c:v>
                </c:pt>
                <c:pt idx="3398">
                  <c:v>-0.65922231056462266</c:v>
                </c:pt>
                <c:pt idx="3399">
                  <c:v>-0.65922231056462266</c:v>
                </c:pt>
                <c:pt idx="3400">
                  <c:v>-0.65922231056462266</c:v>
                </c:pt>
                <c:pt idx="3401">
                  <c:v>-0.65922231056462266</c:v>
                </c:pt>
                <c:pt idx="3402">
                  <c:v>-0.65922231056462266</c:v>
                </c:pt>
                <c:pt idx="3403">
                  <c:v>-0.65922231056462266</c:v>
                </c:pt>
                <c:pt idx="3404">
                  <c:v>-0.65922231056462266</c:v>
                </c:pt>
                <c:pt idx="3405">
                  <c:v>-0.65922231056462266</c:v>
                </c:pt>
                <c:pt idx="3406">
                  <c:v>-0.65922231056462266</c:v>
                </c:pt>
                <c:pt idx="3407">
                  <c:v>-0.65922231056462266</c:v>
                </c:pt>
                <c:pt idx="3408">
                  <c:v>-0.65922231056462266</c:v>
                </c:pt>
                <c:pt idx="3409">
                  <c:v>-0.65922231056462266</c:v>
                </c:pt>
                <c:pt idx="3410">
                  <c:v>-0.65922231056462266</c:v>
                </c:pt>
                <c:pt idx="3411">
                  <c:v>-0.65922231056462266</c:v>
                </c:pt>
                <c:pt idx="3412">
                  <c:v>-0.65922231056462266</c:v>
                </c:pt>
                <c:pt idx="3413">
                  <c:v>-0.65922231056462266</c:v>
                </c:pt>
                <c:pt idx="3414">
                  <c:v>-0.65922231056462266</c:v>
                </c:pt>
                <c:pt idx="3415">
                  <c:v>-0.65922231056462266</c:v>
                </c:pt>
                <c:pt idx="3416">
                  <c:v>-0.65922231056462266</c:v>
                </c:pt>
                <c:pt idx="3417">
                  <c:v>-0.65922231056462266</c:v>
                </c:pt>
                <c:pt idx="3418">
                  <c:v>-0.65922231056462266</c:v>
                </c:pt>
                <c:pt idx="3419">
                  <c:v>-0.65922231056462266</c:v>
                </c:pt>
                <c:pt idx="3420">
                  <c:v>-0.65922231056462266</c:v>
                </c:pt>
                <c:pt idx="3421">
                  <c:v>-0.65922231056462266</c:v>
                </c:pt>
                <c:pt idx="3422">
                  <c:v>-0.65922231056462266</c:v>
                </c:pt>
                <c:pt idx="3423">
                  <c:v>-0.65922231056462266</c:v>
                </c:pt>
                <c:pt idx="3424">
                  <c:v>-0.65922231056462266</c:v>
                </c:pt>
                <c:pt idx="3425">
                  <c:v>-0.65922231056462266</c:v>
                </c:pt>
                <c:pt idx="3426">
                  <c:v>-0.65922231056462266</c:v>
                </c:pt>
                <c:pt idx="3427">
                  <c:v>-0.65922231056462266</c:v>
                </c:pt>
                <c:pt idx="3428">
                  <c:v>-0.65922231056462266</c:v>
                </c:pt>
                <c:pt idx="3429">
                  <c:v>-0.65922231056462266</c:v>
                </c:pt>
                <c:pt idx="3430">
                  <c:v>-0.65922231056462266</c:v>
                </c:pt>
                <c:pt idx="3431">
                  <c:v>-0.65922231056462266</c:v>
                </c:pt>
                <c:pt idx="3432">
                  <c:v>-0.65922231056462266</c:v>
                </c:pt>
                <c:pt idx="3433">
                  <c:v>-0.65922231056462266</c:v>
                </c:pt>
                <c:pt idx="3434">
                  <c:v>-0.65922231056462266</c:v>
                </c:pt>
                <c:pt idx="3435">
                  <c:v>-0.65922231056462266</c:v>
                </c:pt>
                <c:pt idx="3436">
                  <c:v>-0.65922231056462266</c:v>
                </c:pt>
                <c:pt idx="3437">
                  <c:v>-0.65922231056462266</c:v>
                </c:pt>
                <c:pt idx="3438">
                  <c:v>-0.65922231056462266</c:v>
                </c:pt>
                <c:pt idx="3439">
                  <c:v>-0.65922231056462266</c:v>
                </c:pt>
                <c:pt idx="3440">
                  <c:v>-0.65922231056462266</c:v>
                </c:pt>
                <c:pt idx="3441">
                  <c:v>-0.65922231056462266</c:v>
                </c:pt>
                <c:pt idx="3442">
                  <c:v>-0.65922231056462266</c:v>
                </c:pt>
                <c:pt idx="3443">
                  <c:v>-0.65922231056462266</c:v>
                </c:pt>
                <c:pt idx="3444">
                  <c:v>-0.65922231056462266</c:v>
                </c:pt>
                <c:pt idx="3445">
                  <c:v>-0.65922231056462266</c:v>
                </c:pt>
                <c:pt idx="3446">
                  <c:v>-0.65922231056462266</c:v>
                </c:pt>
                <c:pt idx="3447">
                  <c:v>-0.65922231056462266</c:v>
                </c:pt>
                <c:pt idx="3448">
                  <c:v>-0.65922231056462266</c:v>
                </c:pt>
                <c:pt idx="3449">
                  <c:v>-0.65922231056462266</c:v>
                </c:pt>
                <c:pt idx="3450">
                  <c:v>-0.65922231056462266</c:v>
                </c:pt>
                <c:pt idx="3451">
                  <c:v>-0.65922231056462266</c:v>
                </c:pt>
                <c:pt idx="3452">
                  <c:v>-0.65922231056462266</c:v>
                </c:pt>
                <c:pt idx="3453">
                  <c:v>-0.65922231056462266</c:v>
                </c:pt>
                <c:pt idx="3454">
                  <c:v>-0.65922231056462266</c:v>
                </c:pt>
                <c:pt idx="3455">
                  <c:v>-0.65922231056462266</c:v>
                </c:pt>
                <c:pt idx="3456">
                  <c:v>-0.65922231056462266</c:v>
                </c:pt>
                <c:pt idx="3457">
                  <c:v>-0.65922231056462266</c:v>
                </c:pt>
                <c:pt idx="3458">
                  <c:v>-0.65922231056462266</c:v>
                </c:pt>
                <c:pt idx="3459">
                  <c:v>-0.65922231056462266</c:v>
                </c:pt>
                <c:pt idx="3460">
                  <c:v>-0.65922231056462266</c:v>
                </c:pt>
                <c:pt idx="3461">
                  <c:v>-0.65922231056462266</c:v>
                </c:pt>
                <c:pt idx="3462">
                  <c:v>-0.65922231056462266</c:v>
                </c:pt>
                <c:pt idx="3463">
                  <c:v>-0.65922231056462266</c:v>
                </c:pt>
                <c:pt idx="3464">
                  <c:v>-0.65922231056462266</c:v>
                </c:pt>
                <c:pt idx="3465">
                  <c:v>-0.65922231056462266</c:v>
                </c:pt>
                <c:pt idx="3466">
                  <c:v>-0.65922231056462266</c:v>
                </c:pt>
                <c:pt idx="3467">
                  <c:v>-0.65922231056462266</c:v>
                </c:pt>
                <c:pt idx="3468">
                  <c:v>-0.65922231056462266</c:v>
                </c:pt>
                <c:pt idx="3469">
                  <c:v>-0.65922231056462266</c:v>
                </c:pt>
                <c:pt idx="3470">
                  <c:v>-0.65922231056462266</c:v>
                </c:pt>
                <c:pt idx="3471">
                  <c:v>-0.65922231056462266</c:v>
                </c:pt>
                <c:pt idx="3472">
                  <c:v>-0.65922231056462266</c:v>
                </c:pt>
                <c:pt idx="3473">
                  <c:v>-0.65922231056462266</c:v>
                </c:pt>
                <c:pt idx="3474">
                  <c:v>-0.65922231056462266</c:v>
                </c:pt>
                <c:pt idx="3475">
                  <c:v>-0.65922231056462266</c:v>
                </c:pt>
                <c:pt idx="3476">
                  <c:v>-0.65922231056462266</c:v>
                </c:pt>
                <c:pt idx="3477">
                  <c:v>-0.65922231056462266</c:v>
                </c:pt>
                <c:pt idx="3478">
                  <c:v>-0.65922231056462266</c:v>
                </c:pt>
                <c:pt idx="3479">
                  <c:v>-0.65922231056462266</c:v>
                </c:pt>
                <c:pt idx="3480">
                  <c:v>-0.65922231056462266</c:v>
                </c:pt>
                <c:pt idx="3481">
                  <c:v>-0.65922231056462266</c:v>
                </c:pt>
                <c:pt idx="3482">
                  <c:v>-0.65922231056462266</c:v>
                </c:pt>
                <c:pt idx="3483">
                  <c:v>-0.65922231056462266</c:v>
                </c:pt>
                <c:pt idx="3484">
                  <c:v>-0.65922231056462266</c:v>
                </c:pt>
                <c:pt idx="3485">
                  <c:v>-0.65922231056462266</c:v>
                </c:pt>
                <c:pt idx="3486">
                  <c:v>-0.65922231056462266</c:v>
                </c:pt>
                <c:pt idx="3487">
                  <c:v>-0.65922231056462266</c:v>
                </c:pt>
                <c:pt idx="3488">
                  <c:v>-0.65922231056462266</c:v>
                </c:pt>
                <c:pt idx="3489">
                  <c:v>-0.65922231056462266</c:v>
                </c:pt>
                <c:pt idx="3490">
                  <c:v>-0.65922231056462266</c:v>
                </c:pt>
                <c:pt idx="3491">
                  <c:v>-0.65922231056462266</c:v>
                </c:pt>
                <c:pt idx="3492">
                  <c:v>-0.65922231056462266</c:v>
                </c:pt>
                <c:pt idx="3493">
                  <c:v>-0.65922231056462266</c:v>
                </c:pt>
                <c:pt idx="3494">
                  <c:v>-0.65922231056462266</c:v>
                </c:pt>
                <c:pt idx="3495">
                  <c:v>-0.65922231056462266</c:v>
                </c:pt>
                <c:pt idx="3496">
                  <c:v>-0.65922231056462266</c:v>
                </c:pt>
                <c:pt idx="3497">
                  <c:v>-0.65922231056462266</c:v>
                </c:pt>
                <c:pt idx="3498">
                  <c:v>-0.65922231056462266</c:v>
                </c:pt>
                <c:pt idx="3499">
                  <c:v>-0.65922231056462266</c:v>
                </c:pt>
                <c:pt idx="3500">
                  <c:v>-0.65922231056462266</c:v>
                </c:pt>
                <c:pt idx="3501">
                  <c:v>-0.65922231056462266</c:v>
                </c:pt>
                <c:pt idx="3502">
                  <c:v>-0.65922231056462266</c:v>
                </c:pt>
                <c:pt idx="3503">
                  <c:v>-0.65922231056462266</c:v>
                </c:pt>
                <c:pt idx="3504">
                  <c:v>-0.65922231056462266</c:v>
                </c:pt>
                <c:pt idx="3505">
                  <c:v>-0.65922231056462266</c:v>
                </c:pt>
                <c:pt idx="3506">
                  <c:v>-0.65922231056462266</c:v>
                </c:pt>
                <c:pt idx="3507">
                  <c:v>-0.65922231056462266</c:v>
                </c:pt>
                <c:pt idx="3508">
                  <c:v>-0.65922231056462266</c:v>
                </c:pt>
                <c:pt idx="3509">
                  <c:v>-0.65922231056462266</c:v>
                </c:pt>
                <c:pt idx="3510">
                  <c:v>-0.65922231056462266</c:v>
                </c:pt>
                <c:pt idx="3511">
                  <c:v>-0.65922231056462266</c:v>
                </c:pt>
                <c:pt idx="3512">
                  <c:v>0.16092444186149135</c:v>
                </c:pt>
                <c:pt idx="3513">
                  <c:v>0.16092444186149135</c:v>
                </c:pt>
                <c:pt idx="3514">
                  <c:v>0.16092444186149135</c:v>
                </c:pt>
                <c:pt idx="3515">
                  <c:v>0.16092444186149135</c:v>
                </c:pt>
                <c:pt idx="3516">
                  <c:v>0.16092444186149135</c:v>
                </c:pt>
                <c:pt idx="3517">
                  <c:v>0.16092444186149135</c:v>
                </c:pt>
                <c:pt idx="3518">
                  <c:v>0.16092444186149135</c:v>
                </c:pt>
                <c:pt idx="3519">
                  <c:v>0.16092444186149135</c:v>
                </c:pt>
                <c:pt idx="3520">
                  <c:v>0.16092444186149135</c:v>
                </c:pt>
                <c:pt idx="3521">
                  <c:v>0.16092444186149135</c:v>
                </c:pt>
                <c:pt idx="3522">
                  <c:v>0.16092444186149135</c:v>
                </c:pt>
                <c:pt idx="3523">
                  <c:v>0.16092444186149135</c:v>
                </c:pt>
                <c:pt idx="3524">
                  <c:v>0.16092444186149135</c:v>
                </c:pt>
                <c:pt idx="3525">
                  <c:v>0.16092444186149135</c:v>
                </c:pt>
                <c:pt idx="3526">
                  <c:v>0.16092444186149135</c:v>
                </c:pt>
                <c:pt idx="3527">
                  <c:v>0.16092444186149135</c:v>
                </c:pt>
                <c:pt idx="3528">
                  <c:v>0.16092444186149135</c:v>
                </c:pt>
                <c:pt idx="3529">
                  <c:v>0.16092444186149135</c:v>
                </c:pt>
                <c:pt idx="3530">
                  <c:v>0.16092444186149135</c:v>
                </c:pt>
                <c:pt idx="3531">
                  <c:v>0.16092444186149135</c:v>
                </c:pt>
                <c:pt idx="3532">
                  <c:v>0.16092444186149135</c:v>
                </c:pt>
                <c:pt idx="3533">
                  <c:v>0.16092444186149135</c:v>
                </c:pt>
                <c:pt idx="3534">
                  <c:v>0.16092444186149135</c:v>
                </c:pt>
                <c:pt idx="3535">
                  <c:v>0.16092444186149135</c:v>
                </c:pt>
                <c:pt idx="3536">
                  <c:v>0.16092444186149135</c:v>
                </c:pt>
                <c:pt idx="3537">
                  <c:v>0.16092444186149135</c:v>
                </c:pt>
                <c:pt idx="3538">
                  <c:v>0.16092444186149135</c:v>
                </c:pt>
                <c:pt idx="3539">
                  <c:v>0.16092444186149135</c:v>
                </c:pt>
                <c:pt idx="3540">
                  <c:v>0.16092444186149135</c:v>
                </c:pt>
                <c:pt idx="3541">
                  <c:v>0.16092444186149135</c:v>
                </c:pt>
                <c:pt idx="3542">
                  <c:v>0.16092444186149135</c:v>
                </c:pt>
                <c:pt idx="3543">
                  <c:v>0.16092444186149135</c:v>
                </c:pt>
                <c:pt idx="3544">
                  <c:v>0.16092444186149135</c:v>
                </c:pt>
                <c:pt idx="3545">
                  <c:v>0.16092444186149135</c:v>
                </c:pt>
                <c:pt idx="3546">
                  <c:v>0.16092444186149135</c:v>
                </c:pt>
                <c:pt idx="3547">
                  <c:v>0.16092444186149135</c:v>
                </c:pt>
                <c:pt idx="3548">
                  <c:v>0.16092444186149135</c:v>
                </c:pt>
                <c:pt idx="3549">
                  <c:v>0.16092444186149135</c:v>
                </c:pt>
                <c:pt idx="3550">
                  <c:v>0.16092444186149135</c:v>
                </c:pt>
                <c:pt idx="3551">
                  <c:v>0.16092444186149135</c:v>
                </c:pt>
                <c:pt idx="3552">
                  <c:v>0.16092444186149135</c:v>
                </c:pt>
                <c:pt idx="3553">
                  <c:v>0.16092444186149135</c:v>
                </c:pt>
                <c:pt idx="3554">
                  <c:v>0.16092444186149135</c:v>
                </c:pt>
                <c:pt idx="3555">
                  <c:v>0.16092444186149135</c:v>
                </c:pt>
                <c:pt idx="3556">
                  <c:v>0.16092444186149135</c:v>
                </c:pt>
                <c:pt idx="3557">
                  <c:v>0.16092444186149135</c:v>
                </c:pt>
                <c:pt idx="3558">
                  <c:v>0.16092444186149135</c:v>
                </c:pt>
                <c:pt idx="3559">
                  <c:v>0.16092444186149135</c:v>
                </c:pt>
                <c:pt idx="3560">
                  <c:v>0.16092444186149135</c:v>
                </c:pt>
                <c:pt idx="3561">
                  <c:v>0.16092444186149135</c:v>
                </c:pt>
                <c:pt idx="3562">
                  <c:v>0.16092444186149135</c:v>
                </c:pt>
                <c:pt idx="3563">
                  <c:v>0.16092444186149135</c:v>
                </c:pt>
                <c:pt idx="3564">
                  <c:v>0.16092444186149135</c:v>
                </c:pt>
                <c:pt idx="3565">
                  <c:v>0.16092444186149135</c:v>
                </c:pt>
                <c:pt idx="3566">
                  <c:v>0.16092444186149135</c:v>
                </c:pt>
                <c:pt idx="3567">
                  <c:v>0.16092444186149135</c:v>
                </c:pt>
                <c:pt idx="3568">
                  <c:v>0.16092444186149135</c:v>
                </c:pt>
                <c:pt idx="3569">
                  <c:v>0.16092444186149135</c:v>
                </c:pt>
                <c:pt idx="3570">
                  <c:v>0.16092444186149135</c:v>
                </c:pt>
                <c:pt idx="3571">
                  <c:v>0.16092444186149135</c:v>
                </c:pt>
                <c:pt idx="3572">
                  <c:v>0.16092444186149135</c:v>
                </c:pt>
                <c:pt idx="3573">
                  <c:v>0.16092444186149135</c:v>
                </c:pt>
                <c:pt idx="3574">
                  <c:v>0.16092444186149135</c:v>
                </c:pt>
                <c:pt idx="3575">
                  <c:v>0.16092444186149135</c:v>
                </c:pt>
                <c:pt idx="3576">
                  <c:v>0.16092444186149135</c:v>
                </c:pt>
                <c:pt idx="3577">
                  <c:v>0.16092444186149135</c:v>
                </c:pt>
                <c:pt idx="3578">
                  <c:v>0.16092444186149135</c:v>
                </c:pt>
                <c:pt idx="3579">
                  <c:v>0.16092444186149135</c:v>
                </c:pt>
                <c:pt idx="3580">
                  <c:v>0.16092444186149135</c:v>
                </c:pt>
                <c:pt idx="3581">
                  <c:v>0.16092444186149135</c:v>
                </c:pt>
                <c:pt idx="3582">
                  <c:v>0.16092444186149135</c:v>
                </c:pt>
                <c:pt idx="3583">
                  <c:v>0.16092444186149135</c:v>
                </c:pt>
                <c:pt idx="3584">
                  <c:v>0.16092444186149135</c:v>
                </c:pt>
                <c:pt idx="3585">
                  <c:v>0.16092444186149135</c:v>
                </c:pt>
                <c:pt idx="3586">
                  <c:v>0.16092444186149135</c:v>
                </c:pt>
                <c:pt idx="3587">
                  <c:v>0.16092444186149135</c:v>
                </c:pt>
                <c:pt idx="3588">
                  <c:v>0.16092444186149135</c:v>
                </c:pt>
                <c:pt idx="3589">
                  <c:v>0.16092444186149135</c:v>
                </c:pt>
                <c:pt idx="3590">
                  <c:v>0.16092444186149135</c:v>
                </c:pt>
                <c:pt idx="3591">
                  <c:v>0.16092444186149135</c:v>
                </c:pt>
                <c:pt idx="3592">
                  <c:v>0.16092444186149135</c:v>
                </c:pt>
                <c:pt idx="3593">
                  <c:v>0.16092444186149135</c:v>
                </c:pt>
                <c:pt idx="3594">
                  <c:v>0.16092444186149135</c:v>
                </c:pt>
                <c:pt idx="3595">
                  <c:v>0.16092444186149135</c:v>
                </c:pt>
                <c:pt idx="3596">
                  <c:v>0.16092444186149135</c:v>
                </c:pt>
                <c:pt idx="3597">
                  <c:v>0.16092444186149135</c:v>
                </c:pt>
                <c:pt idx="3598">
                  <c:v>0.16092444186149135</c:v>
                </c:pt>
                <c:pt idx="3599">
                  <c:v>0.16092444186149135</c:v>
                </c:pt>
                <c:pt idx="3600">
                  <c:v>0.16092444186149135</c:v>
                </c:pt>
                <c:pt idx="3601">
                  <c:v>0.16092444186149135</c:v>
                </c:pt>
                <c:pt idx="3602">
                  <c:v>0.16092444186149135</c:v>
                </c:pt>
                <c:pt idx="3603">
                  <c:v>0.16092444186149135</c:v>
                </c:pt>
                <c:pt idx="3604">
                  <c:v>0.16092444186149135</c:v>
                </c:pt>
                <c:pt idx="3605">
                  <c:v>0.16092444186149135</c:v>
                </c:pt>
                <c:pt idx="3606">
                  <c:v>0.16092444186149135</c:v>
                </c:pt>
                <c:pt idx="3607">
                  <c:v>0.16092444186149135</c:v>
                </c:pt>
                <c:pt idx="3608">
                  <c:v>0.16092444186149135</c:v>
                </c:pt>
                <c:pt idx="3609">
                  <c:v>0.16092444186149135</c:v>
                </c:pt>
                <c:pt idx="3610">
                  <c:v>0.16092444186149135</c:v>
                </c:pt>
                <c:pt idx="3611">
                  <c:v>0.16092444186149135</c:v>
                </c:pt>
                <c:pt idx="3612">
                  <c:v>0.16092444186149135</c:v>
                </c:pt>
                <c:pt idx="3613">
                  <c:v>0.16092444186149135</c:v>
                </c:pt>
                <c:pt idx="3614">
                  <c:v>0.16092444186149135</c:v>
                </c:pt>
                <c:pt idx="3615">
                  <c:v>0.16092444186149135</c:v>
                </c:pt>
                <c:pt idx="3616">
                  <c:v>0.16092444186149135</c:v>
                </c:pt>
                <c:pt idx="3617">
                  <c:v>0.16092444186149135</c:v>
                </c:pt>
                <c:pt idx="3618">
                  <c:v>0.16092444186149135</c:v>
                </c:pt>
                <c:pt idx="3619">
                  <c:v>0.16092444186149135</c:v>
                </c:pt>
                <c:pt idx="3620">
                  <c:v>0.16092444186149135</c:v>
                </c:pt>
                <c:pt idx="3621">
                  <c:v>0.16092444186149135</c:v>
                </c:pt>
                <c:pt idx="3622">
                  <c:v>0.16092444186149135</c:v>
                </c:pt>
                <c:pt idx="3623">
                  <c:v>0.16092444186149135</c:v>
                </c:pt>
                <c:pt idx="3624">
                  <c:v>0.16092444186149135</c:v>
                </c:pt>
                <c:pt idx="3625">
                  <c:v>0.16092444186149135</c:v>
                </c:pt>
                <c:pt idx="3626">
                  <c:v>0.16092444186149135</c:v>
                </c:pt>
                <c:pt idx="3627">
                  <c:v>0.16092444186149135</c:v>
                </c:pt>
                <c:pt idx="3628">
                  <c:v>0.16092444186149135</c:v>
                </c:pt>
                <c:pt idx="3629">
                  <c:v>0.16092444186149135</c:v>
                </c:pt>
                <c:pt idx="3630">
                  <c:v>0.16092444186149135</c:v>
                </c:pt>
                <c:pt idx="3631">
                  <c:v>0.16092444186149135</c:v>
                </c:pt>
                <c:pt idx="3632">
                  <c:v>0.16092444186149135</c:v>
                </c:pt>
                <c:pt idx="3633">
                  <c:v>0.16092444186149135</c:v>
                </c:pt>
                <c:pt idx="3634">
                  <c:v>0.16092444186149135</c:v>
                </c:pt>
                <c:pt idx="3635">
                  <c:v>0.16092444186149135</c:v>
                </c:pt>
                <c:pt idx="3636">
                  <c:v>0.16092444186149135</c:v>
                </c:pt>
                <c:pt idx="3637">
                  <c:v>0.16092444186149135</c:v>
                </c:pt>
                <c:pt idx="3638">
                  <c:v>0.16092444186149135</c:v>
                </c:pt>
                <c:pt idx="3639">
                  <c:v>0.16092444186149135</c:v>
                </c:pt>
                <c:pt idx="3640">
                  <c:v>0.16092444186149135</c:v>
                </c:pt>
                <c:pt idx="3641">
                  <c:v>0.16092444186149135</c:v>
                </c:pt>
                <c:pt idx="3642">
                  <c:v>0.16092444186149135</c:v>
                </c:pt>
                <c:pt idx="3643">
                  <c:v>0.16092444186149135</c:v>
                </c:pt>
                <c:pt idx="3644">
                  <c:v>0.16092444186149135</c:v>
                </c:pt>
                <c:pt idx="3645">
                  <c:v>0.16092444186149135</c:v>
                </c:pt>
                <c:pt idx="3646">
                  <c:v>0.16092444186149135</c:v>
                </c:pt>
                <c:pt idx="3647">
                  <c:v>0.16092444186149135</c:v>
                </c:pt>
                <c:pt idx="3648">
                  <c:v>0.16092444186149135</c:v>
                </c:pt>
                <c:pt idx="3649">
                  <c:v>0.16092444186149135</c:v>
                </c:pt>
                <c:pt idx="3650">
                  <c:v>0.16092444186149135</c:v>
                </c:pt>
                <c:pt idx="3651">
                  <c:v>0.16092444186149135</c:v>
                </c:pt>
                <c:pt idx="3652">
                  <c:v>0.16092444186149135</c:v>
                </c:pt>
                <c:pt idx="3653">
                  <c:v>0.16092444186149135</c:v>
                </c:pt>
                <c:pt idx="3654">
                  <c:v>0.16092444186149135</c:v>
                </c:pt>
                <c:pt idx="3655">
                  <c:v>0.16092444186149135</c:v>
                </c:pt>
                <c:pt idx="3656">
                  <c:v>0.16092444186149135</c:v>
                </c:pt>
                <c:pt idx="3657">
                  <c:v>0.16092444186149135</c:v>
                </c:pt>
                <c:pt idx="3658">
                  <c:v>0.16092444186149135</c:v>
                </c:pt>
                <c:pt idx="3659">
                  <c:v>0.16092444186149135</c:v>
                </c:pt>
                <c:pt idx="3660">
                  <c:v>0.16092444186149135</c:v>
                </c:pt>
                <c:pt idx="3661">
                  <c:v>0.16092444186149135</c:v>
                </c:pt>
                <c:pt idx="3662">
                  <c:v>0.16092444186149135</c:v>
                </c:pt>
                <c:pt idx="3663">
                  <c:v>0.16092444186149135</c:v>
                </c:pt>
                <c:pt idx="3664">
                  <c:v>0.16092444186149135</c:v>
                </c:pt>
                <c:pt idx="3665">
                  <c:v>0.16092444186149135</c:v>
                </c:pt>
                <c:pt idx="3666">
                  <c:v>0.16092444186149135</c:v>
                </c:pt>
                <c:pt idx="3667">
                  <c:v>0.16092444186149135</c:v>
                </c:pt>
                <c:pt idx="3668">
                  <c:v>0.16092444186149135</c:v>
                </c:pt>
                <c:pt idx="3669">
                  <c:v>0.16092444186149135</c:v>
                </c:pt>
                <c:pt idx="3670">
                  <c:v>0.16092444186149135</c:v>
                </c:pt>
                <c:pt idx="3671">
                  <c:v>0.16092444186149135</c:v>
                </c:pt>
                <c:pt idx="3672">
                  <c:v>0.16092444186149135</c:v>
                </c:pt>
                <c:pt idx="3673">
                  <c:v>0.16092444186149135</c:v>
                </c:pt>
                <c:pt idx="3674">
                  <c:v>0.16092444186149135</c:v>
                </c:pt>
                <c:pt idx="3675">
                  <c:v>0.16092444186149135</c:v>
                </c:pt>
                <c:pt idx="3676">
                  <c:v>0.16092444186149135</c:v>
                </c:pt>
                <c:pt idx="3677">
                  <c:v>0.16092444186149135</c:v>
                </c:pt>
                <c:pt idx="3678">
                  <c:v>0.16092444186149135</c:v>
                </c:pt>
                <c:pt idx="3679">
                  <c:v>0.16092444186149135</c:v>
                </c:pt>
                <c:pt idx="3680">
                  <c:v>-0.57415963384428759</c:v>
                </c:pt>
                <c:pt idx="3681">
                  <c:v>-0.57415963384428759</c:v>
                </c:pt>
                <c:pt idx="3682">
                  <c:v>-0.57415963384428759</c:v>
                </c:pt>
                <c:pt idx="3683">
                  <c:v>-0.57415963384428759</c:v>
                </c:pt>
                <c:pt idx="3684">
                  <c:v>-0.57415963384428759</c:v>
                </c:pt>
                <c:pt idx="3685">
                  <c:v>-0.57415963384428759</c:v>
                </c:pt>
                <c:pt idx="3686">
                  <c:v>-0.57415963384428759</c:v>
                </c:pt>
                <c:pt idx="3687">
                  <c:v>-0.57415963384428759</c:v>
                </c:pt>
                <c:pt idx="3688">
                  <c:v>-0.57415963384428759</c:v>
                </c:pt>
                <c:pt idx="3689">
                  <c:v>-0.57415963384428759</c:v>
                </c:pt>
                <c:pt idx="3690">
                  <c:v>-0.57415963384428759</c:v>
                </c:pt>
                <c:pt idx="3691">
                  <c:v>-0.57415963384428759</c:v>
                </c:pt>
                <c:pt idx="3692">
                  <c:v>-0.57415963384428759</c:v>
                </c:pt>
                <c:pt idx="3693">
                  <c:v>-0.57415963384428759</c:v>
                </c:pt>
                <c:pt idx="3694">
                  <c:v>-0.57415963384428759</c:v>
                </c:pt>
                <c:pt idx="3695">
                  <c:v>-0.57415963384428759</c:v>
                </c:pt>
                <c:pt idx="3696">
                  <c:v>-0.57415963384428759</c:v>
                </c:pt>
                <c:pt idx="3697">
                  <c:v>-0.57415963384428759</c:v>
                </c:pt>
                <c:pt idx="3698">
                  <c:v>-0.57415963384428759</c:v>
                </c:pt>
                <c:pt idx="3699">
                  <c:v>-0.57415963384428759</c:v>
                </c:pt>
                <c:pt idx="3700">
                  <c:v>-0.57415963384428759</c:v>
                </c:pt>
                <c:pt idx="3701">
                  <c:v>-0.57415963384428759</c:v>
                </c:pt>
                <c:pt idx="3702">
                  <c:v>-0.57415963384428759</c:v>
                </c:pt>
                <c:pt idx="3703">
                  <c:v>-0.57415963384428759</c:v>
                </c:pt>
                <c:pt idx="3704">
                  <c:v>-0.57415963384428759</c:v>
                </c:pt>
                <c:pt idx="3705">
                  <c:v>-0.57415963384428759</c:v>
                </c:pt>
                <c:pt idx="3706">
                  <c:v>-0.57415963384428759</c:v>
                </c:pt>
                <c:pt idx="3707">
                  <c:v>-0.57415963384428759</c:v>
                </c:pt>
                <c:pt idx="3708">
                  <c:v>-0.57415963384428759</c:v>
                </c:pt>
                <c:pt idx="3709">
                  <c:v>-0.57415963384428759</c:v>
                </c:pt>
                <c:pt idx="3710">
                  <c:v>-0.57415963384428759</c:v>
                </c:pt>
                <c:pt idx="3711">
                  <c:v>-0.57415963384428759</c:v>
                </c:pt>
                <c:pt idx="3712">
                  <c:v>-0.57415963384428759</c:v>
                </c:pt>
                <c:pt idx="3713">
                  <c:v>-0.57415963384428759</c:v>
                </c:pt>
                <c:pt idx="3714">
                  <c:v>-0.57415963384428759</c:v>
                </c:pt>
                <c:pt idx="3715">
                  <c:v>-0.57415963384428759</c:v>
                </c:pt>
                <c:pt idx="3716">
                  <c:v>-0.57415963384428759</c:v>
                </c:pt>
                <c:pt idx="3717">
                  <c:v>-0.57415963384428759</c:v>
                </c:pt>
                <c:pt idx="3718">
                  <c:v>-0.57415963384428759</c:v>
                </c:pt>
                <c:pt idx="3719">
                  <c:v>-0.57415963384428759</c:v>
                </c:pt>
                <c:pt idx="3720">
                  <c:v>-0.57415963384428759</c:v>
                </c:pt>
                <c:pt idx="3721">
                  <c:v>-0.57415963384428759</c:v>
                </c:pt>
                <c:pt idx="3722">
                  <c:v>-0.57415963384428759</c:v>
                </c:pt>
                <c:pt idx="3723">
                  <c:v>-0.57415963384428759</c:v>
                </c:pt>
                <c:pt idx="3724">
                  <c:v>-0.57415963384428759</c:v>
                </c:pt>
                <c:pt idx="3725">
                  <c:v>-0.57415963384428759</c:v>
                </c:pt>
                <c:pt idx="3726">
                  <c:v>-0.57415963384428759</c:v>
                </c:pt>
                <c:pt idx="3727">
                  <c:v>-0.57415963384428759</c:v>
                </c:pt>
                <c:pt idx="3728">
                  <c:v>-0.57415963384428759</c:v>
                </c:pt>
                <c:pt idx="3729">
                  <c:v>-0.57415963384428759</c:v>
                </c:pt>
                <c:pt idx="3730">
                  <c:v>-0.57415963384428759</c:v>
                </c:pt>
                <c:pt idx="3731">
                  <c:v>-0.57415963384428759</c:v>
                </c:pt>
                <c:pt idx="3732">
                  <c:v>-0.57415963384428759</c:v>
                </c:pt>
                <c:pt idx="3733">
                  <c:v>-0.57415963384428759</c:v>
                </c:pt>
                <c:pt idx="3734">
                  <c:v>-0.57415963384428759</c:v>
                </c:pt>
                <c:pt idx="3735">
                  <c:v>-0.57415963384428759</c:v>
                </c:pt>
                <c:pt idx="3736">
                  <c:v>-0.57415963384428759</c:v>
                </c:pt>
                <c:pt idx="3737">
                  <c:v>-0.57415963384428759</c:v>
                </c:pt>
                <c:pt idx="3738">
                  <c:v>-0.57415963384428759</c:v>
                </c:pt>
                <c:pt idx="3739">
                  <c:v>-0.57415963384428759</c:v>
                </c:pt>
                <c:pt idx="3740">
                  <c:v>-0.57415963384428759</c:v>
                </c:pt>
                <c:pt idx="3741">
                  <c:v>-0.57415963384428759</c:v>
                </c:pt>
                <c:pt idx="3742">
                  <c:v>-0.57415963384428759</c:v>
                </c:pt>
                <c:pt idx="3743">
                  <c:v>-0.57415963384428759</c:v>
                </c:pt>
                <c:pt idx="3744">
                  <c:v>-0.57415963384428759</c:v>
                </c:pt>
                <c:pt idx="3745">
                  <c:v>-0.57415963384428759</c:v>
                </c:pt>
                <c:pt idx="3746">
                  <c:v>-0.57415963384428759</c:v>
                </c:pt>
                <c:pt idx="3747">
                  <c:v>-0.57415963384428759</c:v>
                </c:pt>
                <c:pt idx="3748">
                  <c:v>-0.57415963384428759</c:v>
                </c:pt>
                <c:pt idx="3749">
                  <c:v>-0.57415963384428759</c:v>
                </c:pt>
                <c:pt idx="3750">
                  <c:v>-0.57415963384428759</c:v>
                </c:pt>
                <c:pt idx="3751">
                  <c:v>-0.57415963384428759</c:v>
                </c:pt>
                <c:pt idx="3752">
                  <c:v>-0.57415963384428759</c:v>
                </c:pt>
                <c:pt idx="3753">
                  <c:v>-0.57415963384428759</c:v>
                </c:pt>
                <c:pt idx="3754">
                  <c:v>-0.57415963384428759</c:v>
                </c:pt>
                <c:pt idx="3755">
                  <c:v>-0.57415963384428759</c:v>
                </c:pt>
                <c:pt idx="3756">
                  <c:v>-0.57415963384428759</c:v>
                </c:pt>
                <c:pt idx="3757">
                  <c:v>-0.57415963384428759</c:v>
                </c:pt>
                <c:pt idx="3758">
                  <c:v>-0.57415963384428759</c:v>
                </c:pt>
                <c:pt idx="3759">
                  <c:v>-0.57415963384428759</c:v>
                </c:pt>
                <c:pt idx="3760">
                  <c:v>-0.57415963384428759</c:v>
                </c:pt>
                <c:pt idx="3761">
                  <c:v>-0.57415963384428759</c:v>
                </c:pt>
                <c:pt idx="3762">
                  <c:v>-0.57415963384428759</c:v>
                </c:pt>
                <c:pt idx="3763">
                  <c:v>-0.57415963384428759</c:v>
                </c:pt>
                <c:pt idx="3764">
                  <c:v>-0.57415963384428759</c:v>
                </c:pt>
                <c:pt idx="3765">
                  <c:v>-0.57415963384428759</c:v>
                </c:pt>
                <c:pt idx="3766">
                  <c:v>-0.57415963384428759</c:v>
                </c:pt>
                <c:pt idx="3767">
                  <c:v>-0.57415963384428759</c:v>
                </c:pt>
                <c:pt idx="3768">
                  <c:v>-0.57415963384428759</c:v>
                </c:pt>
                <c:pt idx="3769">
                  <c:v>-0.57415963384428759</c:v>
                </c:pt>
                <c:pt idx="3770">
                  <c:v>-0.57415963384428759</c:v>
                </c:pt>
                <c:pt idx="3771">
                  <c:v>-0.57415963384428759</c:v>
                </c:pt>
                <c:pt idx="3772">
                  <c:v>-0.57415963384428759</c:v>
                </c:pt>
                <c:pt idx="3773">
                  <c:v>-0.57415963384428759</c:v>
                </c:pt>
                <c:pt idx="3774">
                  <c:v>-0.57415963384428759</c:v>
                </c:pt>
                <c:pt idx="3775">
                  <c:v>-0.57415963384428759</c:v>
                </c:pt>
                <c:pt idx="3776">
                  <c:v>-0.57415963384428759</c:v>
                </c:pt>
                <c:pt idx="3777">
                  <c:v>-0.57415963384428759</c:v>
                </c:pt>
                <c:pt idx="3778">
                  <c:v>-0.57415963384428759</c:v>
                </c:pt>
                <c:pt idx="3779">
                  <c:v>-0.57415963384428759</c:v>
                </c:pt>
                <c:pt idx="3780">
                  <c:v>-0.57415963384428759</c:v>
                </c:pt>
                <c:pt idx="3781">
                  <c:v>-0.57415963384428759</c:v>
                </c:pt>
                <c:pt idx="3782">
                  <c:v>-0.57415963384428759</c:v>
                </c:pt>
                <c:pt idx="3783">
                  <c:v>-0.57415963384428759</c:v>
                </c:pt>
                <c:pt idx="3784">
                  <c:v>-0.57415963384428759</c:v>
                </c:pt>
                <c:pt idx="3785">
                  <c:v>-0.57415963384428759</c:v>
                </c:pt>
                <c:pt idx="3786">
                  <c:v>-0.57415963384428759</c:v>
                </c:pt>
                <c:pt idx="3787">
                  <c:v>-0.57415963384428759</c:v>
                </c:pt>
                <c:pt idx="3788">
                  <c:v>-0.57415963384428759</c:v>
                </c:pt>
                <c:pt idx="3789">
                  <c:v>-0.57415963384428759</c:v>
                </c:pt>
                <c:pt idx="3790">
                  <c:v>-0.57415963384428759</c:v>
                </c:pt>
                <c:pt idx="3791">
                  <c:v>-0.57415963384428759</c:v>
                </c:pt>
                <c:pt idx="3792">
                  <c:v>-0.57415963384428759</c:v>
                </c:pt>
                <c:pt idx="3793">
                  <c:v>-0.57415963384428759</c:v>
                </c:pt>
                <c:pt idx="3794">
                  <c:v>-0.57415963384428759</c:v>
                </c:pt>
                <c:pt idx="3795">
                  <c:v>-0.57415963384428759</c:v>
                </c:pt>
                <c:pt idx="3796">
                  <c:v>-0.57415963384428759</c:v>
                </c:pt>
                <c:pt idx="3797">
                  <c:v>-0.57415963384428759</c:v>
                </c:pt>
                <c:pt idx="3798">
                  <c:v>-0.57415963384428759</c:v>
                </c:pt>
                <c:pt idx="3799">
                  <c:v>-0.57415963384428759</c:v>
                </c:pt>
                <c:pt idx="3800">
                  <c:v>-0.57415963384428759</c:v>
                </c:pt>
                <c:pt idx="3801">
                  <c:v>-0.57415963384428759</c:v>
                </c:pt>
                <c:pt idx="3802">
                  <c:v>-0.57415963384428759</c:v>
                </c:pt>
                <c:pt idx="3803">
                  <c:v>-0.57415963384428759</c:v>
                </c:pt>
                <c:pt idx="3804">
                  <c:v>-0.57415963384428759</c:v>
                </c:pt>
                <c:pt idx="3805">
                  <c:v>-0.57415963384428759</c:v>
                </c:pt>
                <c:pt idx="3806">
                  <c:v>-0.57415963384428759</c:v>
                </c:pt>
                <c:pt idx="3807">
                  <c:v>-0.57415963384428759</c:v>
                </c:pt>
                <c:pt idx="3808">
                  <c:v>-0.57415963384428759</c:v>
                </c:pt>
                <c:pt idx="3809">
                  <c:v>-0.57415963384428759</c:v>
                </c:pt>
                <c:pt idx="3810">
                  <c:v>-0.57415963384428759</c:v>
                </c:pt>
                <c:pt idx="3811">
                  <c:v>-0.57415963384428759</c:v>
                </c:pt>
                <c:pt idx="3812">
                  <c:v>-0.57415963384428759</c:v>
                </c:pt>
                <c:pt idx="3813">
                  <c:v>-0.57415963384428759</c:v>
                </c:pt>
                <c:pt idx="3814">
                  <c:v>-0.57415963384428759</c:v>
                </c:pt>
                <c:pt idx="3815">
                  <c:v>-0.57415963384428759</c:v>
                </c:pt>
                <c:pt idx="3816">
                  <c:v>-0.57415963384428759</c:v>
                </c:pt>
                <c:pt idx="3817">
                  <c:v>-0.57415963384428759</c:v>
                </c:pt>
                <c:pt idx="3818">
                  <c:v>-0.57415963384428759</c:v>
                </c:pt>
                <c:pt idx="3819">
                  <c:v>-0.57415963384428759</c:v>
                </c:pt>
                <c:pt idx="3820">
                  <c:v>-0.57415963384428759</c:v>
                </c:pt>
                <c:pt idx="3821">
                  <c:v>-0.57415963384428759</c:v>
                </c:pt>
                <c:pt idx="3822">
                  <c:v>-0.57415963384428759</c:v>
                </c:pt>
                <c:pt idx="3823">
                  <c:v>-0.57415963384428759</c:v>
                </c:pt>
                <c:pt idx="3824">
                  <c:v>-0.57415963384428759</c:v>
                </c:pt>
                <c:pt idx="3825">
                  <c:v>-0.57415963384428759</c:v>
                </c:pt>
                <c:pt idx="3826">
                  <c:v>-0.57415963384428759</c:v>
                </c:pt>
                <c:pt idx="3827">
                  <c:v>-0.57415963384428759</c:v>
                </c:pt>
                <c:pt idx="3828">
                  <c:v>-0.57415963384428759</c:v>
                </c:pt>
                <c:pt idx="3829">
                  <c:v>-0.57415963384428759</c:v>
                </c:pt>
                <c:pt idx="3830">
                  <c:v>-0.57415963384428759</c:v>
                </c:pt>
                <c:pt idx="3831">
                  <c:v>-0.57415963384428759</c:v>
                </c:pt>
                <c:pt idx="3832">
                  <c:v>-0.57415963384428759</c:v>
                </c:pt>
                <c:pt idx="3833">
                  <c:v>-0.57415963384428759</c:v>
                </c:pt>
                <c:pt idx="3834">
                  <c:v>-0.57415963384428759</c:v>
                </c:pt>
                <c:pt idx="3835">
                  <c:v>-0.57415963384428759</c:v>
                </c:pt>
                <c:pt idx="3836">
                  <c:v>-0.57415963384428759</c:v>
                </c:pt>
                <c:pt idx="3837">
                  <c:v>-0.57415963384428759</c:v>
                </c:pt>
                <c:pt idx="3838">
                  <c:v>-0.57415963384428759</c:v>
                </c:pt>
                <c:pt idx="3839">
                  <c:v>-0.57415963384428759</c:v>
                </c:pt>
                <c:pt idx="3840">
                  <c:v>-0.57415963384428759</c:v>
                </c:pt>
                <c:pt idx="3841">
                  <c:v>-0.57415963384428759</c:v>
                </c:pt>
                <c:pt idx="3842">
                  <c:v>-0.57415963384428759</c:v>
                </c:pt>
                <c:pt idx="3843">
                  <c:v>-0.57415963384428759</c:v>
                </c:pt>
                <c:pt idx="3844">
                  <c:v>-0.57415963384428759</c:v>
                </c:pt>
                <c:pt idx="3845">
                  <c:v>-0.57415963384428759</c:v>
                </c:pt>
                <c:pt idx="3846">
                  <c:v>-0.57415963384428759</c:v>
                </c:pt>
                <c:pt idx="3847">
                  <c:v>-0.57415963384428759</c:v>
                </c:pt>
                <c:pt idx="3848">
                  <c:v>0.52604861092853972</c:v>
                </c:pt>
                <c:pt idx="3849">
                  <c:v>0.52604861092853972</c:v>
                </c:pt>
                <c:pt idx="3850">
                  <c:v>0.52604861092853972</c:v>
                </c:pt>
                <c:pt idx="3851">
                  <c:v>0.52604861092853972</c:v>
                </c:pt>
                <c:pt idx="3852">
                  <c:v>0.52604861092853972</c:v>
                </c:pt>
                <c:pt idx="3853">
                  <c:v>0.52604861092853972</c:v>
                </c:pt>
                <c:pt idx="3854">
                  <c:v>0.52604861092853972</c:v>
                </c:pt>
                <c:pt idx="3855">
                  <c:v>0.52604861092853972</c:v>
                </c:pt>
                <c:pt idx="3856">
                  <c:v>0.52604861092853972</c:v>
                </c:pt>
                <c:pt idx="3857">
                  <c:v>0.52604861092853972</c:v>
                </c:pt>
                <c:pt idx="3858">
                  <c:v>0.52604861092853972</c:v>
                </c:pt>
                <c:pt idx="3859">
                  <c:v>0.52604861092853972</c:v>
                </c:pt>
                <c:pt idx="3860">
                  <c:v>0.52604861092853972</c:v>
                </c:pt>
                <c:pt idx="3861">
                  <c:v>0.52604861092853972</c:v>
                </c:pt>
                <c:pt idx="3862">
                  <c:v>0.52604861092853972</c:v>
                </c:pt>
                <c:pt idx="3863">
                  <c:v>0.52604861092853972</c:v>
                </c:pt>
                <c:pt idx="3864">
                  <c:v>0.52604861092853972</c:v>
                </c:pt>
                <c:pt idx="3865">
                  <c:v>0.52604861092853972</c:v>
                </c:pt>
                <c:pt idx="3866">
                  <c:v>0.52604861092853972</c:v>
                </c:pt>
                <c:pt idx="3867">
                  <c:v>0.52604861092853972</c:v>
                </c:pt>
                <c:pt idx="3868">
                  <c:v>0.52604861092853972</c:v>
                </c:pt>
                <c:pt idx="3869">
                  <c:v>0.52604861092853972</c:v>
                </c:pt>
                <c:pt idx="3870">
                  <c:v>0.52604861092853972</c:v>
                </c:pt>
                <c:pt idx="3871">
                  <c:v>0.52604861092853972</c:v>
                </c:pt>
                <c:pt idx="3872">
                  <c:v>0.52604861092853972</c:v>
                </c:pt>
                <c:pt idx="3873">
                  <c:v>0.52604861092853972</c:v>
                </c:pt>
                <c:pt idx="3874">
                  <c:v>0.52604861092853972</c:v>
                </c:pt>
                <c:pt idx="3875">
                  <c:v>0.52604861092853972</c:v>
                </c:pt>
                <c:pt idx="3876">
                  <c:v>0.52604861092853972</c:v>
                </c:pt>
                <c:pt idx="3877">
                  <c:v>0.52604861092853972</c:v>
                </c:pt>
                <c:pt idx="3878">
                  <c:v>0.52604861092853972</c:v>
                </c:pt>
                <c:pt idx="3879">
                  <c:v>0.52604861092853972</c:v>
                </c:pt>
                <c:pt idx="3880">
                  <c:v>0.52604861092853972</c:v>
                </c:pt>
                <c:pt idx="3881">
                  <c:v>0.52604861092853972</c:v>
                </c:pt>
                <c:pt idx="3882">
                  <c:v>0.52604861092853972</c:v>
                </c:pt>
                <c:pt idx="3883">
                  <c:v>0.52604861092853972</c:v>
                </c:pt>
                <c:pt idx="3884">
                  <c:v>0.52604861092853972</c:v>
                </c:pt>
                <c:pt idx="3885">
                  <c:v>0.52604861092853972</c:v>
                </c:pt>
                <c:pt idx="3886">
                  <c:v>0.52604861092853972</c:v>
                </c:pt>
                <c:pt idx="3887">
                  <c:v>0.52604861092853972</c:v>
                </c:pt>
                <c:pt idx="3888">
                  <c:v>0.52604861092853972</c:v>
                </c:pt>
                <c:pt idx="3889">
                  <c:v>0.52604861092853972</c:v>
                </c:pt>
                <c:pt idx="3890">
                  <c:v>0.52604861092853972</c:v>
                </c:pt>
                <c:pt idx="3891">
                  <c:v>0.52604861092853972</c:v>
                </c:pt>
                <c:pt idx="3892">
                  <c:v>0.52604861092853972</c:v>
                </c:pt>
                <c:pt idx="3893">
                  <c:v>0.52604861092853972</c:v>
                </c:pt>
                <c:pt idx="3894">
                  <c:v>0.52604861092853972</c:v>
                </c:pt>
                <c:pt idx="3895">
                  <c:v>0.52604861092853972</c:v>
                </c:pt>
                <c:pt idx="3896">
                  <c:v>0.52604861092853972</c:v>
                </c:pt>
                <c:pt idx="3897">
                  <c:v>0.52604861092853972</c:v>
                </c:pt>
                <c:pt idx="3898">
                  <c:v>0.52604861092853972</c:v>
                </c:pt>
                <c:pt idx="3899">
                  <c:v>0.52604861092853972</c:v>
                </c:pt>
                <c:pt idx="3900">
                  <c:v>0.52604861092853972</c:v>
                </c:pt>
                <c:pt idx="3901">
                  <c:v>0.52604861092853972</c:v>
                </c:pt>
                <c:pt idx="3902">
                  <c:v>0.52604861092853972</c:v>
                </c:pt>
                <c:pt idx="3903">
                  <c:v>0.52604861092853972</c:v>
                </c:pt>
                <c:pt idx="3904">
                  <c:v>0.52604861092853972</c:v>
                </c:pt>
                <c:pt idx="3905">
                  <c:v>0.52604861092853972</c:v>
                </c:pt>
                <c:pt idx="3906">
                  <c:v>0.52604861092853972</c:v>
                </c:pt>
                <c:pt idx="3907">
                  <c:v>0.52604861092853972</c:v>
                </c:pt>
                <c:pt idx="3908">
                  <c:v>0.52604861092853972</c:v>
                </c:pt>
                <c:pt idx="3909">
                  <c:v>0.52604861092853972</c:v>
                </c:pt>
                <c:pt idx="3910">
                  <c:v>0.52604861092853972</c:v>
                </c:pt>
                <c:pt idx="3911">
                  <c:v>0.52604861092853972</c:v>
                </c:pt>
                <c:pt idx="3912">
                  <c:v>0.52604861092853972</c:v>
                </c:pt>
                <c:pt idx="3913">
                  <c:v>0.52604861092853972</c:v>
                </c:pt>
                <c:pt idx="3914">
                  <c:v>0.52604861092853972</c:v>
                </c:pt>
                <c:pt idx="3915">
                  <c:v>0.52604861092853972</c:v>
                </c:pt>
                <c:pt idx="3916">
                  <c:v>0.52604861092853972</c:v>
                </c:pt>
                <c:pt idx="3917">
                  <c:v>0.52604861092853972</c:v>
                </c:pt>
                <c:pt idx="3918">
                  <c:v>0.52604861092853972</c:v>
                </c:pt>
                <c:pt idx="3919">
                  <c:v>0.52604861092853972</c:v>
                </c:pt>
                <c:pt idx="3920">
                  <c:v>0.52604861092853972</c:v>
                </c:pt>
                <c:pt idx="3921">
                  <c:v>0.52604861092853972</c:v>
                </c:pt>
                <c:pt idx="3922">
                  <c:v>0.52604861092853972</c:v>
                </c:pt>
                <c:pt idx="3923">
                  <c:v>0.52604861092853972</c:v>
                </c:pt>
                <c:pt idx="3924">
                  <c:v>0.52604861092853972</c:v>
                </c:pt>
                <c:pt idx="3925">
                  <c:v>0.52604861092853972</c:v>
                </c:pt>
                <c:pt idx="3926">
                  <c:v>0.52604861092853972</c:v>
                </c:pt>
                <c:pt idx="3927">
                  <c:v>0.52604861092853972</c:v>
                </c:pt>
                <c:pt idx="3928">
                  <c:v>0.52604861092853972</c:v>
                </c:pt>
                <c:pt idx="3929">
                  <c:v>0.52604861092853972</c:v>
                </c:pt>
                <c:pt idx="3930">
                  <c:v>0.52604861092853972</c:v>
                </c:pt>
                <c:pt idx="3931">
                  <c:v>0.52604861092853972</c:v>
                </c:pt>
                <c:pt idx="3932">
                  <c:v>0.52604861092853972</c:v>
                </c:pt>
                <c:pt idx="3933">
                  <c:v>0.52604861092853972</c:v>
                </c:pt>
                <c:pt idx="3934">
                  <c:v>0.52604861092853972</c:v>
                </c:pt>
                <c:pt idx="3935">
                  <c:v>0.52604861092853972</c:v>
                </c:pt>
                <c:pt idx="3936">
                  <c:v>0.52604861092853972</c:v>
                </c:pt>
                <c:pt idx="3937">
                  <c:v>0.52604861092853972</c:v>
                </c:pt>
                <c:pt idx="3938">
                  <c:v>0.52604861092853972</c:v>
                </c:pt>
                <c:pt idx="3939">
                  <c:v>0.52604861092853972</c:v>
                </c:pt>
                <c:pt idx="3940">
                  <c:v>0.52604861092853972</c:v>
                </c:pt>
                <c:pt idx="3941">
                  <c:v>0.52604861092853972</c:v>
                </c:pt>
                <c:pt idx="3942">
                  <c:v>0.52604861092853972</c:v>
                </c:pt>
                <c:pt idx="3943">
                  <c:v>0.52604861092853972</c:v>
                </c:pt>
                <c:pt idx="3944">
                  <c:v>0.52604861092853972</c:v>
                </c:pt>
                <c:pt idx="3945">
                  <c:v>0.52604861092853972</c:v>
                </c:pt>
                <c:pt idx="3946">
                  <c:v>0.52604861092853972</c:v>
                </c:pt>
                <c:pt idx="3947">
                  <c:v>0.52604861092853972</c:v>
                </c:pt>
                <c:pt idx="3948">
                  <c:v>0.52604861092853972</c:v>
                </c:pt>
                <c:pt idx="3949">
                  <c:v>0.52604861092853972</c:v>
                </c:pt>
                <c:pt idx="3950">
                  <c:v>0.52604861092853972</c:v>
                </c:pt>
                <c:pt idx="3951">
                  <c:v>0.52604861092853972</c:v>
                </c:pt>
                <c:pt idx="3952">
                  <c:v>0.52604861092853972</c:v>
                </c:pt>
                <c:pt idx="3953">
                  <c:v>0.52604861092853972</c:v>
                </c:pt>
                <c:pt idx="3954">
                  <c:v>0.52604861092853972</c:v>
                </c:pt>
                <c:pt idx="3955">
                  <c:v>0.52604861092853972</c:v>
                </c:pt>
                <c:pt idx="3956">
                  <c:v>0.52604861092853972</c:v>
                </c:pt>
                <c:pt idx="3957">
                  <c:v>0.52604861092853972</c:v>
                </c:pt>
                <c:pt idx="3958">
                  <c:v>0.5262967483127482</c:v>
                </c:pt>
                <c:pt idx="3959">
                  <c:v>0.5262967483127482</c:v>
                </c:pt>
                <c:pt idx="3960">
                  <c:v>0.5262967483127482</c:v>
                </c:pt>
                <c:pt idx="3961">
                  <c:v>0.5262967483127482</c:v>
                </c:pt>
                <c:pt idx="3962">
                  <c:v>0.5262967483127482</c:v>
                </c:pt>
                <c:pt idx="3963">
                  <c:v>0.5262967483127482</c:v>
                </c:pt>
                <c:pt idx="3964">
                  <c:v>0.5262967483127482</c:v>
                </c:pt>
                <c:pt idx="3965">
                  <c:v>0.5262967483127482</c:v>
                </c:pt>
                <c:pt idx="3966">
                  <c:v>0.5262967483127482</c:v>
                </c:pt>
                <c:pt idx="3967">
                  <c:v>0.5262967483127482</c:v>
                </c:pt>
                <c:pt idx="3968">
                  <c:v>0.5262967483127482</c:v>
                </c:pt>
                <c:pt idx="3969">
                  <c:v>0.5262967483127482</c:v>
                </c:pt>
                <c:pt idx="3970">
                  <c:v>0.5262967483127482</c:v>
                </c:pt>
                <c:pt idx="3971">
                  <c:v>0.5262967483127482</c:v>
                </c:pt>
                <c:pt idx="3972">
                  <c:v>0.5262967483127482</c:v>
                </c:pt>
                <c:pt idx="3973">
                  <c:v>0.5262967483127482</c:v>
                </c:pt>
                <c:pt idx="3974">
                  <c:v>0.5262967483127482</c:v>
                </c:pt>
                <c:pt idx="3975">
                  <c:v>0.5262967483127482</c:v>
                </c:pt>
                <c:pt idx="3976">
                  <c:v>0.5262967483127482</c:v>
                </c:pt>
                <c:pt idx="3977">
                  <c:v>0.5262967483127482</c:v>
                </c:pt>
                <c:pt idx="3978">
                  <c:v>0.5262967483127482</c:v>
                </c:pt>
                <c:pt idx="3979">
                  <c:v>0.5262967483127482</c:v>
                </c:pt>
                <c:pt idx="3980">
                  <c:v>0.5262967483127482</c:v>
                </c:pt>
                <c:pt idx="3981">
                  <c:v>0.5262967483127482</c:v>
                </c:pt>
                <c:pt idx="3982">
                  <c:v>0.5262967483127482</c:v>
                </c:pt>
                <c:pt idx="3983">
                  <c:v>0.5262967483127482</c:v>
                </c:pt>
                <c:pt idx="3984">
                  <c:v>0.5262967483127482</c:v>
                </c:pt>
                <c:pt idx="3985">
                  <c:v>0.5262967483127482</c:v>
                </c:pt>
                <c:pt idx="3986">
                  <c:v>0.5262967483127482</c:v>
                </c:pt>
                <c:pt idx="3987">
                  <c:v>0.5262967483127482</c:v>
                </c:pt>
                <c:pt idx="3988">
                  <c:v>0.5262967483127482</c:v>
                </c:pt>
                <c:pt idx="3989">
                  <c:v>0.5262967483127482</c:v>
                </c:pt>
                <c:pt idx="3990">
                  <c:v>0.5262967483127482</c:v>
                </c:pt>
                <c:pt idx="3991">
                  <c:v>0.5262967483127482</c:v>
                </c:pt>
                <c:pt idx="3992">
                  <c:v>0.5262967483127482</c:v>
                </c:pt>
                <c:pt idx="3993">
                  <c:v>0.5262967483127482</c:v>
                </c:pt>
                <c:pt idx="3994">
                  <c:v>0.5262967483127482</c:v>
                </c:pt>
                <c:pt idx="3995">
                  <c:v>0.5262967483127482</c:v>
                </c:pt>
                <c:pt idx="3996">
                  <c:v>0.5262967483127482</c:v>
                </c:pt>
                <c:pt idx="3997">
                  <c:v>0.5262967483127482</c:v>
                </c:pt>
                <c:pt idx="3998">
                  <c:v>0.5262967483127482</c:v>
                </c:pt>
                <c:pt idx="3999">
                  <c:v>0.5262967483127482</c:v>
                </c:pt>
                <c:pt idx="4000">
                  <c:v>0.5262967483127482</c:v>
                </c:pt>
                <c:pt idx="4001">
                  <c:v>0.5262967483127482</c:v>
                </c:pt>
                <c:pt idx="4002">
                  <c:v>0.5262967483127482</c:v>
                </c:pt>
                <c:pt idx="4003">
                  <c:v>0.5262967483127482</c:v>
                </c:pt>
                <c:pt idx="4004">
                  <c:v>0.5262967483127482</c:v>
                </c:pt>
                <c:pt idx="4005">
                  <c:v>0.5262967483127482</c:v>
                </c:pt>
                <c:pt idx="4006">
                  <c:v>0.5262967483127482</c:v>
                </c:pt>
                <c:pt idx="4007">
                  <c:v>0.5262967483127482</c:v>
                </c:pt>
                <c:pt idx="4008">
                  <c:v>0.5262967483127482</c:v>
                </c:pt>
                <c:pt idx="4009">
                  <c:v>0.5262967483127482</c:v>
                </c:pt>
                <c:pt idx="4010">
                  <c:v>0.5262967483127482</c:v>
                </c:pt>
                <c:pt idx="4011">
                  <c:v>0.5262967483127482</c:v>
                </c:pt>
                <c:pt idx="4012">
                  <c:v>0.5262967483127482</c:v>
                </c:pt>
                <c:pt idx="4013">
                  <c:v>0.5262967483127482</c:v>
                </c:pt>
                <c:pt idx="4014">
                  <c:v>0.5262967483127482</c:v>
                </c:pt>
                <c:pt idx="4015">
                  <c:v>0.5262967483127482</c:v>
                </c:pt>
                <c:pt idx="4016">
                  <c:v>0.5262967483127482</c:v>
                </c:pt>
                <c:pt idx="4017">
                  <c:v>0.5262967483127482</c:v>
                </c:pt>
                <c:pt idx="4018">
                  <c:v>0.5262967483127482</c:v>
                </c:pt>
                <c:pt idx="4019">
                  <c:v>0.5262967483127482</c:v>
                </c:pt>
                <c:pt idx="4020">
                  <c:v>0.5262967483127482</c:v>
                </c:pt>
                <c:pt idx="4021">
                  <c:v>0.5262967483127482</c:v>
                </c:pt>
                <c:pt idx="4022">
                  <c:v>0.5262967483127482</c:v>
                </c:pt>
                <c:pt idx="4023">
                  <c:v>0.5262967483127482</c:v>
                </c:pt>
                <c:pt idx="4024">
                  <c:v>0.5262967483127482</c:v>
                </c:pt>
                <c:pt idx="4025">
                  <c:v>0.5262967483127482</c:v>
                </c:pt>
                <c:pt idx="4026">
                  <c:v>0.5262967483127482</c:v>
                </c:pt>
                <c:pt idx="4027">
                  <c:v>0.5262967483127482</c:v>
                </c:pt>
                <c:pt idx="4028">
                  <c:v>0.5262967483127482</c:v>
                </c:pt>
                <c:pt idx="4029">
                  <c:v>0.5262967483127482</c:v>
                </c:pt>
                <c:pt idx="4030">
                  <c:v>0.5262967483127482</c:v>
                </c:pt>
                <c:pt idx="4031">
                  <c:v>0.5262967483127482</c:v>
                </c:pt>
                <c:pt idx="4032">
                  <c:v>0.5262967483127482</c:v>
                </c:pt>
                <c:pt idx="4033">
                  <c:v>0.5262967483127482</c:v>
                </c:pt>
                <c:pt idx="4034">
                  <c:v>0.5262967483127482</c:v>
                </c:pt>
                <c:pt idx="4035">
                  <c:v>0.5262967483127482</c:v>
                </c:pt>
                <c:pt idx="4036">
                  <c:v>0.5262967483127482</c:v>
                </c:pt>
                <c:pt idx="4037">
                  <c:v>0.5262967483127482</c:v>
                </c:pt>
                <c:pt idx="4038">
                  <c:v>0.5262967483127482</c:v>
                </c:pt>
                <c:pt idx="4039">
                  <c:v>0.5262967483127482</c:v>
                </c:pt>
                <c:pt idx="4040">
                  <c:v>0.5262967483127482</c:v>
                </c:pt>
                <c:pt idx="4041">
                  <c:v>0.5262967483127482</c:v>
                </c:pt>
                <c:pt idx="4042">
                  <c:v>0.5262967483127482</c:v>
                </c:pt>
                <c:pt idx="4043">
                  <c:v>0.5262967483127482</c:v>
                </c:pt>
                <c:pt idx="4044">
                  <c:v>0.5262967483127482</c:v>
                </c:pt>
                <c:pt idx="4045">
                  <c:v>0.5262967483127482</c:v>
                </c:pt>
                <c:pt idx="4046">
                  <c:v>0.5262967483127482</c:v>
                </c:pt>
                <c:pt idx="4047">
                  <c:v>0.5262967483127482</c:v>
                </c:pt>
                <c:pt idx="4048">
                  <c:v>0.5262967483127482</c:v>
                </c:pt>
                <c:pt idx="4049">
                  <c:v>0.5262967483127482</c:v>
                </c:pt>
                <c:pt idx="4050">
                  <c:v>0.5262967483127482</c:v>
                </c:pt>
                <c:pt idx="4051">
                  <c:v>0.5262967483127482</c:v>
                </c:pt>
                <c:pt idx="4052">
                  <c:v>0.5262967483127482</c:v>
                </c:pt>
                <c:pt idx="4053">
                  <c:v>0.5262967483127482</c:v>
                </c:pt>
                <c:pt idx="4054">
                  <c:v>0.5262967483127482</c:v>
                </c:pt>
                <c:pt idx="4055">
                  <c:v>0.5262967483127482</c:v>
                </c:pt>
                <c:pt idx="4056">
                  <c:v>0.5262967483127482</c:v>
                </c:pt>
                <c:pt idx="4057">
                  <c:v>0.5262967483127482</c:v>
                </c:pt>
                <c:pt idx="4058">
                  <c:v>0.5262967483127482</c:v>
                </c:pt>
                <c:pt idx="4059">
                  <c:v>0.5262967483127482</c:v>
                </c:pt>
                <c:pt idx="4060">
                  <c:v>0.5262967483127482</c:v>
                </c:pt>
                <c:pt idx="4061">
                  <c:v>0.5262967483127482</c:v>
                </c:pt>
                <c:pt idx="4062">
                  <c:v>0.5262967483127482</c:v>
                </c:pt>
                <c:pt idx="4063">
                  <c:v>0.5262967483127482</c:v>
                </c:pt>
                <c:pt idx="4064">
                  <c:v>0.5262967483127482</c:v>
                </c:pt>
                <c:pt idx="4065">
                  <c:v>0.5262967483127482</c:v>
                </c:pt>
                <c:pt idx="4066">
                  <c:v>0.5262967483127482</c:v>
                </c:pt>
                <c:pt idx="4067">
                  <c:v>0.5262967483127482</c:v>
                </c:pt>
                <c:pt idx="4068">
                  <c:v>0.5262967483127482</c:v>
                </c:pt>
                <c:pt idx="4069">
                  <c:v>0.5262967483127482</c:v>
                </c:pt>
                <c:pt idx="4070">
                  <c:v>0.5262967483127482</c:v>
                </c:pt>
                <c:pt idx="4071">
                  <c:v>0.5262967483127482</c:v>
                </c:pt>
                <c:pt idx="4072">
                  <c:v>0.5262967483127482</c:v>
                </c:pt>
                <c:pt idx="4073">
                  <c:v>0.5262967483127482</c:v>
                </c:pt>
                <c:pt idx="4074">
                  <c:v>0.5262967483127482</c:v>
                </c:pt>
                <c:pt idx="4075">
                  <c:v>0.5262967483127482</c:v>
                </c:pt>
                <c:pt idx="4076">
                  <c:v>0.5262967483127482</c:v>
                </c:pt>
                <c:pt idx="4077">
                  <c:v>0.5262967483127482</c:v>
                </c:pt>
                <c:pt idx="4078">
                  <c:v>0.5262967483127482</c:v>
                </c:pt>
                <c:pt idx="4079">
                  <c:v>0.5262967483127482</c:v>
                </c:pt>
                <c:pt idx="4080">
                  <c:v>0.5262967483127482</c:v>
                </c:pt>
                <c:pt idx="4081">
                  <c:v>0.5262967483127482</c:v>
                </c:pt>
                <c:pt idx="4082">
                  <c:v>0.5262967483127482</c:v>
                </c:pt>
                <c:pt idx="4083">
                  <c:v>0.5262967483127482</c:v>
                </c:pt>
                <c:pt idx="4084">
                  <c:v>0.5262967483127482</c:v>
                </c:pt>
                <c:pt idx="4085">
                  <c:v>0.5262967483127482</c:v>
                </c:pt>
                <c:pt idx="4086">
                  <c:v>0.5262967483127482</c:v>
                </c:pt>
                <c:pt idx="4087">
                  <c:v>0.5262967483127482</c:v>
                </c:pt>
                <c:pt idx="4088">
                  <c:v>0.5262967483127482</c:v>
                </c:pt>
                <c:pt idx="4089">
                  <c:v>0.5262967483127482</c:v>
                </c:pt>
                <c:pt idx="4090">
                  <c:v>0.5262967483127482</c:v>
                </c:pt>
                <c:pt idx="4091">
                  <c:v>0.5262967483127482</c:v>
                </c:pt>
                <c:pt idx="4092">
                  <c:v>0.5262967483127482</c:v>
                </c:pt>
                <c:pt idx="4093">
                  <c:v>0.5262967483127482</c:v>
                </c:pt>
                <c:pt idx="4094">
                  <c:v>0.5262967483127482</c:v>
                </c:pt>
                <c:pt idx="4095">
                  <c:v>0.5262967483127482</c:v>
                </c:pt>
                <c:pt idx="4096">
                  <c:v>0.5262967483127482</c:v>
                </c:pt>
                <c:pt idx="4097">
                  <c:v>0.5262967483127482</c:v>
                </c:pt>
                <c:pt idx="4098">
                  <c:v>0.5262967483127482</c:v>
                </c:pt>
                <c:pt idx="4099">
                  <c:v>0.5262967483127482</c:v>
                </c:pt>
                <c:pt idx="4100">
                  <c:v>0.5262967483127482</c:v>
                </c:pt>
                <c:pt idx="4101">
                  <c:v>0.5262967483127482</c:v>
                </c:pt>
                <c:pt idx="4102">
                  <c:v>0.5262967483127482</c:v>
                </c:pt>
                <c:pt idx="4103">
                  <c:v>0.5262967483127482</c:v>
                </c:pt>
                <c:pt idx="4104">
                  <c:v>0.5262967483127482</c:v>
                </c:pt>
                <c:pt idx="4105">
                  <c:v>0.5262967483127482</c:v>
                </c:pt>
                <c:pt idx="4106">
                  <c:v>0.5262967483127482</c:v>
                </c:pt>
                <c:pt idx="4107">
                  <c:v>0.5262967483127482</c:v>
                </c:pt>
                <c:pt idx="4108">
                  <c:v>0.5262967483127482</c:v>
                </c:pt>
                <c:pt idx="4109">
                  <c:v>0.5262967483127482</c:v>
                </c:pt>
                <c:pt idx="4110">
                  <c:v>0.5262967483127482</c:v>
                </c:pt>
                <c:pt idx="4111">
                  <c:v>0.5262967483127482</c:v>
                </c:pt>
                <c:pt idx="4112">
                  <c:v>0.5262967483127482</c:v>
                </c:pt>
                <c:pt idx="4113">
                  <c:v>0.5262967483127482</c:v>
                </c:pt>
                <c:pt idx="4114">
                  <c:v>0.5262967483127482</c:v>
                </c:pt>
                <c:pt idx="4115">
                  <c:v>0.5262967483127482</c:v>
                </c:pt>
                <c:pt idx="4116">
                  <c:v>0.5262967483127482</c:v>
                </c:pt>
                <c:pt idx="4117">
                  <c:v>0.5262967483127482</c:v>
                </c:pt>
                <c:pt idx="4118">
                  <c:v>0.5262967483127482</c:v>
                </c:pt>
                <c:pt idx="4119">
                  <c:v>0.5262967483127482</c:v>
                </c:pt>
                <c:pt idx="4120">
                  <c:v>0.5262967483127482</c:v>
                </c:pt>
                <c:pt idx="4121">
                  <c:v>0.5262967483127482</c:v>
                </c:pt>
                <c:pt idx="4122">
                  <c:v>0.5262967483127482</c:v>
                </c:pt>
                <c:pt idx="4123">
                  <c:v>0.5262967483127482</c:v>
                </c:pt>
                <c:pt idx="4124">
                  <c:v>0.5262967483127482</c:v>
                </c:pt>
                <c:pt idx="4125">
                  <c:v>0.5262967483127482</c:v>
                </c:pt>
                <c:pt idx="4126">
                  <c:v>0.96557937350546374</c:v>
                </c:pt>
                <c:pt idx="4127">
                  <c:v>0.96557937350546374</c:v>
                </c:pt>
                <c:pt idx="4128">
                  <c:v>0.96557937350546374</c:v>
                </c:pt>
                <c:pt idx="4129">
                  <c:v>0.96557937350546374</c:v>
                </c:pt>
                <c:pt idx="4130">
                  <c:v>0.96557937350546374</c:v>
                </c:pt>
                <c:pt idx="4131">
                  <c:v>0.96557937350546374</c:v>
                </c:pt>
                <c:pt idx="4132">
                  <c:v>0.96557937350546374</c:v>
                </c:pt>
                <c:pt idx="4133">
                  <c:v>0.96557937350546374</c:v>
                </c:pt>
                <c:pt idx="4134">
                  <c:v>0.96557937350546374</c:v>
                </c:pt>
                <c:pt idx="4135">
                  <c:v>0.96557937350546374</c:v>
                </c:pt>
                <c:pt idx="4136">
                  <c:v>0.96557937350546374</c:v>
                </c:pt>
                <c:pt idx="4137">
                  <c:v>0.96557937350546374</c:v>
                </c:pt>
                <c:pt idx="4138">
                  <c:v>0.96557937350546374</c:v>
                </c:pt>
                <c:pt idx="4139">
                  <c:v>0.96557937350546374</c:v>
                </c:pt>
                <c:pt idx="4140">
                  <c:v>0.96557937350546374</c:v>
                </c:pt>
                <c:pt idx="4141">
                  <c:v>0.96557937350546374</c:v>
                </c:pt>
                <c:pt idx="4142">
                  <c:v>0.96557937350546374</c:v>
                </c:pt>
                <c:pt idx="4143">
                  <c:v>0.96557937350546374</c:v>
                </c:pt>
                <c:pt idx="4144">
                  <c:v>0.96557937350546374</c:v>
                </c:pt>
                <c:pt idx="4145">
                  <c:v>0.96557937350546374</c:v>
                </c:pt>
                <c:pt idx="4146">
                  <c:v>0.96557937350546374</c:v>
                </c:pt>
                <c:pt idx="4147">
                  <c:v>0.96557937350546374</c:v>
                </c:pt>
                <c:pt idx="4148">
                  <c:v>0.96557937350546374</c:v>
                </c:pt>
                <c:pt idx="4149">
                  <c:v>0.96557937350546374</c:v>
                </c:pt>
                <c:pt idx="4150">
                  <c:v>0.96557937350546374</c:v>
                </c:pt>
                <c:pt idx="4151">
                  <c:v>0.96557937350546374</c:v>
                </c:pt>
                <c:pt idx="4152">
                  <c:v>0.96557937350546374</c:v>
                </c:pt>
                <c:pt idx="4153">
                  <c:v>0.96557937350546374</c:v>
                </c:pt>
                <c:pt idx="4154">
                  <c:v>0.96557937350546374</c:v>
                </c:pt>
                <c:pt idx="4155">
                  <c:v>0.96557937350546374</c:v>
                </c:pt>
                <c:pt idx="4156">
                  <c:v>0.96557937350546374</c:v>
                </c:pt>
                <c:pt idx="4157">
                  <c:v>0.96557937350546374</c:v>
                </c:pt>
                <c:pt idx="4158">
                  <c:v>0.96557937350546374</c:v>
                </c:pt>
                <c:pt idx="4159">
                  <c:v>0.96557937350546374</c:v>
                </c:pt>
                <c:pt idx="4160">
                  <c:v>0.96557937350546374</c:v>
                </c:pt>
                <c:pt idx="4161">
                  <c:v>0.96557937350546374</c:v>
                </c:pt>
                <c:pt idx="4162">
                  <c:v>0.96557937350546374</c:v>
                </c:pt>
                <c:pt idx="4163">
                  <c:v>0.96557937350546374</c:v>
                </c:pt>
                <c:pt idx="4164">
                  <c:v>0.96557937350546374</c:v>
                </c:pt>
                <c:pt idx="4165">
                  <c:v>0.96557937350546374</c:v>
                </c:pt>
                <c:pt idx="4166">
                  <c:v>0.96557937350546374</c:v>
                </c:pt>
                <c:pt idx="4167">
                  <c:v>0.96557937350546374</c:v>
                </c:pt>
                <c:pt idx="4168">
                  <c:v>0.96557937350546374</c:v>
                </c:pt>
                <c:pt idx="4169">
                  <c:v>0.96557937350546374</c:v>
                </c:pt>
                <c:pt idx="4170">
                  <c:v>0.96557937350546374</c:v>
                </c:pt>
                <c:pt idx="4171">
                  <c:v>0.96557937350546374</c:v>
                </c:pt>
                <c:pt idx="4172">
                  <c:v>0.96557937350546374</c:v>
                </c:pt>
                <c:pt idx="4173">
                  <c:v>0.96557937350546374</c:v>
                </c:pt>
                <c:pt idx="4174">
                  <c:v>0.96557937350546374</c:v>
                </c:pt>
                <c:pt idx="4175">
                  <c:v>0.96557937350546374</c:v>
                </c:pt>
                <c:pt idx="4176">
                  <c:v>0.96557937350546374</c:v>
                </c:pt>
                <c:pt idx="4177">
                  <c:v>0.96557937350546374</c:v>
                </c:pt>
                <c:pt idx="4178">
                  <c:v>0.96557937350546374</c:v>
                </c:pt>
                <c:pt idx="4179">
                  <c:v>0.96557937350546374</c:v>
                </c:pt>
                <c:pt idx="4180">
                  <c:v>0.96557937350546374</c:v>
                </c:pt>
                <c:pt idx="4181">
                  <c:v>0.96557937350546374</c:v>
                </c:pt>
                <c:pt idx="4182">
                  <c:v>0.96557937350546374</c:v>
                </c:pt>
                <c:pt idx="4183">
                  <c:v>0.96557937350546374</c:v>
                </c:pt>
                <c:pt idx="4184">
                  <c:v>0.96557937350546374</c:v>
                </c:pt>
                <c:pt idx="4185">
                  <c:v>0.96557937350546374</c:v>
                </c:pt>
                <c:pt idx="4186">
                  <c:v>0.96557937350546374</c:v>
                </c:pt>
                <c:pt idx="4187">
                  <c:v>0.96557937350546374</c:v>
                </c:pt>
                <c:pt idx="4188">
                  <c:v>0.96557937350546374</c:v>
                </c:pt>
                <c:pt idx="4189">
                  <c:v>0.96557937350546374</c:v>
                </c:pt>
                <c:pt idx="4190">
                  <c:v>0.96557937350546374</c:v>
                </c:pt>
                <c:pt idx="4191">
                  <c:v>0.96557937350546374</c:v>
                </c:pt>
                <c:pt idx="4192">
                  <c:v>0.96557937350546374</c:v>
                </c:pt>
                <c:pt idx="4193">
                  <c:v>0.96557937350546374</c:v>
                </c:pt>
                <c:pt idx="4194">
                  <c:v>0.96557937350546374</c:v>
                </c:pt>
                <c:pt idx="4195">
                  <c:v>0.96557937350546374</c:v>
                </c:pt>
                <c:pt idx="4196">
                  <c:v>0.96557937350546374</c:v>
                </c:pt>
                <c:pt idx="4197">
                  <c:v>0.96557937350546374</c:v>
                </c:pt>
                <c:pt idx="4198">
                  <c:v>0.96557937350546374</c:v>
                </c:pt>
                <c:pt idx="4199">
                  <c:v>0.96557937350546374</c:v>
                </c:pt>
                <c:pt idx="4200">
                  <c:v>0.96557937350546374</c:v>
                </c:pt>
                <c:pt idx="4201">
                  <c:v>0.96557937350546374</c:v>
                </c:pt>
                <c:pt idx="4202">
                  <c:v>0.96557937350546374</c:v>
                </c:pt>
                <c:pt idx="4203">
                  <c:v>0.96557937350546374</c:v>
                </c:pt>
                <c:pt idx="4204">
                  <c:v>0.96557937350546374</c:v>
                </c:pt>
                <c:pt idx="4205">
                  <c:v>0.96557937350546374</c:v>
                </c:pt>
                <c:pt idx="4206">
                  <c:v>0.96557937350546374</c:v>
                </c:pt>
                <c:pt idx="4207">
                  <c:v>0.96557937350546374</c:v>
                </c:pt>
                <c:pt idx="4208">
                  <c:v>0.96557937350546374</c:v>
                </c:pt>
                <c:pt idx="4209">
                  <c:v>0.96557937350546374</c:v>
                </c:pt>
                <c:pt idx="4210">
                  <c:v>0.96557937350546374</c:v>
                </c:pt>
                <c:pt idx="4211">
                  <c:v>0.96557937350546374</c:v>
                </c:pt>
                <c:pt idx="4212">
                  <c:v>0.96557937350546374</c:v>
                </c:pt>
                <c:pt idx="4213">
                  <c:v>0.96557937350546374</c:v>
                </c:pt>
                <c:pt idx="4214">
                  <c:v>0.96557937350546374</c:v>
                </c:pt>
                <c:pt idx="4215">
                  <c:v>0.96557937350546374</c:v>
                </c:pt>
                <c:pt idx="4216">
                  <c:v>0.96557937350546374</c:v>
                </c:pt>
                <c:pt idx="4217">
                  <c:v>0.96557937350546374</c:v>
                </c:pt>
                <c:pt idx="4218">
                  <c:v>0.96557937350546374</c:v>
                </c:pt>
                <c:pt idx="4219">
                  <c:v>0.96557937350546374</c:v>
                </c:pt>
                <c:pt idx="4220">
                  <c:v>0.96557937350546374</c:v>
                </c:pt>
                <c:pt idx="4221">
                  <c:v>0.96557937350546374</c:v>
                </c:pt>
                <c:pt idx="4222">
                  <c:v>0.96557937350546374</c:v>
                </c:pt>
                <c:pt idx="4223">
                  <c:v>0.96557937350546374</c:v>
                </c:pt>
                <c:pt idx="4224">
                  <c:v>0.96557937350546374</c:v>
                </c:pt>
                <c:pt idx="4225">
                  <c:v>0.96557937350546374</c:v>
                </c:pt>
                <c:pt idx="4226">
                  <c:v>0.96557937350546374</c:v>
                </c:pt>
                <c:pt idx="4227">
                  <c:v>0.96557937350546374</c:v>
                </c:pt>
                <c:pt idx="4228">
                  <c:v>0.96557937350546374</c:v>
                </c:pt>
                <c:pt idx="4229">
                  <c:v>0.96557937350546374</c:v>
                </c:pt>
                <c:pt idx="4230">
                  <c:v>0.96557937350546374</c:v>
                </c:pt>
                <c:pt idx="4231">
                  <c:v>0.96557937350546374</c:v>
                </c:pt>
                <c:pt idx="4232">
                  <c:v>0.96557937350546374</c:v>
                </c:pt>
                <c:pt idx="4233">
                  <c:v>0.96557937350546374</c:v>
                </c:pt>
                <c:pt idx="4234">
                  <c:v>0.96557937350546374</c:v>
                </c:pt>
                <c:pt idx="4235">
                  <c:v>0.96557937350546374</c:v>
                </c:pt>
                <c:pt idx="4236">
                  <c:v>0.96557937350546374</c:v>
                </c:pt>
                <c:pt idx="4237">
                  <c:v>0.96557937350546374</c:v>
                </c:pt>
                <c:pt idx="4238">
                  <c:v>0.96557937350546374</c:v>
                </c:pt>
                <c:pt idx="4239">
                  <c:v>0.96557937350546374</c:v>
                </c:pt>
                <c:pt idx="4240">
                  <c:v>0.96557937350546374</c:v>
                </c:pt>
                <c:pt idx="4241">
                  <c:v>0.96557937350546374</c:v>
                </c:pt>
                <c:pt idx="4242">
                  <c:v>0.96557937350546374</c:v>
                </c:pt>
                <c:pt idx="4243">
                  <c:v>0.96557937350546374</c:v>
                </c:pt>
                <c:pt idx="4244">
                  <c:v>0.96557937350546374</c:v>
                </c:pt>
                <c:pt idx="4245">
                  <c:v>0.96557937350546374</c:v>
                </c:pt>
                <c:pt idx="4246">
                  <c:v>0.96557937350546374</c:v>
                </c:pt>
                <c:pt idx="4247">
                  <c:v>0.96557937350546374</c:v>
                </c:pt>
                <c:pt idx="4248">
                  <c:v>0.96557937350546374</c:v>
                </c:pt>
                <c:pt idx="4249">
                  <c:v>0.96557937350546374</c:v>
                </c:pt>
                <c:pt idx="4250">
                  <c:v>0.96557937350546374</c:v>
                </c:pt>
                <c:pt idx="4251">
                  <c:v>0.96557937350546374</c:v>
                </c:pt>
                <c:pt idx="4252">
                  <c:v>0.96557937350546374</c:v>
                </c:pt>
                <c:pt idx="4253">
                  <c:v>0.96557937350546374</c:v>
                </c:pt>
                <c:pt idx="4254">
                  <c:v>0.96557937350546374</c:v>
                </c:pt>
                <c:pt idx="4255">
                  <c:v>0.96557937350546374</c:v>
                </c:pt>
                <c:pt idx="4256">
                  <c:v>0.96557937350546374</c:v>
                </c:pt>
                <c:pt idx="4257">
                  <c:v>0.96557937350546374</c:v>
                </c:pt>
                <c:pt idx="4258">
                  <c:v>0.96557937350546374</c:v>
                </c:pt>
                <c:pt idx="4259">
                  <c:v>0.96557937350546374</c:v>
                </c:pt>
                <c:pt idx="4260">
                  <c:v>0.96557937350546374</c:v>
                </c:pt>
                <c:pt idx="4261">
                  <c:v>0.96557937350546374</c:v>
                </c:pt>
                <c:pt idx="4262">
                  <c:v>0.96557937350546374</c:v>
                </c:pt>
                <c:pt idx="4263">
                  <c:v>0.96557937350546374</c:v>
                </c:pt>
                <c:pt idx="4264">
                  <c:v>0.96557937350546374</c:v>
                </c:pt>
                <c:pt idx="4265">
                  <c:v>0.96557937350546374</c:v>
                </c:pt>
                <c:pt idx="4266">
                  <c:v>0.96557937350546374</c:v>
                </c:pt>
                <c:pt idx="4267">
                  <c:v>0.96557937350546374</c:v>
                </c:pt>
                <c:pt idx="4268">
                  <c:v>0.96557937350546374</c:v>
                </c:pt>
                <c:pt idx="4269">
                  <c:v>0.96557937350546374</c:v>
                </c:pt>
                <c:pt idx="4270">
                  <c:v>0.96557937350546374</c:v>
                </c:pt>
                <c:pt idx="4271">
                  <c:v>0.96557937350546374</c:v>
                </c:pt>
                <c:pt idx="4272">
                  <c:v>0.96557937350546374</c:v>
                </c:pt>
                <c:pt idx="4273">
                  <c:v>0.96557937350546374</c:v>
                </c:pt>
                <c:pt idx="4274">
                  <c:v>0.96557937350546374</c:v>
                </c:pt>
                <c:pt idx="4275">
                  <c:v>0.96557937350546374</c:v>
                </c:pt>
                <c:pt idx="4276">
                  <c:v>0.96557937350546374</c:v>
                </c:pt>
                <c:pt idx="4277">
                  <c:v>0.96557937350546374</c:v>
                </c:pt>
                <c:pt idx="4278">
                  <c:v>0.96557937350546374</c:v>
                </c:pt>
                <c:pt idx="4279">
                  <c:v>0.96557937350546374</c:v>
                </c:pt>
                <c:pt idx="4280">
                  <c:v>0.96557937350546374</c:v>
                </c:pt>
                <c:pt idx="4281">
                  <c:v>0.96557937350546374</c:v>
                </c:pt>
                <c:pt idx="4282">
                  <c:v>0.96557937350546374</c:v>
                </c:pt>
                <c:pt idx="4283">
                  <c:v>0.96557937350546374</c:v>
                </c:pt>
                <c:pt idx="4284">
                  <c:v>0.96557937350546374</c:v>
                </c:pt>
                <c:pt idx="4285">
                  <c:v>0.96557937350546374</c:v>
                </c:pt>
                <c:pt idx="4286">
                  <c:v>0.96557937350546374</c:v>
                </c:pt>
                <c:pt idx="4287">
                  <c:v>0.96557937350546374</c:v>
                </c:pt>
                <c:pt idx="4288">
                  <c:v>0.96557937350546374</c:v>
                </c:pt>
                <c:pt idx="4289">
                  <c:v>0.96557937350546374</c:v>
                </c:pt>
                <c:pt idx="4290">
                  <c:v>0.96557937350546374</c:v>
                </c:pt>
                <c:pt idx="4291">
                  <c:v>0.96557937350546374</c:v>
                </c:pt>
                <c:pt idx="4292">
                  <c:v>0.96557937350546374</c:v>
                </c:pt>
                <c:pt idx="4293">
                  <c:v>0.96557937350546374</c:v>
                </c:pt>
              </c:numCache>
            </c:numRef>
          </c:xVal>
          <c:yVal>
            <c:numRef>
              <c:f>'27_summary'!$T:$T</c:f>
              <c:numCache>
                <c:formatCode>General</c:formatCode>
                <c:ptCount val="1048576"/>
                <c:pt idx="0">
                  <c:v>0.63463353982215553</c:v>
                </c:pt>
                <c:pt idx="1">
                  <c:v>0.63463353982215553</c:v>
                </c:pt>
                <c:pt idx="2">
                  <c:v>0.63463353982215553</c:v>
                </c:pt>
                <c:pt idx="3">
                  <c:v>0.63463353982215553</c:v>
                </c:pt>
                <c:pt idx="4">
                  <c:v>0.63463353982215553</c:v>
                </c:pt>
                <c:pt idx="5">
                  <c:v>0.63463353982215553</c:v>
                </c:pt>
                <c:pt idx="6">
                  <c:v>0.63463353982215553</c:v>
                </c:pt>
                <c:pt idx="7">
                  <c:v>0.63463353982215553</c:v>
                </c:pt>
                <c:pt idx="8">
                  <c:v>0.63463353982215553</c:v>
                </c:pt>
                <c:pt idx="9">
                  <c:v>0.63463353982215553</c:v>
                </c:pt>
                <c:pt idx="10">
                  <c:v>0.63463353982215553</c:v>
                </c:pt>
                <c:pt idx="11">
                  <c:v>0.63463353982215553</c:v>
                </c:pt>
                <c:pt idx="12">
                  <c:v>0.63463353982215553</c:v>
                </c:pt>
                <c:pt idx="13">
                  <c:v>0.63463353982215553</c:v>
                </c:pt>
                <c:pt idx="14">
                  <c:v>0.63463353982215553</c:v>
                </c:pt>
                <c:pt idx="15">
                  <c:v>0.63463353982215553</c:v>
                </c:pt>
                <c:pt idx="16">
                  <c:v>0.63463353982215553</c:v>
                </c:pt>
                <c:pt idx="17">
                  <c:v>0.63463353982215553</c:v>
                </c:pt>
                <c:pt idx="18">
                  <c:v>0.63463353982215553</c:v>
                </c:pt>
                <c:pt idx="19">
                  <c:v>0.63463353982215553</c:v>
                </c:pt>
                <c:pt idx="20">
                  <c:v>0.63463353982215553</c:v>
                </c:pt>
                <c:pt idx="21">
                  <c:v>0.63463353982215553</c:v>
                </c:pt>
                <c:pt idx="22">
                  <c:v>0.63463353982215553</c:v>
                </c:pt>
                <c:pt idx="23">
                  <c:v>0.63463353982215553</c:v>
                </c:pt>
                <c:pt idx="24">
                  <c:v>0.63463353982215553</c:v>
                </c:pt>
                <c:pt idx="25">
                  <c:v>0.63463353982215553</c:v>
                </c:pt>
                <c:pt idx="26">
                  <c:v>0.63463353982215553</c:v>
                </c:pt>
                <c:pt idx="27">
                  <c:v>0.63463353982215553</c:v>
                </c:pt>
                <c:pt idx="28">
                  <c:v>0.63463353982215553</c:v>
                </c:pt>
                <c:pt idx="29">
                  <c:v>0.63463353982215553</c:v>
                </c:pt>
                <c:pt idx="30">
                  <c:v>0.63463353982215553</c:v>
                </c:pt>
                <c:pt idx="31">
                  <c:v>0.63463353982215553</c:v>
                </c:pt>
                <c:pt idx="32">
                  <c:v>0.63463353982215553</c:v>
                </c:pt>
                <c:pt idx="33">
                  <c:v>0.63463353982215553</c:v>
                </c:pt>
                <c:pt idx="34">
                  <c:v>0.63463353982215553</c:v>
                </c:pt>
                <c:pt idx="35">
                  <c:v>0.63463353982215553</c:v>
                </c:pt>
                <c:pt idx="36">
                  <c:v>0.63463353982215553</c:v>
                </c:pt>
                <c:pt idx="37">
                  <c:v>0.63463353982215553</c:v>
                </c:pt>
                <c:pt idx="38">
                  <c:v>0.63463353982215553</c:v>
                </c:pt>
                <c:pt idx="39">
                  <c:v>0.63463353982215553</c:v>
                </c:pt>
                <c:pt idx="40">
                  <c:v>0.63463353982215553</c:v>
                </c:pt>
                <c:pt idx="41">
                  <c:v>0.63463353982215553</c:v>
                </c:pt>
                <c:pt idx="42">
                  <c:v>0.63463353982215553</c:v>
                </c:pt>
                <c:pt idx="43">
                  <c:v>0.63463353982215553</c:v>
                </c:pt>
                <c:pt idx="44">
                  <c:v>0.63463353982215553</c:v>
                </c:pt>
                <c:pt idx="45">
                  <c:v>0.63463353982215553</c:v>
                </c:pt>
                <c:pt idx="46">
                  <c:v>0.63463353982215553</c:v>
                </c:pt>
                <c:pt idx="47">
                  <c:v>0.63463353982215553</c:v>
                </c:pt>
                <c:pt idx="48">
                  <c:v>0.63463353982215553</c:v>
                </c:pt>
                <c:pt idx="49">
                  <c:v>0.63463353982215553</c:v>
                </c:pt>
                <c:pt idx="50">
                  <c:v>0.63463353982215553</c:v>
                </c:pt>
                <c:pt idx="51">
                  <c:v>0.63463353982215553</c:v>
                </c:pt>
                <c:pt idx="52">
                  <c:v>0.63463353982215553</c:v>
                </c:pt>
                <c:pt idx="53">
                  <c:v>0.63463353982215553</c:v>
                </c:pt>
                <c:pt idx="54">
                  <c:v>0.63463353982215553</c:v>
                </c:pt>
                <c:pt idx="55">
                  <c:v>0.63463353982215553</c:v>
                </c:pt>
                <c:pt idx="56">
                  <c:v>0.63463353982215553</c:v>
                </c:pt>
                <c:pt idx="57">
                  <c:v>0.63463353982215553</c:v>
                </c:pt>
                <c:pt idx="58">
                  <c:v>0.63463353982215553</c:v>
                </c:pt>
                <c:pt idx="59">
                  <c:v>0.63463353982215553</c:v>
                </c:pt>
                <c:pt idx="60">
                  <c:v>0.63463353982215553</c:v>
                </c:pt>
                <c:pt idx="61">
                  <c:v>0.63463353982215553</c:v>
                </c:pt>
                <c:pt idx="62">
                  <c:v>0.63463353982215553</c:v>
                </c:pt>
                <c:pt idx="63">
                  <c:v>0.63463353982215553</c:v>
                </c:pt>
                <c:pt idx="64">
                  <c:v>0.63463353982215553</c:v>
                </c:pt>
                <c:pt idx="65">
                  <c:v>0.63463353982215553</c:v>
                </c:pt>
                <c:pt idx="66">
                  <c:v>0.63463353982215553</c:v>
                </c:pt>
                <c:pt idx="67">
                  <c:v>0.63463353982215553</c:v>
                </c:pt>
                <c:pt idx="68">
                  <c:v>0.63463353982215553</c:v>
                </c:pt>
                <c:pt idx="69">
                  <c:v>0.63463353982215553</c:v>
                </c:pt>
                <c:pt idx="70">
                  <c:v>0.63463353982215553</c:v>
                </c:pt>
                <c:pt idx="71">
                  <c:v>0.63463353982215553</c:v>
                </c:pt>
                <c:pt idx="72">
                  <c:v>0.63463353982215553</c:v>
                </c:pt>
                <c:pt idx="73">
                  <c:v>0.63463353982215553</c:v>
                </c:pt>
                <c:pt idx="74">
                  <c:v>0.63463353982215553</c:v>
                </c:pt>
                <c:pt idx="75">
                  <c:v>0.63463353982215553</c:v>
                </c:pt>
                <c:pt idx="76">
                  <c:v>0.63463353982215553</c:v>
                </c:pt>
                <c:pt idx="77">
                  <c:v>0.63463353982215553</c:v>
                </c:pt>
                <c:pt idx="78">
                  <c:v>0.63463353982215553</c:v>
                </c:pt>
                <c:pt idx="79">
                  <c:v>0.63463353982215553</c:v>
                </c:pt>
                <c:pt idx="80">
                  <c:v>0.63463353982215553</c:v>
                </c:pt>
                <c:pt idx="81">
                  <c:v>0.63463353982215553</c:v>
                </c:pt>
                <c:pt idx="82">
                  <c:v>0.63463353982215553</c:v>
                </c:pt>
                <c:pt idx="83">
                  <c:v>0.63463353982215553</c:v>
                </c:pt>
                <c:pt idx="84">
                  <c:v>0.63463353982215553</c:v>
                </c:pt>
                <c:pt idx="85">
                  <c:v>0.63463353982215553</c:v>
                </c:pt>
                <c:pt idx="86">
                  <c:v>0.63463353982215553</c:v>
                </c:pt>
                <c:pt idx="87">
                  <c:v>0.63463353982215553</c:v>
                </c:pt>
                <c:pt idx="88">
                  <c:v>0.63463353982215553</c:v>
                </c:pt>
                <c:pt idx="89">
                  <c:v>0.63463353982215553</c:v>
                </c:pt>
                <c:pt idx="90">
                  <c:v>0.63463353982215553</c:v>
                </c:pt>
                <c:pt idx="91">
                  <c:v>0.63463353982215553</c:v>
                </c:pt>
                <c:pt idx="92">
                  <c:v>0.63463353982215553</c:v>
                </c:pt>
                <c:pt idx="93">
                  <c:v>0.63463353982215553</c:v>
                </c:pt>
                <c:pt idx="94">
                  <c:v>0.63463353982215553</c:v>
                </c:pt>
                <c:pt idx="95">
                  <c:v>0.63463353982215553</c:v>
                </c:pt>
                <c:pt idx="96">
                  <c:v>0.63463353982215553</c:v>
                </c:pt>
                <c:pt idx="97">
                  <c:v>0.63463353982215553</c:v>
                </c:pt>
                <c:pt idx="98">
                  <c:v>0.63463353982215553</c:v>
                </c:pt>
                <c:pt idx="99">
                  <c:v>0.63463353982215553</c:v>
                </c:pt>
                <c:pt idx="100">
                  <c:v>0.63463353982215553</c:v>
                </c:pt>
                <c:pt idx="101">
                  <c:v>0.63463353982215553</c:v>
                </c:pt>
                <c:pt idx="102">
                  <c:v>0.63463353982215553</c:v>
                </c:pt>
                <c:pt idx="103">
                  <c:v>0.63463353982215553</c:v>
                </c:pt>
                <c:pt idx="104">
                  <c:v>0.63463353982215553</c:v>
                </c:pt>
                <c:pt idx="105">
                  <c:v>0.63463353982215553</c:v>
                </c:pt>
                <c:pt idx="106">
                  <c:v>0.63463353982215553</c:v>
                </c:pt>
                <c:pt idx="107">
                  <c:v>0.63463353982215553</c:v>
                </c:pt>
                <c:pt idx="108">
                  <c:v>0.63463353982215553</c:v>
                </c:pt>
                <c:pt idx="109">
                  <c:v>0.63463353982215553</c:v>
                </c:pt>
                <c:pt idx="110">
                  <c:v>0.63463353982215553</c:v>
                </c:pt>
                <c:pt idx="111">
                  <c:v>0.63463353982215553</c:v>
                </c:pt>
                <c:pt idx="112">
                  <c:v>0.63463353982215553</c:v>
                </c:pt>
                <c:pt idx="113">
                  <c:v>0.63463353982215553</c:v>
                </c:pt>
                <c:pt idx="114">
                  <c:v>0.63463353982215553</c:v>
                </c:pt>
                <c:pt idx="115">
                  <c:v>0.63463353982215553</c:v>
                </c:pt>
                <c:pt idx="116">
                  <c:v>0.63463353982215553</c:v>
                </c:pt>
                <c:pt idx="117">
                  <c:v>0.63463353982215553</c:v>
                </c:pt>
                <c:pt idx="118">
                  <c:v>0.63463353982215553</c:v>
                </c:pt>
                <c:pt idx="119">
                  <c:v>0.63463353982215553</c:v>
                </c:pt>
                <c:pt idx="120">
                  <c:v>0.63463353982215553</c:v>
                </c:pt>
                <c:pt idx="121">
                  <c:v>0.63463353982215553</c:v>
                </c:pt>
                <c:pt idx="122">
                  <c:v>0.63463353982215553</c:v>
                </c:pt>
                <c:pt idx="123">
                  <c:v>0.63463353982215553</c:v>
                </c:pt>
                <c:pt idx="124">
                  <c:v>0.63463353982215553</c:v>
                </c:pt>
                <c:pt idx="125">
                  <c:v>0.63463353982215553</c:v>
                </c:pt>
                <c:pt idx="126">
                  <c:v>0.63463353982215553</c:v>
                </c:pt>
                <c:pt idx="127">
                  <c:v>0.63463353982215553</c:v>
                </c:pt>
                <c:pt idx="128">
                  <c:v>0.63463353982215553</c:v>
                </c:pt>
                <c:pt idx="129">
                  <c:v>0.63463353982215553</c:v>
                </c:pt>
                <c:pt idx="130">
                  <c:v>0.63463353982215553</c:v>
                </c:pt>
                <c:pt idx="131">
                  <c:v>0.63463353982215553</c:v>
                </c:pt>
                <c:pt idx="132">
                  <c:v>0.63463353982215553</c:v>
                </c:pt>
                <c:pt idx="133">
                  <c:v>0.63463353982215553</c:v>
                </c:pt>
                <c:pt idx="134">
                  <c:v>0.63463353982215553</c:v>
                </c:pt>
                <c:pt idx="135">
                  <c:v>0.63463353982215553</c:v>
                </c:pt>
                <c:pt idx="136">
                  <c:v>0.63463353982215553</c:v>
                </c:pt>
                <c:pt idx="137">
                  <c:v>0.63463353982215553</c:v>
                </c:pt>
                <c:pt idx="138">
                  <c:v>0.63463353982215553</c:v>
                </c:pt>
                <c:pt idx="139">
                  <c:v>0.63463353982215553</c:v>
                </c:pt>
                <c:pt idx="140">
                  <c:v>0.63463353982215553</c:v>
                </c:pt>
                <c:pt idx="141">
                  <c:v>0.63463353982215553</c:v>
                </c:pt>
                <c:pt idx="142">
                  <c:v>0.63463353982215553</c:v>
                </c:pt>
                <c:pt idx="143">
                  <c:v>0.63463353982215553</c:v>
                </c:pt>
                <c:pt idx="144">
                  <c:v>0.63463353982215553</c:v>
                </c:pt>
                <c:pt idx="145">
                  <c:v>0.63463353982215553</c:v>
                </c:pt>
                <c:pt idx="146">
                  <c:v>0.63463353982215553</c:v>
                </c:pt>
                <c:pt idx="147">
                  <c:v>0.63463353982215553</c:v>
                </c:pt>
                <c:pt idx="148">
                  <c:v>0.63463353982215553</c:v>
                </c:pt>
                <c:pt idx="149">
                  <c:v>0.63463353982215553</c:v>
                </c:pt>
                <c:pt idx="150">
                  <c:v>0.63463353982215553</c:v>
                </c:pt>
                <c:pt idx="151">
                  <c:v>0.63463353982215553</c:v>
                </c:pt>
                <c:pt idx="152">
                  <c:v>0.63463353982215553</c:v>
                </c:pt>
                <c:pt idx="153">
                  <c:v>0.63463353982215553</c:v>
                </c:pt>
                <c:pt idx="154">
                  <c:v>0.63463353982215553</c:v>
                </c:pt>
                <c:pt idx="155">
                  <c:v>0.63463353982215553</c:v>
                </c:pt>
                <c:pt idx="156">
                  <c:v>0.63463353982215553</c:v>
                </c:pt>
                <c:pt idx="157">
                  <c:v>0.63463353982215553</c:v>
                </c:pt>
                <c:pt idx="158">
                  <c:v>0.63463353982215553</c:v>
                </c:pt>
                <c:pt idx="159">
                  <c:v>0.63463353982215553</c:v>
                </c:pt>
                <c:pt idx="160">
                  <c:v>0.63463353982215553</c:v>
                </c:pt>
                <c:pt idx="161">
                  <c:v>0.63463353982215553</c:v>
                </c:pt>
                <c:pt idx="162">
                  <c:v>0.63463353982215553</c:v>
                </c:pt>
                <c:pt idx="163">
                  <c:v>0.63463353982215553</c:v>
                </c:pt>
                <c:pt idx="164">
                  <c:v>0.63463353982215553</c:v>
                </c:pt>
                <c:pt idx="165">
                  <c:v>0.63463353982215553</c:v>
                </c:pt>
                <c:pt idx="166">
                  <c:v>0.63463353982215553</c:v>
                </c:pt>
                <c:pt idx="167">
                  <c:v>0.63463353982215553</c:v>
                </c:pt>
                <c:pt idx="168">
                  <c:v>0.78157226198842955</c:v>
                </c:pt>
                <c:pt idx="169">
                  <c:v>0.78157226198842955</c:v>
                </c:pt>
                <c:pt idx="170">
                  <c:v>0.78157226198842955</c:v>
                </c:pt>
                <c:pt idx="171">
                  <c:v>0.78157226198842955</c:v>
                </c:pt>
                <c:pt idx="172">
                  <c:v>0.78157226198842955</c:v>
                </c:pt>
                <c:pt idx="173">
                  <c:v>0.78157226198842955</c:v>
                </c:pt>
                <c:pt idx="174">
                  <c:v>0.78157226198842955</c:v>
                </c:pt>
                <c:pt idx="175">
                  <c:v>0.78157226198842955</c:v>
                </c:pt>
                <c:pt idx="176">
                  <c:v>0.78157226198842955</c:v>
                </c:pt>
                <c:pt idx="177">
                  <c:v>0.78157226198842955</c:v>
                </c:pt>
                <c:pt idx="178">
                  <c:v>0.78157226198842955</c:v>
                </c:pt>
                <c:pt idx="179">
                  <c:v>0.78157226198842955</c:v>
                </c:pt>
                <c:pt idx="180">
                  <c:v>0.78157226198842955</c:v>
                </c:pt>
                <c:pt idx="181">
                  <c:v>0.78157226198842955</c:v>
                </c:pt>
                <c:pt idx="182">
                  <c:v>0.78157226198842955</c:v>
                </c:pt>
                <c:pt idx="183">
                  <c:v>0.78157226198842955</c:v>
                </c:pt>
                <c:pt idx="184">
                  <c:v>0.78157226198842955</c:v>
                </c:pt>
                <c:pt idx="185">
                  <c:v>0.78157226198842955</c:v>
                </c:pt>
                <c:pt idx="186">
                  <c:v>0.78157226198842955</c:v>
                </c:pt>
                <c:pt idx="187">
                  <c:v>0.78157226198842955</c:v>
                </c:pt>
                <c:pt idx="188">
                  <c:v>0.78157226198842955</c:v>
                </c:pt>
                <c:pt idx="189">
                  <c:v>0.78157226198842955</c:v>
                </c:pt>
                <c:pt idx="190">
                  <c:v>0.78157226198842955</c:v>
                </c:pt>
                <c:pt idx="191">
                  <c:v>0.78157226198842955</c:v>
                </c:pt>
                <c:pt idx="192">
                  <c:v>0.78157226198842955</c:v>
                </c:pt>
                <c:pt idx="193">
                  <c:v>0.78157226198842955</c:v>
                </c:pt>
                <c:pt idx="194">
                  <c:v>0.78157226198842955</c:v>
                </c:pt>
                <c:pt idx="195">
                  <c:v>0.78157226198842955</c:v>
                </c:pt>
                <c:pt idx="196">
                  <c:v>0.78157226198842955</c:v>
                </c:pt>
                <c:pt idx="197">
                  <c:v>0.78157226198842955</c:v>
                </c:pt>
                <c:pt idx="198">
                  <c:v>0.78157226198842955</c:v>
                </c:pt>
                <c:pt idx="199">
                  <c:v>0.78157226198842955</c:v>
                </c:pt>
                <c:pt idx="200">
                  <c:v>0.78157226198842955</c:v>
                </c:pt>
                <c:pt idx="201">
                  <c:v>0.78157226198842955</c:v>
                </c:pt>
                <c:pt idx="202">
                  <c:v>0.78157226198842955</c:v>
                </c:pt>
                <c:pt idx="203">
                  <c:v>0.78157226198842955</c:v>
                </c:pt>
                <c:pt idx="204">
                  <c:v>0.78157226198842955</c:v>
                </c:pt>
                <c:pt idx="205">
                  <c:v>0.78157226198842955</c:v>
                </c:pt>
                <c:pt idx="206">
                  <c:v>0.78157226198842955</c:v>
                </c:pt>
                <c:pt idx="207">
                  <c:v>0.78157226198842955</c:v>
                </c:pt>
                <c:pt idx="208">
                  <c:v>0.78157226198842955</c:v>
                </c:pt>
                <c:pt idx="209">
                  <c:v>0.78157226198842955</c:v>
                </c:pt>
                <c:pt idx="210">
                  <c:v>0.78157226198842955</c:v>
                </c:pt>
                <c:pt idx="211">
                  <c:v>0.78157226198842955</c:v>
                </c:pt>
                <c:pt idx="212">
                  <c:v>0.78157226198842955</c:v>
                </c:pt>
                <c:pt idx="213">
                  <c:v>0.78157226198842955</c:v>
                </c:pt>
                <c:pt idx="214">
                  <c:v>0.78157226198842955</c:v>
                </c:pt>
                <c:pt idx="215">
                  <c:v>0.78157226198842955</c:v>
                </c:pt>
                <c:pt idx="216">
                  <c:v>0.78157226198842955</c:v>
                </c:pt>
                <c:pt idx="217">
                  <c:v>0.78157226198842955</c:v>
                </c:pt>
                <c:pt idx="218">
                  <c:v>0.78157226198842955</c:v>
                </c:pt>
                <c:pt idx="219">
                  <c:v>0.78157226198842955</c:v>
                </c:pt>
                <c:pt idx="220">
                  <c:v>0.78157226198842955</c:v>
                </c:pt>
                <c:pt idx="221">
                  <c:v>0.78157226198842955</c:v>
                </c:pt>
                <c:pt idx="222">
                  <c:v>0.78157226198842955</c:v>
                </c:pt>
                <c:pt idx="223">
                  <c:v>0.78157226198842955</c:v>
                </c:pt>
                <c:pt idx="224">
                  <c:v>0.78157226198842955</c:v>
                </c:pt>
                <c:pt idx="225">
                  <c:v>0.78157226198842955</c:v>
                </c:pt>
                <c:pt idx="226">
                  <c:v>0.78157226198842955</c:v>
                </c:pt>
                <c:pt idx="227">
                  <c:v>0.78157226198842955</c:v>
                </c:pt>
                <c:pt idx="228">
                  <c:v>0.78157226198842955</c:v>
                </c:pt>
                <c:pt idx="229">
                  <c:v>0.78157226198842955</c:v>
                </c:pt>
                <c:pt idx="230">
                  <c:v>0.78157226198842955</c:v>
                </c:pt>
                <c:pt idx="231">
                  <c:v>0.78157226198842955</c:v>
                </c:pt>
                <c:pt idx="232">
                  <c:v>0.78157226198842955</c:v>
                </c:pt>
                <c:pt idx="233">
                  <c:v>0.78157226198842955</c:v>
                </c:pt>
                <c:pt idx="234">
                  <c:v>0.78157226198842955</c:v>
                </c:pt>
                <c:pt idx="235">
                  <c:v>0.78157226198842955</c:v>
                </c:pt>
                <c:pt idx="236">
                  <c:v>0.78157226198842955</c:v>
                </c:pt>
                <c:pt idx="237">
                  <c:v>0.78157226198842955</c:v>
                </c:pt>
                <c:pt idx="238">
                  <c:v>0.78157226198842955</c:v>
                </c:pt>
                <c:pt idx="239">
                  <c:v>0.78157226198842955</c:v>
                </c:pt>
                <c:pt idx="240">
                  <c:v>0.78157226198842955</c:v>
                </c:pt>
                <c:pt idx="241">
                  <c:v>0.78157226198842955</c:v>
                </c:pt>
                <c:pt idx="242">
                  <c:v>0.78157226198842955</c:v>
                </c:pt>
                <c:pt idx="243">
                  <c:v>0.78157226198842955</c:v>
                </c:pt>
                <c:pt idx="244">
                  <c:v>0.78157226198842955</c:v>
                </c:pt>
                <c:pt idx="245">
                  <c:v>0.78157226198842955</c:v>
                </c:pt>
                <c:pt idx="246">
                  <c:v>0.78157226198842955</c:v>
                </c:pt>
                <c:pt idx="247">
                  <c:v>0.78157226198842955</c:v>
                </c:pt>
                <c:pt idx="248">
                  <c:v>0.78157226198842955</c:v>
                </c:pt>
                <c:pt idx="249">
                  <c:v>0.78157226198842955</c:v>
                </c:pt>
                <c:pt idx="250">
                  <c:v>0.78157226198842955</c:v>
                </c:pt>
                <c:pt idx="251">
                  <c:v>0.78157226198842955</c:v>
                </c:pt>
                <c:pt idx="252">
                  <c:v>0.78157226198842955</c:v>
                </c:pt>
                <c:pt idx="253">
                  <c:v>0.78157226198842955</c:v>
                </c:pt>
                <c:pt idx="254">
                  <c:v>0.78157226198842955</c:v>
                </c:pt>
                <c:pt idx="255">
                  <c:v>0.78157226198842955</c:v>
                </c:pt>
                <c:pt idx="256">
                  <c:v>0.78157226198842955</c:v>
                </c:pt>
                <c:pt idx="257">
                  <c:v>0.78157226198842955</c:v>
                </c:pt>
                <c:pt idx="258">
                  <c:v>0.78157226198842955</c:v>
                </c:pt>
                <c:pt idx="259">
                  <c:v>0.78157226198842955</c:v>
                </c:pt>
                <c:pt idx="260">
                  <c:v>0.78157226198842955</c:v>
                </c:pt>
                <c:pt idx="261">
                  <c:v>0.78157226198842955</c:v>
                </c:pt>
                <c:pt idx="262">
                  <c:v>0.78157226198842955</c:v>
                </c:pt>
                <c:pt idx="263">
                  <c:v>0.78157226198842955</c:v>
                </c:pt>
                <c:pt idx="264">
                  <c:v>0.78157226198842955</c:v>
                </c:pt>
                <c:pt idx="265">
                  <c:v>0.78157226198842955</c:v>
                </c:pt>
                <c:pt idx="266">
                  <c:v>0.78157226198842955</c:v>
                </c:pt>
                <c:pt idx="267">
                  <c:v>0.78157226198842955</c:v>
                </c:pt>
                <c:pt idx="268">
                  <c:v>0.78157226198842955</c:v>
                </c:pt>
                <c:pt idx="269">
                  <c:v>0.78157226198842955</c:v>
                </c:pt>
                <c:pt idx="270">
                  <c:v>0.78157226198842955</c:v>
                </c:pt>
                <c:pt idx="271">
                  <c:v>0.78157226198842955</c:v>
                </c:pt>
                <c:pt idx="272">
                  <c:v>0.78157226198842955</c:v>
                </c:pt>
                <c:pt idx="273">
                  <c:v>0.78157226198842955</c:v>
                </c:pt>
                <c:pt idx="274">
                  <c:v>0.78157226198842955</c:v>
                </c:pt>
                <c:pt idx="275">
                  <c:v>0.78157226198842955</c:v>
                </c:pt>
                <c:pt idx="276">
                  <c:v>0.78157226198842955</c:v>
                </c:pt>
                <c:pt idx="277">
                  <c:v>0.78157226198842955</c:v>
                </c:pt>
                <c:pt idx="278">
                  <c:v>0.78157226198842955</c:v>
                </c:pt>
                <c:pt idx="279">
                  <c:v>0.78157226198842955</c:v>
                </c:pt>
                <c:pt idx="280">
                  <c:v>0.78157226198842955</c:v>
                </c:pt>
                <c:pt idx="281">
                  <c:v>0.78157226198842955</c:v>
                </c:pt>
                <c:pt idx="282">
                  <c:v>0.78157226198842955</c:v>
                </c:pt>
                <c:pt idx="283">
                  <c:v>0.78157226198842955</c:v>
                </c:pt>
                <c:pt idx="284">
                  <c:v>0.78157226198842955</c:v>
                </c:pt>
                <c:pt idx="285">
                  <c:v>0.78157226198842955</c:v>
                </c:pt>
                <c:pt idx="286">
                  <c:v>0.70668188878294402</c:v>
                </c:pt>
                <c:pt idx="287">
                  <c:v>0.70668188878294402</c:v>
                </c:pt>
                <c:pt idx="288">
                  <c:v>0.70668188878294402</c:v>
                </c:pt>
                <c:pt idx="289">
                  <c:v>0.70668188878294402</c:v>
                </c:pt>
                <c:pt idx="290">
                  <c:v>0.70668188878294402</c:v>
                </c:pt>
                <c:pt idx="291">
                  <c:v>0.70668188878294402</c:v>
                </c:pt>
                <c:pt idx="292">
                  <c:v>0.70668188878294402</c:v>
                </c:pt>
                <c:pt idx="293">
                  <c:v>0.70668188878294402</c:v>
                </c:pt>
                <c:pt idx="294">
                  <c:v>0.70668188878294402</c:v>
                </c:pt>
                <c:pt idx="295">
                  <c:v>0.70668188878294402</c:v>
                </c:pt>
                <c:pt idx="296">
                  <c:v>0.70668188878294402</c:v>
                </c:pt>
                <c:pt idx="297">
                  <c:v>0.70668188878294402</c:v>
                </c:pt>
                <c:pt idx="298">
                  <c:v>0.70668188878294402</c:v>
                </c:pt>
                <c:pt idx="299">
                  <c:v>0.70668188878294402</c:v>
                </c:pt>
                <c:pt idx="300">
                  <c:v>0.70668188878294402</c:v>
                </c:pt>
                <c:pt idx="301">
                  <c:v>0.70668188878294402</c:v>
                </c:pt>
                <c:pt idx="302">
                  <c:v>0.70668188878294402</c:v>
                </c:pt>
                <c:pt idx="303">
                  <c:v>0.70668188878294402</c:v>
                </c:pt>
                <c:pt idx="304">
                  <c:v>0.70668188878294402</c:v>
                </c:pt>
                <c:pt idx="305">
                  <c:v>0.70668188878294402</c:v>
                </c:pt>
                <c:pt idx="306">
                  <c:v>0.70668188878294402</c:v>
                </c:pt>
                <c:pt idx="307">
                  <c:v>0.70668188878294402</c:v>
                </c:pt>
                <c:pt idx="308">
                  <c:v>0.70668188878294402</c:v>
                </c:pt>
                <c:pt idx="309">
                  <c:v>0.70668188878294402</c:v>
                </c:pt>
                <c:pt idx="310">
                  <c:v>0.70668188878294402</c:v>
                </c:pt>
                <c:pt idx="311">
                  <c:v>0.70668188878294402</c:v>
                </c:pt>
                <c:pt idx="312">
                  <c:v>0.70668188878294402</c:v>
                </c:pt>
                <c:pt idx="313">
                  <c:v>0.70668188878294402</c:v>
                </c:pt>
                <c:pt idx="314">
                  <c:v>0.70668188878294402</c:v>
                </c:pt>
                <c:pt idx="315">
                  <c:v>0.70668188878294402</c:v>
                </c:pt>
                <c:pt idx="316">
                  <c:v>0.70668188878294402</c:v>
                </c:pt>
                <c:pt idx="317">
                  <c:v>0.70668188878294402</c:v>
                </c:pt>
                <c:pt idx="318">
                  <c:v>0.70668188878294402</c:v>
                </c:pt>
                <c:pt idx="319">
                  <c:v>0.70668188878294402</c:v>
                </c:pt>
                <c:pt idx="320">
                  <c:v>0.70668188878294402</c:v>
                </c:pt>
                <c:pt idx="321">
                  <c:v>0.70668188878294402</c:v>
                </c:pt>
                <c:pt idx="322">
                  <c:v>0.70668188878294402</c:v>
                </c:pt>
                <c:pt idx="323">
                  <c:v>0.70668188878294402</c:v>
                </c:pt>
                <c:pt idx="324">
                  <c:v>0.70668188878294402</c:v>
                </c:pt>
                <c:pt idx="325">
                  <c:v>0.70668188878294402</c:v>
                </c:pt>
                <c:pt idx="326">
                  <c:v>0.70668188878294402</c:v>
                </c:pt>
                <c:pt idx="327">
                  <c:v>0.70668188878294402</c:v>
                </c:pt>
                <c:pt idx="328">
                  <c:v>0.70668188878294402</c:v>
                </c:pt>
                <c:pt idx="329">
                  <c:v>0.70668188878294402</c:v>
                </c:pt>
                <c:pt idx="330">
                  <c:v>0.70668188878294402</c:v>
                </c:pt>
                <c:pt idx="331">
                  <c:v>0.70668188878294402</c:v>
                </c:pt>
                <c:pt idx="332">
                  <c:v>0.70668188878294402</c:v>
                </c:pt>
                <c:pt idx="333">
                  <c:v>0.70668188878294402</c:v>
                </c:pt>
                <c:pt idx="334">
                  <c:v>0.70668188878294402</c:v>
                </c:pt>
                <c:pt idx="335">
                  <c:v>0.70668188878294402</c:v>
                </c:pt>
                <c:pt idx="336">
                  <c:v>0.70668188878294402</c:v>
                </c:pt>
                <c:pt idx="337">
                  <c:v>0.70668188878294402</c:v>
                </c:pt>
                <c:pt idx="338">
                  <c:v>0.70668188878294402</c:v>
                </c:pt>
                <c:pt idx="339">
                  <c:v>0.70668188878294402</c:v>
                </c:pt>
                <c:pt idx="340">
                  <c:v>0.70668188878294402</c:v>
                </c:pt>
                <c:pt idx="341">
                  <c:v>0.70668188878294402</c:v>
                </c:pt>
                <c:pt idx="342">
                  <c:v>0.70668188878294402</c:v>
                </c:pt>
                <c:pt idx="343">
                  <c:v>0.70668188878294402</c:v>
                </c:pt>
                <c:pt idx="344">
                  <c:v>0.70668188878294402</c:v>
                </c:pt>
                <c:pt idx="345">
                  <c:v>0.70668188878294402</c:v>
                </c:pt>
                <c:pt idx="346">
                  <c:v>0.70668188878294402</c:v>
                </c:pt>
                <c:pt idx="347">
                  <c:v>0.70668188878294402</c:v>
                </c:pt>
                <c:pt idx="348">
                  <c:v>0.70668188878294402</c:v>
                </c:pt>
                <c:pt idx="349">
                  <c:v>0.70668188878294402</c:v>
                </c:pt>
                <c:pt idx="350">
                  <c:v>0.70668188878294402</c:v>
                </c:pt>
                <c:pt idx="351">
                  <c:v>0.70668188878294402</c:v>
                </c:pt>
                <c:pt idx="352">
                  <c:v>0.70668188878294402</c:v>
                </c:pt>
                <c:pt idx="353">
                  <c:v>0.70668188878294402</c:v>
                </c:pt>
                <c:pt idx="354">
                  <c:v>0.70668188878294402</c:v>
                </c:pt>
                <c:pt idx="355">
                  <c:v>0.70668188878294402</c:v>
                </c:pt>
                <c:pt idx="356">
                  <c:v>0.70668188878294402</c:v>
                </c:pt>
                <c:pt idx="357">
                  <c:v>0.70668188878294402</c:v>
                </c:pt>
                <c:pt idx="358">
                  <c:v>0.70668188878294402</c:v>
                </c:pt>
                <c:pt idx="359">
                  <c:v>0.70668188878294402</c:v>
                </c:pt>
                <c:pt idx="360">
                  <c:v>0.70668188878294402</c:v>
                </c:pt>
                <c:pt idx="361">
                  <c:v>0.70668188878294402</c:v>
                </c:pt>
                <c:pt idx="362">
                  <c:v>0.70668188878294402</c:v>
                </c:pt>
                <c:pt idx="363">
                  <c:v>0.70668188878294402</c:v>
                </c:pt>
                <c:pt idx="364">
                  <c:v>0.70668188878294402</c:v>
                </c:pt>
                <c:pt idx="365">
                  <c:v>0.70668188878294402</c:v>
                </c:pt>
                <c:pt idx="366">
                  <c:v>0.70668188878294402</c:v>
                </c:pt>
                <c:pt idx="367">
                  <c:v>0.70668188878294402</c:v>
                </c:pt>
                <c:pt idx="368">
                  <c:v>0.70668188878294402</c:v>
                </c:pt>
                <c:pt idx="369">
                  <c:v>0.70668188878294402</c:v>
                </c:pt>
                <c:pt idx="370">
                  <c:v>0.70668188878294402</c:v>
                </c:pt>
                <c:pt idx="371">
                  <c:v>0.70668188878294402</c:v>
                </c:pt>
                <c:pt idx="372">
                  <c:v>0.70668188878294402</c:v>
                </c:pt>
                <c:pt idx="373">
                  <c:v>0.70668188878294402</c:v>
                </c:pt>
                <c:pt idx="374">
                  <c:v>0.70668188878294402</c:v>
                </c:pt>
                <c:pt idx="375">
                  <c:v>0.70668188878294402</c:v>
                </c:pt>
                <c:pt idx="376">
                  <c:v>0.70668188878294402</c:v>
                </c:pt>
                <c:pt idx="377">
                  <c:v>0.70668188878294402</c:v>
                </c:pt>
                <c:pt idx="378">
                  <c:v>0.70668188878294402</c:v>
                </c:pt>
                <c:pt idx="379">
                  <c:v>0.70668188878294402</c:v>
                </c:pt>
                <c:pt idx="380">
                  <c:v>0.70668188878294402</c:v>
                </c:pt>
                <c:pt idx="381">
                  <c:v>0.70668188878294402</c:v>
                </c:pt>
                <c:pt idx="382">
                  <c:v>0.70668188878294402</c:v>
                </c:pt>
                <c:pt idx="383">
                  <c:v>0.70668188878294402</c:v>
                </c:pt>
                <c:pt idx="384">
                  <c:v>0.70668188878294402</c:v>
                </c:pt>
                <c:pt idx="385">
                  <c:v>0.70668188878294402</c:v>
                </c:pt>
                <c:pt idx="386">
                  <c:v>0.70668188878294402</c:v>
                </c:pt>
                <c:pt idx="387">
                  <c:v>0.70668188878294402</c:v>
                </c:pt>
                <c:pt idx="388">
                  <c:v>0.70668188878294402</c:v>
                </c:pt>
                <c:pt idx="389">
                  <c:v>0.70668188878294402</c:v>
                </c:pt>
                <c:pt idx="390">
                  <c:v>0.70668188878294402</c:v>
                </c:pt>
                <c:pt idx="391">
                  <c:v>0.70668188878294402</c:v>
                </c:pt>
                <c:pt idx="392">
                  <c:v>0.70668188878294402</c:v>
                </c:pt>
                <c:pt idx="393">
                  <c:v>0.70668188878294402</c:v>
                </c:pt>
                <c:pt idx="394">
                  <c:v>0.70668188878294402</c:v>
                </c:pt>
                <c:pt idx="395">
                  <c:v>0.70668188878294402</c:v>
                </c:pt>
                <c:pt idx="396">
                  <c:v>0.70668188878294402</c:v>
                </c:pt>
                <c:pt idx="397">
                  <c:v>0.70668188878294402</c:v>
                </c:pt>
                <c:pt idx="398">
                  <c:v>0.70668188878294402</c:v>
                </c:pt>
                <c:pt idx="399">
                  <c:v>0.70668188878294402</c:v>
                </c:pt>
                <c:pt idx="400">
                  <c:v>0.70668188878294402</c:v>
                </c:pt>
                <c:pt idx="401">
                  <c:v>0.70668188878294402</c:v>
                </c:pt>
                <c:pt idx="402">
                  <c:v>0.70668188878294402</c:v>
                </c:pt>
                <c:pt idx="403">
                  <c:v>0.70668188878294402</c:v>
                </c:pt>
                <c:pt idx="404">
                  <c:v>0.70668188878294402</c:v>
                </c:pt>
                <c:pt idx="405">
                  <c:v>0.70668188878294402</c:v>
                </c:pt>
                <c:pt idx="406">
                  <c:v>0.70668188878294402</c:v>
                </c:pt>
                <c:pt idx="407">
                  <c:v>0.70668188878294402</c:v>
                </c:pt>
                <c:pt idx="408">
                  <c:v>0.70668188878294402</c:v>
                </c:pt>
                <c:pt idx="409">
                  <c:v>0.70668188878294402</c:v>
                </c:pt>
                <c:pt idx="410">
                  <c:v>0.70668188878294402</c:v>
                </c:pt>
                <c:pt idx="411">
                  <c:v>0.70668188878294402</c:v>
                </c:pt>
                <c:pt idx="412">
                  <c:v>0.70668188878294402</c:v>
                </c:pt>
                <c:pt idx="413">
                  <c:v>0.70668188878294402</c:v>
                </c:pt>
                <c:pt idx="414">
                  <c:v>0.70668188878294402</c:v>
                </c:pt>
                <c:pt idx="415">
                  <c:v>0.70668188878294402</c:v>
                </c:pt>
                <c:pt idx="416">
                  <c:v>0.70668188878294402</c:v>
                </c:pt>
                <c:pt idx="417">
                  <c:v>0.70668188878294402</c:v>
                </c:pt>
                <c:pt idx="418">
                  <c:v>0.70668188878294402</c:v>
                </c:pt>
                <c:pt idx="419">
                  <c:v>0.70668188878294402</c:v>
                </c:pt>
                <c:pt idx="420">
                  <c:v>0.70668188878294402</c:v>
                </c:pt>
                <c:pt idx="421">
                  <c:v>0.70668188878294402</c:v>
                </c:pt>
                <c:pt idx="422">
                  <c:v>0.70668188878294402</c:v>
                </c:pt>
                <c:pt idx="423">
                  <c:v>0.70668188878294402</c:v>
                </c:pt>
                <c:pt idx="424">
                  <c:v>0.70668188878294402</c:v>
                </c:pt>
                <c:pt idx="425">
                  <c:v>0.70668188878294402</c:v>
                </c:pt>
                <c:pt idx="426">
                  <c:v>0.70668188878294402</c:v>
                </c:pt>
                <c:pt idx="427">
                  <c:v>0.70668188878294402</c:v>
                </c:pt>
                <c:pt idx="428">
                  <c:v>0.70668188878294402</c:v>
                </c:pt>
                <c:pt idx="429">
                  <c:v>0.70668188878294402</c:v>
                </c:pt>
                <c:pt idx="430">
                  <c:v>0.70668188878294402</c:v>
                </c:pt>
                <c:pt idx="431">
                  <c:v>0.70668188878294402</c:v>
                </c:pt>
                <c:pt idx="432">
                  <c:v>0.70668188878294402</c:v>
                </c:pt>
                <c:pt idx="433">
                  <c:v>0.70668188878294402</c:v>
                </c:pt>
                <c:pt idx="434">
                  <c:v>0.70668188878294402</c:v>
                </c:pt>
                <c:pt idx="435">
                  <c:v>0.70668188878294402</c:v>
                </c:pt>
                <c:pt idx="436">
                  <c:v>0.70668188878294402</c:v>
                </c:pt>
                <c:pt idx="437">
                  <c:v>0.70668188878294402</c:v>
                </c:pt>
                <c:pt idx="438">
                  <c:v>0.70668188878294402</c:v>
                </c:pt>
                <c:pt idx="439">
                  <c:v>0.70668188878294402</c:v>
                </c:pt>
                <c:pt idx="440">
                  <c:v>0.70668188878294402</c:v>
                </c:pt>
                <c:pt idx="441">
                  <c:v>0.70668188878294402</c:v>
                </c:pt>
                <c:pt idx="442">
                  <c:v>0.70668188878294402</c:v>
                </c:pt>
                <c:pt idx="443">
                  <c:v>0.70668188878294402</c:v>
                </c:pt>
                <c:pt idx="444">
                  <c:v>0.70668188878294402</c:v>
                </c:pt>
                <c:pt idx="445">
                  <c:v>0.70668188878294402</c:v>
                </c:pt>
                <c:pt idx="446">
                  <c:v>0.70668188878294402</c:v>
                </c:pt>
                <c:pt idx="447">
                  <c:v>0.70668188878294402</c:v>
                </c:pt>
                <c:pt idx="448">
                  <c:v>0.70668188878294402</c:v>
                </c:pt>
                <c:pt idx="449">
                  <c:v>0.70668188878294402</c:v>
                </c:pt>
                <c:pt idx="450">
                  <c:v>0.70668188878294402</c:v>
                </c:pt>
                <c:pt idx="451">
                  <c:v>0.70668188878294402</c:v>
                </c:pt>
                <c:pt idx="452">
                  <c:v>0.70668188878294402</c:v>
                </c:pt>
                <c:pt idx="453">
                  <c:v>0.70668188878294402</c:v>
                </c:pt>
                <c:pt idx="454">
                  <c:v>0.48990771849153641</c:v>
                </c:pt>
                <c:pt idx="455">
                  <c:v>0.48990771849153641</c:v>
                </c:pt>
                <c:pt idx="456">
                  <c:v>0.48990771849153641</c:v>
                </c:pt>
                <c:pt idx="457">
                  <c:v>0.48990771849153641</c:v>
                </c:pt>
                <c:pt idx="458">
                  <c:v>0.48990771849153641</c:v>
                </c:pt>
                <c:pt idx="459">
                  <c:v>0.48990771849153641</c:v>
                </c:pt>
                <c:pt idx="460">
                  <c:v>0.48990771849153641</c:v>
                </c:pt>
                <c:pt idx="461">
                  <c:v>0.48990771849153641</c:v>
                </c:pt>
                <c:pt idx="462">
                  <c:v>0.48990771849153641</c:v>
                </c:pt>
                <c:pt idx="463">
                  <c:v>0.48990771849153641</c:v>
                </c:pt>
                <c:pt idx="464">
                  <c:v>0.48990771849153641</c:v>
                </c:pt>
                <c:pt idx="465">
                  <c:v>0.48990771849153641</c:v>
                </c:pt>
                <c:pt idx="466">
                  <c:v>0.48990771849153641</c:v>
                </c:pt>
                <c:pt idx="467">
                  <c:v>0.48990771849153641</c:v>
                </c:pt>
                <c:pt idx="468">
                  <c:v>0.48990771849153641</c:v>
                </c:pt>
                <c:pt idx="469">
                  <c:v>0.48990771849153641</c:v>
                </c:pt>
                <c:pt idx="470">
                  <c:v>0.48990771849153641</c:v>
                </c:pt>
                <c:pt idx="471">
                  <c:v>0.48990771849153641</c:v>
                </c:pt>
                <c:pt idx="472">
                  <c:v>0.48990771849153641</c:v>
                </c:pt>
                <c:pt idx="473">
                  <c:v>0.48990771849153641</c:v>
                </c:pt>
                <c:pt idx="474">
                  <c:v>0.48990771849153641</c:v>
                </c:pt>
                <c:pt idx="475">
                  <c:v>0.48990771849153641</c:v>
                </c:pt>
                <c:pt idx="476">
                  <c:v>0.48990771849153641</c:v>
                </c:pt>
                <c:pt idx="477">
                  <c:v>0.48990771849153641</c:v>
                </c:pt>
                <c:pt idx="478">
                  <c:v>0.48990771849153641</c:v>
                </c:pt>
                <c:pt idx="479">
                  <c:v>0.48990771849153641</c:v>
                </c:pt>
                <c:pt idx="480">
                  <c:v>0.48990771849153641</c:v>
                </c:pt>
                <c:pt idx="481">
                  <c:v>0.48990771849153641</c:v>
                </c:pt>
                <c:pt idx="482">
                  <c:v>0.48990771849153641</c:v>
                </c:pt>
                <c:pt idx="483">
                  <c:v>0.48990771849153641</c:v>
                </c:pt>
                <c:pt idx="484">
                  <c:v>0.48990771849153641</c:v>
                </c:pt>
                <c:pt idx="485">
                  <c:v>0.48990771849153641</c:v>
                </c:pt>
                <c:pt idx="486">
                  <c:v>0.48990771849153641</c:v>
                </c:pt>
                <c:pt idx="487">
                  <c:v>0.48990771849153641</c:v>
                </c:pt>
                <c:pt idx="488">
                  <c:v>0.48990771849153641</c:v>
                </c:pt>
                <c:pt idx="489">
                  <c:v>0.48990771849153641</c:v>
                </c:pt>
                <c:pt idx="490">
                  <c:v>0.48990771849153641</c:v>
                </c:pt>
                <c:pt idx="491">
                  <c:v>0.48990771849153641</c:v>
                </c:pt>
                <c:pt idx="492">
                  <c:v>0.48990771849153641</c:v>
                </c:pt>
                <c:pt idx="493">
                  <c:v>0.48990771849153641</c:v>
                </c:pt>
                <c:pt idx="494">
                  <c:v>0.48990771849153641</c:v>
                </c:pt>
                <c:pt idx="495">
                  <c:v>0.48990771849153641</c:v>
                </c:pt>
                <c:pt idx="496">
                  <c:v>0.48990771849153641</c:v>
                </c:pt>
                <c:pt idx="497">
                  <c:v>0.48990771849153641</c:v>
                </c:pt>
                <c:pt idx="498">
                  <c:v>0.48990771849153641</c:v>
                </c:pt>
                <c:pt idx="499">
                  <c:v>0.48990771849153641</c:v>
                </c:pt>
                <c:pt idx="500">
                  <c:v>0.48990771849153641</c:v>
                </c:pt>
                <c:pt idx="501">
                  <c:v>0.48990771849153641</c:v>
                </c:pt>
                <c:pt idx="502">
                  <c:v>0.48990771849153641</c:v>
                </c:pt>
                <c:pt idx="503">
                  <c:v>0.48990771849153641</c:v>
                </c:pt>
                <c:pt idx="504">
                  <c:v>0.48990771849153641</c:v>
                </c:pt>
                <c:pt idx="505">
                  <c:v>0.48990771849153641</c:v>
                </c:pt>
                <c:pt idx="506">
                  <c:v>0.48990771849153641</c:v>
                </c:pt>
                <c:pt idx="507">
                  <c:v>0.48990771849153641</c:v>
                </c:pt>
                <c:pt idx="508">
                  <c:v>0.48990771849153641</c:v>
                </c:pt>
                <c:pt idx="509">
                  <c:v>0.48990771849153641</c:v>
                </c:pt>
                <c:pt idx="510">
                  <c:v>0.48990771849153641</c:v>
                </c:pt>
                <c:pt idx="511">
                  <c:v>0.48990771849153641</c:v>
                </c:pt>
                <c:pt idx="512">
                  <c:v>0.48990771849153641</c:v>
                </c:pt>
                <c:pt idx="513">
                  <c:v>0.48990771849153641</c:v>
                </c:pt>
                <c:pt idx="514">
                  <c:v>0.48990771849153641</c:v>
                </c:pt>
                <c:pt idx="515">
                  <c:v>0.48990771849153641</c:v>
                </c:pt>
                <c:pt idx="516">
                  <c:v>0.48990771849153641</c:v>
                </c:pt>
                <c:pt idx="517">
                  <c:v>0.48990771849153641</c:v>
                </c:pt>
                <c:pt idx="518">
                  <c:v>0.48990771849153641</c:v>
                </c:pt>
                <c:pt idx="519">
                  <c:v>0.48990771849153641</c:v>
                </c:pt>
                <c:pt idx="520">
                  <c:v>0.48990771849153641</c:v>
                </c:pt>
                <c:pt idx="521">
                  <c:v>0.48990771849153641</c:v>
                </c:pt>
                <c:pt idx="522">
                  <c:v>0.48990771849153641</c:v>
                </c:pt>
                <c:pt idx="523">
                  <c:v>0.48990771849153641</c:v>
                </c:pt>
                <c:pt idx="524">
                  <c:v>0.48990771849153641</c:v>
                </c:pt>
                <c:pt idx="525">
                  <c:v>0.48990771849153641</c:v>
                </c:pt>
                <c:pt idx="526">
                  <c:v>0.48990771849153641</c:v>
                </c:pt>
                <c:pt idx="527">
                  <c:v>0.48990771849153641</c:v>
                </c:pt>
                <c:pt idx="528">
                  <c:v>0.48990771849153641</c:v>
                </c:pt>
                <c:pt idx="529">
                  <c:v>0.48990771849153641</c:v>
                </c:pt>
                <c:pt idx="530">
                  <c:v>0.48990771849153641</c:v>
                </c:pt>
                <c:pt idx="531">
                  <c:v>0.48990771849153641</c:v>
                </c:pt>
                <c:pt idx="532">
                  <c:v>0.48990771849153641</c:v>
                </c:pt>
                <c:pt idx="533">
                  <c:v>0.48990771849153641</c:v>
                </c:pt>
                <c:pt idx="534">
                  <c:v>0.48990771849153641</c:v>
                </c:pt>
                <c:pt idx="535">
                  <c:v>0.48990771849153641</c:v>
                </c:pt>
                <c:pt idx="536">
                  <c:v>0.48990771849153641</c:v>
                </c:pt>
                <c:pt idx="537">
                  <c:v>0.48990771849153641</c:v>
                </c:pt>
                <c:pt idx="538">
                  <c:v>0.48990771849153641</c:v>
                </c:pt>
                <c:pt idx="539">
                  <c:v>0.48990771849153641</c:v>
                </c:pt>
                <c:pt idx="540">
                  <c:v>0.48990771849153641</c:v>
                </c:pt>
                <c:pt idx="541">
                  <c:v>0.48990771849153641</c:v>
                </c:pt>
                <c:pt idx="542">
                  <c:v>0.48990771849153641</c:v>
                </c:pt>
                <c:pt idx="543">
                  <c:v>0.48990771849153641</c:v>
                </c:pt>
                <c:pt idx="544">
                  <c:v>0.48990771849153641</c:v>
                </c:pt>
                <c:pt idx="545">
                  <c:v>0.48990771849153641</c:v>
                </c:pt>
                <c:pt idx="546">
                  <c:v>0.48990771849153641</c:v>
                </c:pt>
                <c:pt idx="547">
                  <c:v>0.48990771849153641</c:v>
                </c:pt>
                <c:pt idx="548">
                  <c:v>0.48990771849153641</c:v>
                </c:pt>
                <c:pt idx="549">
                  <c:v>0.48990771849153641</c:v>
                </c:pt>
                <c:pt idx="550">
                  <c:v>0.48990771849153641</c:v>
                </c:pt>
                <c:pt idx="551">
                  <c:v>0.48990771849153641</c:v>
                </c:pt>
                <c:pt idx="552">
                  <c:v>0.48990771849153641</c:v>
                </c:pt>
                <c:pt idx="553">
                  <c:v>0.48990771849153641</c:v>
                </c:pt>
                <c:pt idx="554">
                  <c:v>0.48990771849153641</c:v>
                </c:pt>
                <c:pt idx="555">
                  <c:v>0.48990771849153641</c:v>
                </c:pt>
                <c:pt idx="556">
                  <c:v>0.48990771849153641</c:v>
                </c:pt>
                <c:pt idx="557">
                  <c:v>0.48990771849153641</c:v>
                </c:pt>
                <c:pt idx="558">
                  <c:v>0.48990771849153641</c:v>
                </c:pt>
                <c:pt idx="559">
                  <c:v>0.48990771849153641</c:v>
                </c:pt>
                <c:pt idx="560">
                  <c:v>0.48990771849153641</c:v>
                </c:pt>
                <c:pt idx="561">
                  <c:v>0.48990771849153641</c:v>
                </c:pt>
                <c:pt idx="562">
                  <c:v>0.48990771849153641</c:v>
                </c:pt>
                <c:pt idx="563">
                  <c:v>0.48990771849153641</c:v>
                </c:pt>
                <c:pt idx="564">
                  <c:v>0.48990771849153641</c:v>
                </c:pt>
                <c:pt idx="565">
                  <c:v>0.48990771849153641</c:v>
                </c:pt>
                <c:pt idx="566">
                  <c:v>0.48990771849153641</c:v>
                </c:pt>
                <c:pt idx="567">
                  <c:v>0.48990771849153641</c:v>
                </c:pt>
                <c:pt idx="568">
                  <c:v>0.48990771849153641</c:v>
                </c:pt>
                <c:pt idx="569">
                  <c:v>0.48990771849153641</c:v>
                </c:pt>
                <c:pt idx="570">
                  <c:v>0.48990771849153641</c:v>
                </c:pt>
                <c:pt idx="571">
                  <c:v>0.48990771849153641</c:v>
                </c:pt>
                <c:pt idx="572">
                  <c:v>0.48990771849153641</c:v>
                </c:pt>
                <c:pt idx="573">
                  <c:v>0.48990771849153641</c:v>
                </c:pt>
                <c:pt idx="574">
                  <c:v>0.48990771849153641</c:v>
                </c:pt>
                <c:pt idx="575">
                  <c:v>0.48990771849153641</c:v>
                </c:pt>
                <c:pt idx="576">
                  <c:v>0.48990771849153641</c:v>
                </c:pt>
                <c:pt idx="577">
                  <c:v>0.48990771849153641</c:v>
                </c:pt>
                <c:pt idx="578">
                  <c:v>0.48990771849153641</c:v>
                </c:pt>
                <c:pt idx="579">
                  <c:v>0.48990771849153641</c:v>
                </c:pt>
                <c:pt idx="580">
                  <c:v>0.48990771849153641</c:v>
                </c:pt>
                <c:pt idx="581">
                  <c:v>0.48990771849153641</c:v>
                </c:pt>
                <c:pt idx="582">
                  <c:v>0.48990771849153641</c:v>
                </c:pt>
                <c:pt idx="583">
                  <c:v>0.48990771849153641</c:v>
                </c:pt>
                <c:pt idx="584">
                  <c:v>0.48990771849153641</c:v>
                </c:pt>
                <c:pt idx="585">
                  <c:v>0.48990771849153641</c:v>
                </c:pt>
                <c:pt idx="586">
                  <c:v>0.48990771849153641</c:v>
                </c:pt>
                <c:pt idx="587">
                  <c:v>0.48990771849153641</c:v>
                </c:pt>
                <c:pt idx="588">
                  <c:v>0.48990771849153641</c:v>
                </c:pt>
                <c:pt idx="589">
                  <c:v>0.48990771849153641</c:v>
                </c:pt>
                <c:pt idx="590">
                  <c:v>0.48990771849153641</c:v>
                </c:pt>
                <c:pt idx="591">
                  <c:v>0.48990771849153641</c:v>
                </c:pt>
                <c:pt idx="592">
                  <c:v>0.48990771849153641</c:v>
                </c:pt>
                <c:pt idx="593">
                  <c:v>0.48990771849153641</c:v>
                </c:pt>
                <c:pt idx="594">
                  <c:v>0.48990771849153641</c:v>
                </c:pt>
                <c:pt idx="595">
                  <c:v>0.48990771849153641</c:v>
                </c:pt>
                <c:pt idx="596">
                  <c:v>0.48990771849153641</c:v>
                </c:pt>
                <c:pt idx="597">
                  <c:v>0.48990771849153641</c:v>
                </c:pt>
                <c:pt idx="598">
                  <c:v>0.48990771849153641</c:v>
                </c:pt>
                <c:pt idx="599">
                  <c:v>0.48990771849153641</c:v>
                </c:pt>
                <c:pt idx="600">
                  <c:v>0.48990771849153641</c:v>
                </c:pt>
                <c:pt idx="601">
                  <c:v>0.48990771849153641</c:v>
                </c:pt>
                <c:pt idx="602">
                  <c:v>0.48990771849153641</c:v>
                </c:pt>
                <c:pt idx="603">
                  <c:v>0.48990771849153641</c:v>
                </c:pt>
                <c:pt idx="604">
                  <c:v>0.48990771849153641</c:v>
                </c:pt>
                <c:pt idx="605">
                  <c:v>0.48990771849153641</c:v>
                </c:pt>
                <c:pt idx="606">
                  <c:v>0.48990771849153641</c:v>
                </c:pt>
                <c:pt idx="607">
                  <c:v>0.48990771849153641</c:v>
                </c:pt>
                <c:pt idx="608">
                  <c:v>0.48990771849153641</c:v>
                </c:pt>
                <c:pt idx="609">
                  <c:v>0.48990771849153641</c:v>
                </c:pt>
                <c:pt idx="610">
                  <c:v>0.48990771849153641</c:v>
                </c:pt>
                <c:pt idx="611">
                  <c:v>0.48990771849153641</c:v>
                </c:pt>
                <c:pt idx="612">
                  <c:v>0.48990771849153641</c:v>
                </c:pt>
                <c:pt idx="613">
                  <c:v>0.48990771849153641</c:v>
                </c:pt>
                <c:pt idx="614">
                  <c:v>0.48990771849153641</c:v>
                </c:pt>
                <c:pt idx="615">
                  <c:v>0.48990771849153641</c:v>
                </c:pt>
                <c:pt idx="616">
                  <c:v>0.48990771849153641</c:v>
                </c:pt>
                <c:pt idx="617">
                  <c:v>0.48990771849153641</c:v>
                </c:pt>
                <c:pt idx="618">
                  <c:v>0.48990771849153641</c:v>
                </c:pt>
                <c:pt idx="619">
                  <c:v>0.48990771849153641</c:v>
                </c:pt>
                <c:pt idx="620">
                  <c:v>0.48990771849153641</c:v>
                </c:pt>
                <c:pt idx="621">
                  <c:v>0.48990771849153641</c:v>
                </c:pt>
                <c:pt idx="622">
                  <c:v>0.62685829577887264</c:v>
                </c:pt>
                <c:pt idx="623">
                  <c:v>0.62685829577887264</c:v>
                </c:pt>
                <c:pt idx="624">
                  <c:v>0.62685829577887264</c:v>
                </c:pt>
                <c:pt idx="625">
                  <c:v>0.62685829577887264</c:v>
                </c:pt>
                <c:pt idx="626">
                  <c:v>0.62685829577887264</c:v>
                </c:pt>
                <c:pt idx="627">
                  <c:v>0.62685829577887264</c:v>
                </c:pt>
                <c:pt idx="628">
                  <c:v>0.62685829577887264</c:v>
                </c:pt>
                <c:pt idx="629">
                  <c:v>0.62685829577887264</c:v>
                </c:pt>
                <c:pt idx="630">
                  <c:v>0.62685829577887264</c:v>
                </c:pt>
                <c:pt idx="631">
                  <c:v>0.62685829577887264</c:v>
                </c:pt>
                <c:pt idx="632">
                  <c:v>0.62685829577887264</c:v>
                </c:pt>
                <c:pt idx="633">
                  <c:v>0.62685829577887264</c:v>
                </c:pt>
                <c:pt idx="634">
                  <c:v>0.62685829577887264</c:v>
                </c:pt>
                <c:pt idx="635">
                  <c:v>0.62685829577887264</c:v>
                </c:pt>
                <c:pt idx="636">
                  <c:v>0.62685829577887264</c:v>
                </c:pt>
                <c:pt idx="637">
                  <c:v>0.62685829577887264</c:v>
                </c:pt>
                <c:pt idx="638">
                  <c:v>0.62685829577887264</c:v>
                </c:pt>
                <c:pt idx="639">
                  <c:v>0.62685829577887264</c:v>
                </c:pt>
                <c:pt idx="640">
                  <c:v>0.62685829577887264</c:v>
                </c:pt>
                <c:pt idx="641">
                  <c:v>0.62685829577887264</c:v>
                </c:pt>
                <c:pt idx="642">
                  <c:v>0.62685829577887264</c:v>
                </c:pt>
                <c:pt idx="643">
                  <c:v>0.62685829577887264</c:v>
                </c:pt>
                <c:pt idx="644">
                  <c:v>0.62685829577887264</c:v>
                </c:pt>
                <c:pt idx="645">
                  <c:v>0.62685829577887264</c:v>
                </c:pt>
                <c:pt idx="646">
                  <c:v>0.62685829577887264</c:v>
                </c:pt>
                <c:pt idx="647">
                  <c:v>0.62685829577887264</c:v>
                </c:pt>
                <c:pt idx="648">
                  <c:v>0.62685829577887264</c:v>
                </c:pt>
                <c:pt idx="649">
                  <c:v>0.62685829577887264</c:v>
                </c:pt>
                <c:pt idx="650">
                  <c:v>0.62685829577887264</c:v>
                </c:pt>
                <c:pt idx="651">
                  <c:v>0.62685829577887264</c:v>
                </c:pt>
                <c:pt idx="652">
                  <c:v>0.62685829577887264</c:v>
                </c:pt>
                <c:pt idx="653">
                  <c:v>0.62685829577887264</c:v>
                </c:pt>
                <c:pt idx="654">
                  <c:v>0.62685829577887264</c:v>
                </c:pt>
                <c:pt idx="655">
                  <c:v>0.62685829577887264</c:v>
                </c:pt>
                <c:pt idx="656">
                  <c:v>0.62685829577887264</c:v>
                </c:pt>
                <c:pt idx="657">
                  <c:v>0.62685829577887264</c:v>
                </c:pt>
                <c:pt idx="658">
                  <c:v>0.62685829577887264</c:v>
                </c:pt>
                <c:pt idx="659">
                  <c:v>0.62685829577887264</c:v>
                </c:pt>
                <c:pt idx="660">
                  <c:v>0.62685829577887264</c:v>
                </c:pt>
                <c:pt idx="661">
                  <c:v>0.62685829577887264</c:v>
                </c:pt>
                <c:pt idx="662">
                  <c:v>0.62685829577887264</c:v>
                </c:pt>
                <c:pt idx="663">
                  <c:v>0.62685829577887264</c:v>
                </c:pt>
                <c:pt idx="664">
                  <c:v>0.62685829577887264</c:v>
                </c:pt>
                <c:pt idx="665">
                  <c:v>0.62685829577887264</c:v>
                </c:pt>
                <c:pt idx="666">
                  <c:v>0.62685829577887264</c:v>
                </c:pt>
                <c:pt idx="667">
                  <c:v>0.62685829577887264</c:v>
                </c:pt>
                <c:pt idx="668">
                  <c:v>0.62685829577887264</c:v>
                </c:pt>
                <c:pt idx="669">
                  <c:v>0.62685829577887264</c:v>
                </c:pt>
                <c:pt idx="670">
                  <c:v>0.62685829577887264</c:v>
                </c:pt>
                <c:pt idx="671">
                  <c:v>0.62685829577887264</c:v>
                </c:pt>
                <c:pt idx="672">
                  <c:v>0.62685829577887264</c:v>
                </c:pt>
                <c:pt idx="673">
                  <c:v>0.62685829577887264</c:v>
                </c:pt>
                <c:pt idx="674">
                  <c:v>0.62685829577887264</c:v>
                </c:pt>
                <c:pt idx="675">
                  <c:v>0.62685829577887264</c:v>
                </c:pt>
                <c:pt idx="676">
                  <c:v>0.62685829577887264</c:v>
                </c:pt>
                <c:pt idx="677">
                  <c:v>0.62685829577887264</c:v>
                </c:pt>
                <c:pt idx="678">
                  <c:v>0.62685829577887264</c:v>
                </c:pt>
                <c:pt idx="679">
                  <c:v>0.62685829577887264</c:v>
                </c:pt>
                <c:pt idx="680">
                  <c:v>0.62685829577887264</c:v>
                </c:pt>
                <c:pt idx="681">
                  <c:v>0.62685829577887264</c:v>
                </c:pt>
                <c:pt idx="682">
                  <c:v>0.62685829577887264</c:v>
                </c:pt>
                <c:pt idx="683">
                  <c:v>0.62685829577887264</c:v>
                </c:pt>
                <c:pt idx="684">
                  <c:v>0.62685829577887264</c:v>
                </c:pt>
                <c:pt idx="685">
                  <c:v>0.62685829577887264</c:v>
                </c:pt>
                <c:pt idx="686">
                  <c:v>0.62685829577887264</c:v>
                </c:pt>
                <c:pt idx="687">
                  <c:v>0.62685829577887264</c:v>
                </c:pt>
                <c:pt idx="688">
                  <c:v>0.62685829577887264</c:v>
                </c:pt>
                <c:pt idx="689">
                  <c:v>0.62685829577887264</c:v>
                </c:pt>
                <c:pt idx="690">
                  <c:v>0.62685829577887264</c:v>
                </c:pt>
                <c:pt idx="691">
                  <c:v>0.62685829577887264</c:v>
                </c:pt>
                <c:pt idx="692">
                  <c:v>0.62685829577887264</c:v>
                </c:pt>
                <c:pt idx="693">
                  <c:v>0.62685829577887264</c:v>
                </c:pt>
                <c:pt idx="694">
                  <c:v>0.62685829577887264</c:v>
                </c:pt>
                <c:pt idx="695">
                  <c:v>0.62685829577887264</c:v>
                </c:pt>
                <c:pt idx="696">
                  <c:v>0.62685829577887264</c:v>
                </c:pt>
                <c:pt idx="697">
                  <c:v>0.62685829577887264</c:v>
                </c:pt>
                <c:pt idx="698">
                  <c:v>0.62685829577887264</c:v>
                </c:pt>
                <c:pt idx="699">
                  <c:v>0.62685829577887264</c:v>
                </c:pt>
                <c:pt idx="700">
                  <c:v>0.62685829577887264</c:v>
                </c:pt>
                <c:pt idx="701">
                  <c:v>0.62685829577887264</c:v>
                </c:pt>
                <c:pt idx="702">
                  <c:v>0.62685829577887264</c:v>
                </c:pt>
                <c:pt idx="703">
                  <c:v>0.62685829577887264</c:v>
                </c:pt>
                <c:pt idx="704">
                  <c:v>0.62685829577887264</c:v>
                </c:pt>
                <c:pt idx="705">
                  <c:v>0.62685829577887264</c:v>
                </c:pt>
                <c:pt idx="706">
                  <c:v>0.62685829577887264</c:v>
                </c:pt>
                <c:pt idx="707">
                  <c:v>0.62685829577887264</c:v>
                </c:pt>
                <c:pt idx="708">
                  <c:v>0.62685829577887264</c:v>
                </c:pt>
                <c:pt idx="709">
                  <c:v>0.62685829577887264</c:v>
                </c:pt>
                <c:pt idx="710">
                  <c:v>0.62685829577887264</c:v>
                </c:pt>
                <c:pt idx="711">
                  <c:v>0.62685829577887264</c:v>
                </c:pt>
                <c:pt idx="712">
                  <c:v>0.62685829577887264</c:v>
                </c:pt>
                <c:pt idx="713">
                  <c:v>0.62685829577887264</c:v>
                </c:pt>
                <c:pt idx="714">
                  <c:v>0.62685829577887264</c:v>
                </c:pt>
                <c:pt idx="715">
                  <c:v>0.62685829577887264</c:v>
                </c:pt>
                <c:pt idx="716">
                  <c:v>0.62685829577887264</c:v>
                </c:pt>
                <c:pt idx="717">
                  <c:v>0.62685829577887264</c:v>
                </c:pt>
                <c:pt idx="718">
                  <c:v>0.62685829577887264</c:v>
                </c:pt>
                <c:pt idx="719">
                  <c:v>0.62685829577887264</c:v>
                </c:pt>
                <c:pt idx="720">
                  <c:v>0.62685829577887264</c:v>
                </c:pt>
                <c:pt idx="721">
                  <c:v>0.62685829577887264</c:v>
                </c:pt>
                <c:pt idx="722">
                  <c:v>0.62685829577887264</c:v>
                </c:pt>
                <c:pt idx="723">
                  <c:v>0.62685829577887264</c:v>
                </c:pt>
                <c:pt idx="724">
                  <c:v>0.62685829577887264</c:v>
                </c:pt>
                <c:pt idx="725">
                  <c:v>0.62685829577887264</c:v>
                </c:pt>
                <c:pt idx="726">
                  <c:v>0.62685829577887264</c:v>
                </c:pt>
                <c:pt idx="727">
                  <c:v>0.62685829577887264</c:v>
                </c:pt>
                <c:pt idx="728">
                  <c:v>0.62685829577887264</c:v>
                </c:pt>
                <c:pt idx="729">
                  <c:v>0.62685829577887264</c:v>
                </c:pt>
                <c:pt idx="730">
                  <c:v>0.62685829577887264</c:v>
                </c:pt>
                <c:pt idx="731">
                  <c:v>0.62685829577887264</c:v>
                </c:pt>
                <c:pt idx="732">
                  <c:v>0.62685829577887264</c:v>
                </c:pt>
                <c:pt idx="733">
                  <c:v>0.62685829577887264</c:v>
                </c:pt>
                <c:pt idx="734">
                  <c:v>0.62685829577887264</c:v>
                </c:pt>
                <c:pt idx="735">
                  <c:v>0.62685829577887264</c:v>
                </c:pt>
                <c:pt idx="736">
                  <c:v>0.62685829577887264</c:v>
                </c:pt>
                <c:pt idx="737">
                  <c:v>0.62685829577887264</c:v>
                </c:pt>
                <c:pt idx="738">
                  <c:v>0.62685829577887264</c:v>
                </c:pt>
                <c:pt idx="739">
                  <c:v>0.62685829577887264</c:v>
                </c:pt>
                <c:pt idx="740">
                  <c:v>0.62685829577887264</c:v>
                </c:pt>
                <c:pt idx="741">
                  <c:v>0.62685829577887264</c:v>
                </c:pt>
                <c:pt idx="742">
                  <c:v>0.62685829577887264</c:v>
                </c:pt>
                <c:pt idx="743">
                  <c:v>0.62685829577887264</c:v>
                </c:pt>
                <c:pt idx="744">
                  <c:v>0.62685829577887264</c:v>
                </c:pt>
                <c:pt idx="745">
                  <c:v>0.62685829577887264</c:v>
                </c:pt>
                <c:pt idx="746">
                  <c:v>0.62685829577887264</c:v>
                </c:pt>
                <c:pt idx="747">
                  <c:v>0.62685829577887264</c:v>
                </c:pt>
                <c:pt idx="748">
                  <c:v>0.62685829577887264</c:v>
                </c:pt>
                <c:pt idx="749">
                  <c:v>0.62685829577887264</c:v>
                </c:pt>
                <c:pt idx="750">
                  <c:v>0.62685829577887264</c:v>
                </c:pt>
                <c:pt idx="751">
                  <c:v>0.62685829577887264</c:v>
                </c:pt>
                <c:pt idx="752">
                  <c:v>0.62685829577887264</c:v>
                </c:pt>
                <c:pt idx="753">
                  <c:v>0.62685829577887264</c:v>
                </c:pt>
                <c:pt idx="754">
                  <c:v>0.62685829577887264</c:v>
                </c:pt>
                <c:pt idx="755">
                  <c:v>0.62685829577887264</c:v>
                </c:pt>
                <c:pt idx="756">
                  <c:v>0.62685829577887264</c:v>
                </c:pt>
                <c:pt idx="757">
                  <c:v>0.62685829577887264</c:v>
                </c:pt>
                <c:pt idx="758">
                  <c:v>0.62685829577887264</c:v>
                </c:pt>
                <c:pt idx="759">
                  <c:v>0.62685829577887264</c:v>
                </c:pt>
                <c:pt idx="760">
                  <c:v>0.62685829577887264</c:v>
                </c:pt>
                <c:pt idx="761">
                  <c:v>0.62685829577887264</c:v>
                </c:pt>
                <c:pt idx="762">
                  <c:v>0.62685829577887264</c:v>
                </c:pt>
                <c:pt idx="763">
                  <c:v>0.62685829577887264</c:v>
                </c:pt>
                <c:pt idx="764">
                  <c:v>0.62685829577887264</c:v>
                </c:pt>
                <c:pt idx="765">
                  <c:v>0.62685829577887264</c:v>
                </c:pt>
                <c:pt idx="766">
                  <c:v>0.62685829577887264</c:v>
                </c:pt>
                <c:pt idx="767">
                  <c:v>0.62685829577887264</c:v>
                </c:pt>
                <c:pt idx="768">
                  <c:v>0.62685829577887264</c:v>
                </c:pt>
                <c:pt idx="769">
                  <c:v>0.62685829577887264</c:v>
                </c:pt>
                <c:pt idx="770">
                  <c:v>0.62685829577887264</c:v>
                </c:pt>
                <c:pt idx="771">
                  <c:v>0.62685829577887264</c:v>
                </c:pt>
                <c:pt idx="772">
                  <c:v>0.62685829577887264</c:v>
                </c:pt>
                <c:pt idx="773">
                  <c:v>0.62685829577887264</c:v>
                </c:pt>
                <c:pt idx="774">
                  <c:v>0.62685829577887264</c:v>
                </c:pt>
                <c:pt idx="775">
                  <c:v>0.62685829577887264</c:v>
                </c:pt>
                <c:pt idx="776">
                  <c:v>0.62685829577887264</c:v>
                </c:pt>
                <c:pt idx="777">
                  <c:v>0.62685829577887264</c:v>
                </c:pt>
                <c:pt idx="778">
                  <c:v>0.62685829577887264</c:v>
                </c:pt>
                <c:pt idx="779">
                  <c:v>0.62685829577887264</c:v>
                </c:pt>
                <c:pt idx="780">
                  <c:v>0.62685829577887264</c:v>
                </c:pt>
                <c:pt idx="781">
                  <c:v>0.62685829577887264</c:v>
                </c:pt>
                <c:pt idx="782">
                  <c:v>0.62685829577887264</c:v>
                </c:pt>
                <c:pt idx="783">
                  <c:v>0.62685829577887264</c:v>
                </c:pt>
                <c:pt idx="784">
                  <c:v>0.62685829577887264</c:v>
                </c:pt>
                <c:pt idx="785">
                  <c:v>0.62685829577887264</c:v>
                </c:pt>
                <c:pt idx="786">
                  <c:v>0.62685829577887264</c:v>
                </c:pt>
                <c:pt idx="787">
                  <c:v>0.62685829577887264</c:v>
                </c:pt>
                <c:pt idx="788">
                  <c:v>0.62685829577887264</c:v>
                </c:pt>
                <c:pt idx="789">
                  <c:v>0.62685829577887264</c:v>
                </c:pt>
                <c:pt idx="790">
                  <c:v>0.28752929195000038</c:v>
                </c:pt>
                <c:pt idx="791">
                  <c:v>0.28752929195000038</c:v>
                </c:pt>
                <c:pt idx="792">
                  <c:v>0.28752929195000038</c:v>
                </c:pt>
                <c:pt idx="793">
                  <c:v>0.28752929195000038</c:v>
                </c:pt>
                <c:pt idx="794">
                  <c:v>0.28752929195000038</c:v>
                </c:pt>
                <c:pt idx="795">
                  <c:v>0.28752929195000038</c:v>
                </c:pt>
                <c:pt idx="796">
                  <c:v>0.28752929195000038</c:v>
                </c:pt>
                <c:pt idx="797">
                  <c:v>0.28752929195000038</c:v>
                </c:pt>
                <c:pt idx="798">
                  <c:v>0.28752929195000038</c:v>
                </c:pt>
                <c:pt idx="799">
                  <c:v>0.28752929195000038</c:v>
                </c:pt>
                <c:pt idx="800">
                  <c:v>0.28752929195000038</c:v>
                </c:pt>
                <c:pt idx="801">
                  <c:v>0.28752929195000038</c:v>
                </c:pt>
                <c:pt idx="802">
                  <c:v>0.28752929195000038</c:v>
                </c:pt>
                <c:pt idx="803">
                  <c:v>0.28752929195000038</c:v>
                </c:pt>
                <c:pt idx="804">
                  <c:v>0.28752929195000038</c:v>
                </c:pt>
                <c:pt idx="805">
                  <c:v>0.28752929195000038</c:v>
                </c:pt>
                <c:pt idx="806">
                  <c:v>0.28752929195000038</c:v>
                </c:pt>
                <c:pt idx="807">
                  <c:v>0.28752929195000038</c:v>
                </c:pt>
                <c:pt idx="808">
                  <c:v>0.28752929195000038</c:v>
                </c:pt>
                <c:pt idx="809">
                  <c:v>0.28752929195000038</c:v>
                </c:pt>
                <c:pt idx="810">
                  <c:v>0.28752929195000038</c:v>
                </c:pt>
                <c:pt idx="811">
                  <c:v>0.28752929195000038</c:v>
                </c:pt>
                <c:pt idx="812">
                  <c:v>0.28752929195000038</c:v>
                </c:pt>
                <c:pt idx="813">
                  <c:v>0.28752929195000038</c:v>
                </c:pt>
                <c:pt idx="814">
                  <c:v>0.28752929195000038</c:v>
                </c:pt>
                <c:pt idx="815">
                  <c:v>0.28752929195000038</c:v>
                </c:pt>
                <c:pt idx="816">
                  <c:v>0.28752929195000038</c:v>
                </c:pt>
                <c:pt idx="817">
                  <c:v>0.28752929195000038</c:v>
                </c:pt>
                <c:pt idx="818">
                  <c:v>0.28752929195000038</c:v>
                </c:pt>
                <c:pt idx="819">
                  <c:v>0.28752929195000038</c:v>
                </c:pt>
                <c:pt idx="820">
                  <c:v>0.28752929195000038</c:v>
                </c:pt>
                <c:pt idx="821">
                  <c:v>0.28752929195000038</c:v>
                </c:pt>
                <c:pt idx="822">
                  <c:v>0.28752929195000038</c:v>
                </c:pt>
                <c:pt idx="823">
                  <c:v>0.28752929195000038</c:v>
                </c:pt>
                <c:pt idx="824">
                  <c:v>0.28752929195000038</c:v>
                </c:pt>
                <c:pt idx="825">
                  <c:v>0.28752929195000038</c:v>
                </c:pt>
                <c:pt idx="826">
                  <c:v>0.28752929195000038</c:v>
                </c:pt>
                <c:pt idx="827">
                  <c:v>0.28752929195000038</c:v>
                </c:pt>
                <c:pt idx="828">
                  <c:v>0.28752929195000038</c:v>
                </c:pt>
                <c:pt idx="829">
                  <c:v>0.28752929195000038</c:v>
                </c:pt>
                <c:pt idx="830">
                  <c:v>0.28752929195000038</c:v>
                </c:pt>
                <c:pt idx="831">
                  <c:v>0.28752929195000038</c:v>
                </c:pt>
                <c:pt idx="832">
                  <c:v>0.28752929195000038</c:v>
                </c:pt>
                <c:pt idx="833">
                  <c:v>0.28752929195000038</c:v>
                </c:pt>
                <c:pt idx="834">
                  <c:v>0.28752929195000038</c:v>
                </c:pt>
                <c:pt idx="835">
                  <c:v>0.28752929195000038</c:v>
                </c:pt>
                <c:pt idx="836">
                  <c:v>0.28752929195000038</c:v>
                </c:pt>
                <c:pt idx="837">
                  <c:v>0.28752929195000038</c:v>
                </c:pt>
                <c:pt idx="838">
                  <c:v>0.28752929195000038</c:v>
                </c:pt>
                <c:pt idx="839">
                  <c:v>0.28752929195000038</c:v>
                </c:pt>
                <c:pt idx="840">
                  <c:v>0.28752929195000038</c:v>
                </c:pt>
                <c:pt idx="841">
                  <c:v>0.28752929195000038</c:v>
                </c:pt>
                <c:pt idx="842">
                  <c:v>0.28752929195000038</c:v>
                </c:pt>
                <c:pt idx="843">
                  <c:v>0.28752929195000038</c:v>
                </c:pt>
                <c:pt idx="844">
                  <c:v>0.28752929195000038</c:v>
                </c:pt>
                <c:pt idx="845">
                  <c:v>0.28752929195000038</c:v>
                </c:pt>
                <c:pt idx="846">
                  <c:v>0.28752929195000038</c:v>
                </c:pt>
                <c:pt idx="847">
                  <c:v>0.28752929195000038</c:v>
                </c:pt>
                <c:pt idx="848">
                  <c:v>0.28752929195000038</c:v>
                </c:pt>
                <c:pt idx="849">
                  <c:v>0.28752929195000038</c:v>
                </c:pt>
                <c:pt idx="850">
                  <c:v>0.28752929195000038</c:v>
                </c:pt>
                <c:pt idx="851">
                  <c:v>0.28752929195000038</c:v>
                </c:pt>
                <c:pt idx="852">
                  <c:v>0.28752929195000038</c:v>
                </c:pt>
                <c:pt idx="853">
                  <c:v>0.28752929195000038</c:v>
                </c:pt>
                <c:pt idx="854">
                  <c:v>0.28752929195000038</c:v>
                </c:pt>
                <c:pt idx="855">
                  <c:v>0.28752929195000038</c:v>
                </c:pt>
                <c:pt idx="856">
                  <c:v>0.28752929195000038</c:v>
                </c:pt>
                <c:pt idx="857">
                  <c:v>0.28752929195000038</c:v>
                </c:pt>
                <c:pt idx="858">
                  <c:v>0.28752929195000038</c:v>
                </c:pt>
                <c:pt idx="859">
                  <c:v>0.28752929195000038</c:v>
                </c:pt>
                <c:pt idx="860">
                  <c:v>0.28752929195000038</c:v>
                </c:pt>
                <c:pt idx="861">
                  <c:v>0.28752929195000038</c:v>
                </c:pt>
                <c:pt idx="862">
                  <c:v>0.28752929195000038</c:v>
                </c:pt>
                <c:pt idx="863">
                  <c:v>0.28752929195000038</c:v>
                </c:pt>
                <c:pt idx="864">
                  <c:v>0.28752929195000038</c:v>
                </c:pt>
                <c:pt idx="865">
                  <c:v>0.28752929195000038</c:v>
                </c:pt>
                <c:pt idx="866">
                  <c:v>0.28752929195000038</c:v>
                </c:pt>
                <c:pt idx="867">
                  <c:v>0.28752929195000038</c:v>
                </c:pt>
                <c:pt idx="868">
                  <c:v>0.28752929195000038</c:v>
                </c:pt>
                <c:pt idx="869">
                  <c:v>0.28752929195000038</c:v>
                </c:pt>
                <c:pt idx="870">
                  <c:v>0.28752929195000038</c:v>
                </c:pt>
                <c:pt idx="871">
                  <c:v>0.28752929195000038</c:v>
                </c:pt>
                <c:pt idx="872">
                  <c:v>0.28752929195000038</c:v>
                </c:pt>
                <c:pt idx="873">
                  <c:v>0.28752929195000038</c:v>
                </c:pt>
                <c:pt idx="874">
                  <c:v>0.28752929195000038</c:v>
                </c:pt>
                <c:pt idx="875">
                  <c:v>0.28752929195000038</c:v>
                </c:pt>
                <c:pt idx="876">
                  <c:v>0.28752929195000038</c:v>
                </c:pt>
                <c:pt idx="877">
                  <c:v>0.28752929195000038</c:v>
                </c:pt>
                <c:pt idx="878">
                  <c:v>0.28752929195000038</c:v>
                </c:pt>
                <c:pt idx="879">
                  <c:v>0.28752929195000038</c:v>
                </c:pt>
                <c:pt idx="880">
                  <c:v>0.28752929195000038</c:v>
                </c:pt>
                <c:pt idx="881">
                  <c:v>0.28752929195000038</c:v>
                </c:pt>
                <c:pt idx="882">
                  <c:v>0.28752929195000038</c:v>
                </c:pt>
                <c:pt idx="883">
                  <c:v>0.28752929195000038</c:v>
                </c:pt>
                <c:pt idx="884">
                  <c:v>0.28752929195000038</c:v>
                </c:pt>
                <c:pt idx="885">
                  <c:v>0.28752929195000038</c:v>
                </c:pt>
                <c:pt idx="886">
                  <c:v>0.28752929195000038</c:v>
                </c:pt>
                <c:pt idx="887">
                  <c:v>0.28752929195000038</c:v>
                </c:pt>
                <c:pt idx="888">
                  <c:v>0.28752929195000038</c:v>
                </c:pt>
                <c:pt idx="889">
                  <c:v>0.28752929195000038</c:v>
                </c:pt>
                <c:pt idx="890">
                  <c:v>0.28752929195000038</c:v>
                </c:pt>
                <c:pt idx="891">
                  <c:v>0.28752929195000038</c:v>
                </c:pt>
                <c:pt idx="892">
                  <c:v>0.28752929195000038</c:v>
                </c:pt>
                <c:pt idx="893">
                  <c:v>0.28752929195000038</c:v>
                </c:pt>
                <c:pt idx="894">
                  <c:v>0.28752929195000038</c:v>
                </c:pt>
                <c:pt idx="895">
                  <c:v>0.28752929195000038</c:v>
                </c:pt>
                <c:pt idx="896">
                  <c:v>0.28752929195000038</c:v>
                </c:pt>
                <c:pt idx="897">
                  <c:v>0.28752929195000038</c:v>
                </c:pt>
                <c:pt idx="898">
                  <c:v>0.28752929195000038</c:v>
                </c:pt>
                <c:pt idx="899">
                  <c:v>0.28752929195000038</c:v>
                </c:pt>
                <c:pt idx="900">
                  <c:v>0.28752929195000038</c:v>
                </c:pt>
                <c:pt idx="901">
                  <c:v>0.28752929195000038</c:v>
                </c:pt>
                <c:pt idx="902">
                  <c:v>0.28752929195000038</c:v>
                </c:pt>
                <c:pt idx="903">
                  <c:v>0.28752929195000038</c:v>
                </c:pt>
                <c:pt idx="904">
                  <c:v>0.28752929195000038</c:v>
                </c:pt>
                <c:pt idx="905">
                  <c:v>0.28752929195000038</c:v>
                </c:pt>
                <c:pt idx="906">
                  <c:v>0.28752929195000038</c:v>
                </c:pt>
                <c:pt idx="907">
                  <c:v>0.28752929195000038</c:v>
                </c:pt>
                <c:pt idx="908">
                  <c:v>0.28752929195000038</c:v>
                </c:pt>
                <c:pt idx="909">
                  <c:v>0.28752929195000038</c:v>
                </c:pt>
                <c:pt idx="910">
                  <c:v>0.28752929195000038</c:v>
                </c:pt>
                <c:pt idx="911">
                  <c:v>0.28752929195000038</c:v>
                </c:pt>
                <c:pt idx="912">
                  <c:v>0.28752929195000038</c:v>
                </c:pt>
                <c:pt idx="913">
                  <c:v>0.28752929195000038</c:v>
                </c:pt>
                <c:pt idx="914">
                  <c:v>0.28752929195000038</c:v>
                </c:pt>
                <c:pt idx="915">
                  <c:v>0.28752929195000038</c:v>
                </c:pt>
                <c:pt idx="916">
                  <c:v>0.28752929195000038</c:v>
                </c:pt>
                <c:pt idx="917">
                  <c:v>0.28752929195000038</c:v>
                </c:pt>
                <c:pt idx="918">
                  <c:v>0.28752929195000038</c:v>
                </c:pt>
                <c:pt idx="919">
                  <c:v>0.28752929195000038</c:v>
                </c:pt>
                <c:pt idx="920">
                  <c:v>0.28752929195000038</c:v>
                </c:pt>
                <c:pt idx="921">
                  <c:v>0.28752929195000038</c:v>
                </c:pt>
                <c:pt idx="922">
                  <c:v>0.28752929195000038</c:v>
                </c:pt>
                <c:pt idx="923">
                  <c:v>0.28752929195000038</c:v>
                </c:pt>
                <c:pt idx="924">
                  <c:v>0.28752929195000038</c:v>
                </c:pt>
                <c:pt idx="925">
                  <c:v>0.28752929195000038</c:v>
                </c:pt>
                <c:pt idx="926">
                  <c:v>0.28752929195000038</c:v>
                </c:pt>
                <c:pt idx="927">
                  <c:v>0.28752929195000038</c:v>
                </c:pt>
                <c:pt idx="928">
                  <c:v>0.28752929195000038</c:v>
                </c:pt>
                <c:pt idx="929">
                  <c:v>0.28752929195000038</c:v>
                </c:pt>
                <c:pt idx="930">
                  <c:v>0.28752929195000038</c:v>
                </c:pt>
                <c:pt idx="931">
                  <c:v>0.28752929195000038</c:v>
                </c:pt>
                <c:pt idx="932">
                  <c:v>0.28752929195000038</c:v>
                </c:pt>
                <c:pt idx="933">
                  <c:v>0.28752929195000038</c:v>
                </c:pt>
                <c:pt idx="934">
                  <c:v>0.28752929195000038</c:v>
                </c:pt>
                <c:pt idx="935">
                  <c:v>0.28752929195000038</c:v>
                </c:pt>
                <c:pt idx="936">
                  <c:v>0.28752929195000038</c:v>
                </c:pt>
                <c:pt idx="937">
                  <c:v>0.28752929195000038</c:v>
                </c:pt>
                <c:pt idx="938">
                  <c:v>0.28752929195000038</c:v>
                </c:pt>
                <c:pt idx="939">
                  <c:v>0.28752929195000038</c:v>
                </c:pt>
                <c:pt idx="940">
                  <c:v>0.28752929195000038</c:v>
                </c:pt>
                <c:pt idx="941">
                  <c:v>0.28752929195000038</c:v>
                </c:pt>
                <c:pt idx="942">
                  <c:v>0.28752929195000038</c:v>
                </c:pt>
                <c:pt idx="943">
                  <c:v>0.28752929195000038</c:v>
                </c:pt>
                <c:pt idx="944">
                  <c:v>0.28752929195000038</c:v>
                </c:pt>
                <c:pt idx="945">
                  <c:v>0.28752929195000038</c:v>
                </c:pt>
                <c:pt idx="946">
                  <c:v>0.28752929195000038</c:v>
                </c:pt>
                <c:pt idx="947">
                  <c:v>0.28752929195000038</c:v>
                </c:pt>
                <c:pt idx="948">
                  <c:v>0.28752929195000038</c:v>
                </c:pt>
                <c:pt idx="949">
                  <c:v>0.28752929195000038</c:v>
                </c:pt>
                <c:pt idx="950">
                  <c:v>0.28752929195000038</c:v>
                </c:pt>
                <c:pt idx="951">
                  <c:v>0.28752929195000038</c:v>
                </c:pt>
                <c:pt idx="952">
                  <c:v>0.28752929195000038</c:v>
                </c:pt>
                <c:pt idx="953">
                  <c:v>0.28752929195000038</c:v>
                </c:pt>
                <c:pt idx="954">
                  <c:v>0.28752929195000038</c:v>
                </c:pt>
                <c:pt idx="955">
                  <c:v>0.28752929195000038</c:v>
                </c:pt>
                <c:pt idx="956">
                  <c:v>0.28752929195000038</c:v>
                </c:pt>
                <c:pt idx="957">
                  <c:v>0.28752929195000038</c:v>
                </c:pt>
                <c:pt idx="958">
                  <c:v>0.14911163520000059</c:v>
                </c:pt>
                <c:pt idx="959">
                  <c:v>0.14911163520000059</c:v>
                </c:pt>
                <c:pt idx="960">
                  <c:v>0.14911163520000059</c:v>
                </c:pt>
                <c:pt idx="961">
                  <c:v>0.14911163520000059</c:v>
                </c:pt>
                <c:pt idx="962">
                  <c:v>0.14911163520000059</c:v>
                </c:pt>
                <c:pt idx="963">
                  <c:v>0.14911163520000059</c:v>
                </c:pt>
                <c:pt idx="964">
                  <c:v>0.14911163520000059</c:v>
                </c:pt>
                <c:pt idx="965">
                  <c:v>0.14911163520000059</c:v>
                </c:pt>
                <c:pt idx="966">
                  <c:v>0.14911163520000059</c:v>
                </c:pt>
                <c:pt idx="967">
                  <c:v>0.14911163520000059</c:v>
                </c:pt>
                <c:pt idx="968">
                  <c:v>0.14911163520000059</c:v>
                </c:pt>
                <c:pt idx="969">
                  <c:v>0.14911163520000059</c:v>
                </c:pt>
                <c:pt idx="970">
                  <c:v>0.14911163520000059</c:v>
                </c:pt>
                <c:pt idx="971">
                  <c:v>0.14911163520000059</c:v>
                </c:pt>
                <c:pt idx="972">
                  <c:v>0.14911163520000059</c:v>
                </c:pt>
                <c:pt idx="973">
                  <c:v>0.14911163520000059</c:v>
                </c:pt>
                <c:pt idx="974">
                  <c:v>0.14911163520000059</c:v>
                </c:pt>
                <c:pt idx="975">
                  <c:v>0.14911163520000059</c:v>
                </c:pt>
                <c:pt idx="976">
                  <c:v>0.14911163520000059</c:v>
                </c:pt>
                <c:pt idx="977">
                  <c:v>0.14911163520000059</c:v>
                </c:pt>
                <c:pt idx="978">
                  <c:v>0.14911163520000059</c:v>
                </c:pt>
                <c:pt idx="979">
                  <c:v>0.14911163520000059</c:v>
                </c:pt>
                <c:pt idx="980">
                  <c:v>0.14911163520000059</c:v>
                </c:pt>
                <c:pt idx="981">
                  <c:v>0.14911163520000059</c:v>
                </c:pt>
                <c:pt idx="982">
                  <c:v>0.14911163520000059</c:v>
                </c:pt>
                <c:pt idx="983">
                  <c:v>0.14911163520000059</c:v>
                </c:pt>
                <c:pt idx="984">
                  <c:v>0.14911163520000059</c:v>
                </c:pt>
                <c:pt idx="985">
                  <c:v>0.14911163520000059</c:v>
                </c:pt>
                <c:pt idx="986">
                  <c:v>0.14911163520000059</c:v>
                </c:pt>
                <c:pt idx="987">
                  <c:v>0.14911163520000059</c:v>
                </c:pt>
                <c:pt idx="988">
                  <c:v>0.14911163520000059</c:v>
                </c:pt>
                <c:pt idx="989">
                  <c:v>0.14911163520000059</c:v>
                </c:pt>
                <c:pt idx="990">
                  <c:v>0.14911163520000059</c:v>
                </c:pt>
                <c:pt idx="991">
                  <c:v>0.14911163520000059</c:v>
                </c:pt>
                <c:pt idx="992">
                  <c:v>0.14911163520000059</c:v>
                </c:pt>
                <c:pt idx="993">
                  <c:v>0.14911163520000059</c:v>
                </c:pt>
                <c:pt idx="994">
                  <c:v>0.14911163520000059</c:v>
                </c:pt>
                <c:pt idx="995">
                  <c:v>0.14911163520000059</c:v>
                </c:pt>
                <c:pt idx="996">
                  <c:v>0.14911163520000059</c:v>
                </c:pt>
                <c:pt idx="997">
                  <c:v>0.14911163520000059</c:v>
                </c:pt>
                <c:pt idx="998">
                  <c:v>0.14911163520000059</c:v>
                </c:pt>
                <c:pt idx="999">
                  <c:v>0.14911163520000059</c:v>
                </c:pt>
                <c:pt idx="1000">
                  <c:v>0.14911163520000059</c:v>
                </c:pt>
                <c:pt idx="1001">
                  <c:v>0.14911163520000059</c:v>
                </c:pt>
                <c:pt idx="1002">
                  <c:v>0.14911163520000059</c:v>
                </c:pt>
                <c:pt idx="1003">
                  <c:v>0.14911163520000059</c:v>
                </c:pt>
                <c:pt idx="1004">
                  <c:v>0.14911163520000059</c:v>
                </c:pt>
                <c:pt idx="1005">
                  <c:v>0.14911163520000059</c:v>
                </c:pt>
                <c:pt idx="1006">
                  <c:v>0.14911163520000059</c:v>
                </c:pt>
                <c:pt idx="1007">
                  <c:v>0.14911163520000059</c:v>
                </c:pt>
                <c:pt idx="1008">
                  <c:v>0.14911163520000059</c:v>
                </c:pt>
                <c:pt idx="1009">
                  <c:v>0.14911163520000059</c:v>
                </c:pt>
                <c:pt idx="1010">
                  <c:v>0.14911163520000059</c:v>
                </c:pt>
                <c:pt idx="1011">
                  <c:v>0.14911163520000059</c:v>
                </c:pt>
                <c:pt idx="1012">
                  <c:v>0.14911163520000059</c:v>
                </c:pt>
                <c:pt idx="1013">
                  <c:v>0.14911163520000059</c:v>
                </c:pt>
                <c:pt idx="1014">
                  <c:v>0.14911163520000059</c:v>
                </c:pt>
                <c:pt idx="1015">
                  <c:v>0.14911163520000059</c:v>
                </c:pt>
                <c:pt idx="1016">
                  <c:v>0.14911163520000059</c:v>
                </c:pt>
                <c:pt idx="1017">
                  <c:v>0.14911163520000059</c:v>
                </c:pt>
                <c:pt idx="1018">
                  <c:v>0.14911163520000059</c:v>
                </c:pt>
                <c:pt idx="1019">
                  <c:v>0.14911163520000059</c:v>
                </c:pt>
                <c:pt idx="1020">
                  <c:v>0.14911163520000059</c:v>
                </c:pt>
                <c:pt idx="1021">
                  <c:v>0.14911163520000059</c:v>
                </c:pt>
                <c:pt idx="1022">
                  <c:v>0.14911163520000059</c:v>
                </c:pt>
                <c:pt idx="1023">
                  <c:v>0.14911163520000059</c:v>
                </c:pt>
                <c:pt idx="1024">
                  <c:v>0.14911163520000059</c:v>
                </c:pt>
                <c:pt idx="1025">
                  <c:v>0.14911163520000059</c:v>
                </c:pt>
                <c:pt idx="1026">
                  <c:v>0.14911163520000059</c:v>
                </c:pt>
                <c:pt idx="1027">
                  <c:v>0.14911163520000059</c:v>
                </c:pt>
                <c:pt idx="1028">
                  <c:v>0.14911163520000059</c:v>
                </c:pt>
                <c:pt idx="1029">
                  <c:v>0.14911163520000059</c:v>
                </c:pt>
                <c:pt idx="1030">
                  <c:v>0.14911163520000059</c:v>
                </c:pt>
                <c:pt idx="1031">
                  <c:v>0.14911163520000059</c:v>
                </c:pt>
                <c:pt idx="1032">
                  <c:v>0.14911163520000059</c:v>
                </c:pt>
                <c:pt idx="1033">
                  <c:v>0.14911163520000059</c:v>
                </c:pt>
                <c:pt idx="1034">
                  <c:v>0.14911163520000059</c:v>
                </c:pt>
                <c:pt idx="1035">
                  <c:v>0.14911163520000059</c:v>
                </c:pt>
                <c:pt idx="1036">
                  <c:v>0.14911163520000059</c:v>
                </c:pt>
                <c:pt idx="1037">
                  <c:v>0.14911163520000059</c:v>
                </c:pt>
                <c:pt idx="1038">
                  <c:v>0.14911163520000059</c:v>
                </c:pt>
                <c:pt idx="1039">
                  <c:v>0.14911163520000059</c:v>
                </c:pt>
                <c:pt idx="1040">
                  <c:v>0.14911163520000059</c:v>
                </c:pt>
                <c:pt idx="1041">
                  <c:v>0.14911163520000059</c:v>
                </c:pt>
                <c:pt idx="1042">
                  <c:v>0.14911163520000059</c:v>
                </c:pt>
                <c:pt idx="1043">
                  <c:v>0.14911163520000059</c:v>
                </c:pt>
                <c:pt idx="1044">
                  <c:v>0.14911163520000059</c:v>
                </c:pt>
                <c:pt idx="1045">
                  <c:v>0.14911163520000059</c:v>
                </c:pt>
                <c:pt idx="1046">
                  <c:v>0.14911163520000059</c:v>
                </c:pt>
                <c:pt idx="1047">
                  <c:v>0.14911163520000059</c:v>
                </c:pt>
                <c:pt idx="1048">
                  <c:v>0.14911163520000059</c:v>
                </c:pt>
                <c:pt idx="1049">
                  <c:v>0.14911163520000059</c:v>
                </c:pt>
                <c:pt idx="1050">
                  <c:v>0.14911163520000059</c:v>
                </c:pt>
                <c:pt idx="1051">
                  <c:v>0.14911163520000059</c:v>
                </c:pt>
                <c:pt idx="1052">
                  <c:v>0.14911163520000059</c:v>
                </c:pt>
                <c:pt idx="1053">
                  <c:v>0.14911163520000059</c:v>
                </c:pt>
                <c:pt idx="1054">
                  <c:v>0.14911163520000059</c:v>
                </c:pt>
                <c:pt idx="1055">
                  <c:v>0.14911163520000059</c:v>
                </c:pt>
                <c:pt idx="1056">
                  <c:v>0.14911163520000059</c:v>
                </c:pt>
                <c:pt idx="1057">
                  <c:v>0.14911163520000059</c:v>
                </c:pt>
                <c:pt idx="1058">
                  <c:v>0.14911163520000059</c:v>
                </c:pt>
                <c:pt idx="1059">
                  <c:v>0.14911163520000059</c:v>
                </c:pt>
                <c:pt idx="1060">
                  <c:v>0.14911163520000059</c:v>
                </c:pt>
                <c:pt idx="1061">
                  <c:v>0.14911163520000059</c:v>
                </c:pt>
                <c:pt idx="1062">
                  <c:v>0.14911163520000059</c:v>
                </c:pt>
                <c:pt idx="1063">
                  <c:v>0.14911163520000059</c:v>
                </c:pt>
                <c:pt idx="1064">
                  <c:v>0.14911163520000059</c:v>
                </c:pt>
                <c:pt idx="1065">
                  <c:v>0.14911163520000059</c:v>
                </c:pt>
                <c:pt idx="1066">
                  <c:v>0.14911163520000059</c:v>
                </c:pt>
                <c:pt idx="1067">
                  <c:v>0.14911163520000059</c:v>
                </c:pt>
                <c:pt idx="1068">
                  <c:v>0.14911163520000059</c:v>
                </c:pt>
                <c:pt idx="1069">
                  <c:v>0.14911163520000059</c:v>
                </c:pt>
                <c:pt idx="1070">
                  <c:v>0.14911163520000059</c:v>
                </c:pt>
                <c:pt idx="1071">
                  <c:v>0.14911163520000059</c:v>
                </c:pt>
                <c:pt idx="1072">
                  <c:v>0.14911163520000059</c:v>
                </c:pt>
                <c:pt idx="1073">
                  <c:v>0.14911163520000059</c:v>
                </c:pt>
                <c:pt idx="1074">
                  <c:v>0.14911163520000059</c:v>
                </c:pt>
                <c:pt idx="1075">
                  <c:v>0.14911163520000059</c:v>
                </c:pt>
                <c:pt idx="1076">
                  <c:v>0.14911163520000059</c:v>
                </c:pt>
                <c:pt idx="1077">
                  <c:v>0.14911163520000059</c:v>
                </c:pt>
                <c:pt idx="1078">
                  <c:v>0.14911163520000059</c:v>
                </c:pt>
                <c:pt idx="1079">
                  <c:v>0.14911163520000059</c:v>
                </c:pt>
                <c:pt idx="1080">
                  <c:v>0.14911163520000059</c:v>
                </c:pt>
                <c:pt idx="1081">
                  <c:v>0.14911163520000059</c:v>
                </c:pt>
                <c:pt idx="1082">
                  <c:v>0.14911163520000059</c:v>
                </c:pt>
                <c:pt idx="1083">
                  <c:v>0.14911163520000059</c:v>
                </c:pt>
                <c:pt idx="1084">
                  <c:v>0.14911163520000059</c:v>
                </c:pt>
                <c:pt idx="1085">
                  <c:v>0.14911163520000059</c:v>
                </c:pt>
                <c:pt idx="1086">
                  <c:v>0.14911163520000059</c:v>
                </c:pt>
                <c:pt idx="1087">
                  <c:v>0.14911163520000059</c:v>
                </c:pt>
                <c:pt idx="1088">
                  <c:v>0.14911163520000059</c:v>
                </c:pt>
                <c:pt idx="1089">
                  <c:v>0.14911163520000059</c:v>
                </c:pt>
                <c:pt idx="1090">
                  <c:v>0.14911163520000059</c:v>
                </c:pt>
                <c:pt idx="1091">
                  <c:v>0.14911163520000059</c:v>
                </c:pt>
                <c:pt idx="1092">
                  <c:v>0.14911163520000059</c:v>
                </c:pt>
                <c:pt idx="1093">
                  <c:v>0.14911163520000059</c:v>
                </c:pt>
                <c:pt idx="1094">
                  <c:v>0.14911163520000059</c:v>
                </c:pt>
                <c:pt idx="1095">
                  <c:v>0.14911163520000059</c:v>
                </c:pt>
                <c:pt idx="1096">
                  <c:v>0.14911163520000059</c:v>
                </c:pt>
                <c:pt idx="1097">
                  <c:v>0.14911163520000059</c:v>
                </c:pt>
                <c:pt idx="1098">
                  <c:v>0.14911163520000059</c:v>
                </c:pt>
                <c:pt idx="1099">
                  <c:v>0.14911163520000059</c:v>
                </c:pt>
                <c:pt idx="1100">
                  <c:v>0.14911163520000059</c:v>
                </c:pt>
                <c:pt idx="1101">
                  <c:v>0.14911163520000059</c:v>
                </c:pt>
                <c:pt idx="1102">
                  <c:v>0.14911163520000059</c:v>
                </c:pt>
                <c:pt idx="1103">
                  <c:v>0.14911163520000059</c:v>
                </c:pt>
                <c:pt idx="1104">
                  <c:v>0.14911163520000059</c:v>
                </c:pt>
                <c:pt idx="1105">
                  <c:v>0.14911163520000059</c:v>
                </c:pt>
                <c:pt idx="1106">
                  <c:v>0.14911163520000059</c:v>
                </c:pt>
                <c:pt idx="1107">
                  <c:v>0.14911163520000059</c:v>
                </c:pt>
                <c:pt idx="1108">
                  <c:v>0.14911163520000059</c:v>
                </c:pt>
                <c:pt idx="1109">
                  <c:v>0.14911163520000059</c:v>
                </c:pt>
                <c:pt idx="1110">
                  <c:v>0.14911163520000059</c:v>
                </c:pt>
                <c:pt idx="1111">
                  <c:v>0.14911163520000059</c:v>
                </c:pt>
                <c:pt idx="1112">
                  <c:v>0.14911163520000059</c:v>
                </c:pt>
                <c:pt idx="1113">
                  <c:v>0.14911163520000059</c:v>
                </c:pt>
                <c:pt idx="1114">
                  <c:v>0.14911163520000059</c:v>
                </c:pt>
                <c:pt idx="1115">
                  <c:v>0.14911163520000059</c:v>
                </c:pt>
                <c:pt idx="1116">
                  <c:v>0.14911163520000059</c:v>
                </c:pt>
                <c:pt idx="1117">
                  <c:v>0.14911163520000059</c:v>
                </c:pt>
                <c:pt idx="1118">
                  <c:v>0.14911163520000059</c:v>
                </c:pt>
                <c:pt idx="1119">
                  <c:v>0.14911163520000059</c:v>
                </c:pt>
                <c:pt idx="1120">
                  <c:v>0.14911163520000059</c:v>
                </c:pt>
                <c:pt idx="1121">
                  <c:v>0.14911163520000059</c:v>
                </c:pt>
                <c:pt idx="1122">
                  <c:v>0.14911163520000059</c:v>
                </c:pt>
                <c:pt idx="1123">
                  <c:v>0.14911163520000059</c:v>
                </c:pt>
                <c:pt idx="1124">
                  <c:v>0.14911163520000059</c:v>
                </c:pt>
                <c:pt idx="1125">
                  <c:v>0.14911163520000059</c:v>
                </c:pt>
                <c:pt idx="1126">
                  <c:v>0.38333058031000067</c:v>
                </c:pt>
                <c:pt idx="1127">
                  <c:v>0.38333058031000067</c:v>
                </c:pt>
                <c:pt idx="1128">
                  <c:v>0.38333058031000067</c:v>
                </c:pt>
                <c:pt idx="1129">
                  <c:v>0.38333058031000067</c:v>
                </c:pt>
                <c:pt idx="1130">
                  <c:v>0.38333058031000067</c:v>
                </c:pt>
                <c:pt idx="1131">
                  <c:v>0.38333058031000067</c:v>
                </c:pt>
                <c:pt idx="1132">
                  <c:v>0.38333058031000067</c:v>
                </c:pt>
                <c:pt idx="1133">
                  <c:v>0.38333058031000067</c:v>
                </c:pt>
                <c:pt idx="1134">
                  <c:v>0.38333058031000067</c:v>
                </c:pt>
                <c:pt idx="1135">
                  <c:v>0.38333058031000067</c:v>
                </c:pt>
                <c:pt idx="1136">
                  <c:v>0.38333058031000067</c:v>
                </c:pt>
                <c:pt idx="1137">
                  <c:v>0.38333058031000067</c:v>
                </c:pt>
                <c:pt idx="1138">
                  <c:v>0.38333058031000067</c:v>
                </c:pt>
                <c:pt idx="1139">
                  <c:v>0.38333058031000067</c:v>
                </c:pt>
                <c:pt idx="1140">
                  <c:v>0.38333058031000067</c:v>
                </c:pt>
                <c:pt idx="1141">
                  <c:v>0.38333058031000067</c:v>
                </c:pt>
                <c:pt idx="1142">
                  <c:v>0.38333058031000067</c:v>
                </c:pt>
                <c:pt idx="1143">
                  <c:v>0.38333058031000067</c:v>
                </c:pt>
                <c:pt idx="1144">
                  <c:v>0.38333058031000067</c:v>
                </c:pt>
                <c:pt idx="1145">
                  <c:v>0.38333058031000067</c:v>
                </c:pt>
                <c:pt idx="1146">
                  <c:v>0.38333058031000067</c:v>
                </c:pt>
                <c:pt idx="1147">
                  <c:v>0.38333058031000067</c:v>
                </c:pt>
                <c:pt idx="1148">
                  <c:v>0.38333058031000067</c:v>
                </c:pt>
                <c:pt idx="1149">
                  <c:v>0.38333058031000067</c:v>
                </c:pt>
                <c:pt idx="1150">
                  <c:v>0.38333058031000067</c:v>
                </c:pt>
                <c:pt idx="1151">
                  <c:v>0.38333058031000067</c:v>
                </c:pt>
                <c:pt idx="1152">
                  <c:v>0.38333058031000067</c:v>
                </c:pt>
                <c:pt idx="1153">
                  <c:v>0.38333058031000067</c:v>
                </c:pt>
                <c:pt idx="1154">
                  <c:v>0.38333058031000067</c:v>
                </c:pt>
                <c:pt idx="1155">
                  <c:v>0.38333058031000067</c:v>
                </c:pt>
                <c:pt idx="1156">
                  <c:v>0.38333058031000067</c:v>
                </c:pt>
                <c:pt idx="1157">
                  <c:v>0.38333058031000067</c:v>
                </c:pt>
                <c:pt idx="1158">
                  <c:v>0.38333058031000067</c:v>
                </c:pt>
                <c:pt idx="1159">
                  <c:v>0.38333058031000067</c:v>
                </c:pt>
                <c:pt idx="1160">
                  <c:v>0.38333058031000067</c:v>
                </c:pt>
                <c:pt idx="1161">
                  <c:v>0.38333058031000067</c:v>
                </c:pt>
                <c:pt idx="1162">
                  <c:v>0.38333058031000067</c:v>
                </c:pt>
                <c:pt idx="1163">
                  <c:v>0.38333058031000067</c:v>
                </c:pt>
                <c:pt idx="1164">
                  <c:v>0.38333058031000067</c:v>
                </c:pt>
                <c:pt idx="1165">
                  <c:v>0.38333058031000067</c:v>
                </c:pt>
                <c:pt idx="1166">
                  <c:v>0.38333058031000067</c:v>
                </c:pt>
                <c:pt idx="1167">
                  <c:v>0.38333058031000067</c:v>
                </c:pt>
                <c:pt idx="1168">
                  <c:v>0.38333058031000067</c:v>
                </c:pt>
                <c:pt idx="1169">
                  <c:v>0.38333058031000067</c:v>
                </c:pt>
                <c:pt idx="1170">
                  <c:v>0.38333058031000067</c:v>
                </c:pt>
                <c:pt idx="1171">
                  <c:v>0.38333058031000067</c:v>
                </c:pt>
                <c:pt idx="1172">
                  <c:v>0.38333058031000067</c:v>
                </c:pt>
                <c:pt idx="1173">
                  <c:v>0.38333058031000067</c:v>
                </c:pt>
                <c:pt idx="1174">
                  <c:v>0.38333058031000067</c:v>
                </c:pt>
                <c:pt idx="1175">
                  <c:v>0.38333058031000067</c:v>
                </c:pt>
                <c:pt idx="1176">
                  <c:v>0.38333058031000067</c:v>
                </c:pt>
                <c:pt idx="1177">
                  <c:v>0.38333058031000067</c:v>
                </c:pt>
                <c:pt idx="1178">
                  <c:v>0.38333058031000067</c:v>
                </c:pt>
                <c:pt idx="1179">
                  <c:v>0.38333058031000067</c:v>
                </c:pt>
                <c:pt idx="1180">
                  <c:v>0.38333058031000067</c:v>
                </c:pt>
                <c:pt idx="1181">
                  <c:v>0.38333058031000067</c:v>
                </c:pt>
                <c:pt idx="1182">
                  <c:v>0.38333058031000067</c:v>
                </c:pt>
                <c:pt idx="1183">
                  <c:v>0.38333058031000067</c:v>
                </c:pt>
                <c:pt idx="1184">
                  <c:v>0.38333058031000067</c:v>
                </c:pt>
                <c:pt idx="1185">
                  <c:v>0.38333058031000067</c:v>
                </c:pt>
                <c:pt idx="1186">
                  <c:v>0.38333058031000067</c:v>
                </c:pt>
                <c:pt idx="1187">
                  <c:v>0.38333058031000067</c:v>
                </c:pt>
                <c:pt idx="1188">
                  <c:v>0.38333058031000067</c:v>
                </c:pt>
                <c:pt idx="1189">
                  <c:v>0.38333058031000067</c:v>
                </c:pt>
                <c:pt idx="1190">
                  <c:v>0.38333058031000067</c:v>
                </c:pt>
                <c:pt idx="1191">
                  <c:v>0.38333058031000067</c:v>
                </c:pt>
                <c:pt idx="1192">
                  <c:v>0.38333058031000067</c:v>
                </c:pt>
                <c:pt idx="1193">
                  <c:v>0.38333058031000067</c:v>
                </c:pt>
                <c:pt idx="1194">
                  <c:v>0.38333058031000067</c:v>
                </c:pt>
                <c:pt idx="1195">
                  <c:v>0.38333058031000067</c:v>
                </c:pt>
                <c:pt idx="1196">
                  <c:v>0.38333058031000067</c:v>
                </c:pt>
                <c:pt idx="1197">
                  <c:v>0.38333058031000067</c:v>
                </c:pt>
                <c:pt idx="1198">
                  <c:v>0.38333058031000067</c:v>
                </c:pt>
                <c:pt idx="1199">
                  <c:v>0.38333058031000067</c:v>
                </c:pt>
                <c:pt idx="1200">
                  <c:v>0.38333058031000067</c:v>
                </c:pt>
                <c:pt idx="1201">
                  <c:v>0.38333058031000067</c:v>
                </c:pt>
                <c:pt idx="1202">
                  <c:v>0.38333058031000067</c:v>
                </c:pt>
                <c:pt idx="1203">
                  <c:v>0.38333058031000067</c:v>
                </c:pt>
                <c:pt idx="1204">
                  <c:v>0.38333058031000067</c:v>
                </c:pt>
                <c:pt idx="1205">
                  <c:v>0.38333058031000067</c:v>
                </c:pt>
                <c:pt idx="1206">
                  <c:v>0.38333058031000067</c:v>
                </c:pt>
                <c:pt idx="1207">
                  <c:v>0.38333058031000067</c:v>
                </c:pt>
                <c:pt idx="1208">
                  <c:v>0.38333058031000067</c:v>
                </c:pt>
                <c:pt idx="1209">
                  <c:v>0.38333058031000067</c:v>
                </c:pt>
                <c:pt idx="1210">
                  <c:v>0.38333058031000067</c:v>
                </c:pt>
                <c:pt idx="1211">
                  <c:v>0.38333058031000067</c:v>
                </c:pt>
                <c:pt idx="1212">
                  <c:v>0.38333058031000067</c:v>
                </c:pt>
                <c:pt idx="1213">
                  <c:v>0.38333058031000067</c:v>
                </c:pt>
                <c:pt idx="1214">
                  <c:v>0.38333058031000067</c:v>
                </c:pt>
                <c:pt idx="1215">
                  <c:v>0.38333058031000067</c:v>
                </c:pt>
                <c:pt idx="1216">
                  <c:v>0.38333058031000067</c:v>
                </c:pt>
                <c:pt idx="1217">
                  <c:v>0.38333058031000067</c:v>
                </c:pt>
                <c:pt idx="1218">
                  <c:v>0.38333058031000067</c:v>
                </c:pt>
                <c:pt idx="1219">
                  <c:v>0.38333058031000067</c:v>
                </c:pt>
                <c:pt idx="1220">
                  <c:v>0.38333058031000067</c:v>
                </c:pt>
                <c:pt idx="1221">
                  <c:v>0.38333058031000067</c:v>
                </c:pt>
                <c:pt idx="1222">
                  <c:v>0.38333058031000067</c:v>
                </c:pt>
                <c:pt idx="1223">
                  <c:v>0.38333058031000067</c:v>
                </c:pt>
                <c:pt idx="1224">
                  <c:v>0.38333058031000067</c:v>
                </c:pt>
                <c:pt idx="1225">
                  <c:v>0.38333058031000067</c:v>
                </c:pt>
                <c:pt idx="1226">
                  <c:v>0.38333058031000067</c:v>
                </c:pt>
                <c:pt idx="1227">
                  <c:v>0.38333058031000067</c:v>
                </c:pt>
                <c:pt idx="1228">
                  <c:v>0.38333058031000067</c:v>
                </c:pt>
                <c:pt idx="1229">
                  <c:v>0.38333058031000067</c:v>
                </c:pt>
                <c:pt idx="1230">
                  <c:v>0.38333058031000067</c:v>
                </c:pt>
                <c:pt idx="1231">
                  <c:v>0.38333058031000067</c:v>
                </c:pt>
                <c:pt idx="1232">
                  <c:v>0.38333058031000067</c:v>
                </c:pt>
                <c:pt idx="1233">
                  <c:v>0.38333058031000067</c:v>
                </c:pt>
                <c:pt idx="1234">
                  <c:v>0.38333058031000067</c:v>
                </c:pt>
                <c:pt idx="1235">
                  <c:v>0.38333058031000067</c:v>
                </c:pt>
                <c:pt idx="1236">
                  <c:v>0.38333058031000067</c:v>
                </c:pt>
                <c:pt idx="1237">
                  <c:v>0.38333058031000067</c:v>
                </c:pt>
                <c:pt idx="1238">
                  <c:v>0.38333058031000067</c:v>
                </c:pt>
                <c:pt idx="1239">
                  <c:v>0.38333058031000067</c:v>
                </c:pt>
                <c:pt idx="1240">
                  <c:v>0.38333058031000067</c:v>
                </c:pt>
                <c:pt idx="1241">
                  <c:v>0.38333058031000067</c:v>
                </c:pt>
                <c:pt idx="1242">
                  <c:v>0.38333058031000067</c:v>
                </c:pt>
                <c:pt idx="1243">
                  <c:v>0.38333058031000067</c:v>
                </c:pt>
                <c:pt idx="1244">
                  <c:v>0.38333058031000067</c:v>
                </c:pt>
                <c:pt idx="1245">
                  <c:v>0.38333058031000067</c:v>
                </c:pt>
                <c:pt idx="1246">
                  <c:v>0.38333058031000067</c:v>
                </c:pt>
                <c:pt idx="1247">
                  <c:v>0.38333058031000067</c:v>
                </c:pt>
                <c:pt idx="1248">
                  <c:v>0.38333058031000067</c:v>
                </c:pt>
                <c:pt idx="1249">
                  <c:v>0.38333058031000067</c:v>
                </c:pt>
                <c:pt idx="1250">
                  <c:v>0.38333058031000067</c:v>
                </c:pt>
                <c:pt idx="1251">
                  <c:v>0.38333058031000067</c:v>
                </c:pt>
                <c:pt idx="1252">
                  <c:v>0.38333058031000067</c:v>
                </c:pt>
                <c:pt idx="1253">
                  <c:v>0.38333058031000067</c:v>
                </c:pt>
                <c:pt idx="1254">
                  <c:v>0.38333058031000067</c:v>
                </c:pt>
                <c:pt idx="1255">
                  <c:v>0.38333058031000067</c:v>
                </c:pt>
                <c:pt idx="1256">
                  <c:v>0.38333058031000067</c:v>
                </c:pt>
                <c:pt idx="1257">
                  <c:v>0.38333058031000067</c:v>
                </c:pt>
                <c:pt idx="1258">
                  <c:v>0.38333058031000067</c:v>
                </c:pt>
                <c:pt idx="1259">
                  <c:v>0.38333058031000067</c:v>
                </c:pt>
                <c:pt idx="1260">
                  <c:v>0.38333058031000067</c:v>
                </c:pt>
                <c:pt idx="1261">
                  <c:v>0.38333058031000067</c:v>
                </c:pt>
                <c:pt idx="1262">
                  <c:v>0.38333058031000067</c:v>
                </c:pt>
                <c:pt idx="1263">
                  <c:v>0.38333058031000067</c:v>
                </c:pt>
                <c:pt idx="1264">
                  <c:v>0.38333058031000067</c:v>
                </c:pt>
                <c:pt idx="1265">
                  <c:v>0.38333058031000067</c:v>
                </c:pt>
                <c:pt idx="1266">
                  <c:v>0.38333058031000067</c:v>
                </c:pt>
                <c:pt idx="1267">
                  <c:v>0.38333058031000067</c:v>
                </c:pt>
                <c:pt idx="1268">
                  <c:v>0.38333058031000067</c:v>
                </c:pt>
                <c:pt idx="1269">
                  <c:v>0.38333058031000067</c:v>
                </c:pt>
                <c:pt idx="1270">
                  <c:v>0.38333058031000067</c:v>
                </c:pt>
                <c:pt idx="1271">
                  <c:v>0.38333058031000067</c:v>
                </c:pt>
                <c:pt idx="1272">
                  <c:v>0.38333058031000067</c:v>
                </c:pt>
                <c:pt idx="1273">
                  <c:v>0.38333058031000067</c:v>
                </c:pt>
                <c:pt idx="1274">
                  <c:v>0.38333058031000067</c:v>
                </c:pt>
                <c:pt idx="1275">
                  <c:v>0.38333058031000067</c:v>
                </c:pt>
                <c:pt idx="1276">
                  <c:v>0.38333058031000067</c:v>
                </c:pt>
                <c:pt idx="1277">
                  <c:v>0.38333058031000067</c:v>
                </c:pt>
                <c:pt idx="1278">
                  <c:v>0.38333058031000067</c:v>
                </c:pt>
                <c:pt idx="1279">
                  <c:v>0.38333058031000067</c:v>
                </c:pt>
                <c:pt idx="1280">
                  <c:v>0.38333058031000067</c:v>
                </c:pt>
                <c:pt idx="1281">
                  <c:v>0.38333058031000067</c:v>
                </c:pt>
                <c:pt idx="1282">
                  <c:v>0.38333058031000067</c:v>
                </c:pt>
                <c:pt idx="1283">
                  <c:v>0.38333058031000067</c:v>
                </c:pt>
                <c:pt idx="1284">
                  <c:v>0.38333058031000067</c:v>
                </c:pt>
                <c:pt idx="1285">
                  <c:v>0.38333058031000067</c:v>
                </c:pt>
                <c:pt idx="1286">
                  <c:v>0.38333058031000067</c:v>
                </c:pt>
                <c:pt idx="1287">
                  <c:v>0.38333058031000067</c:v>
                </c:pt>
                <c:pt idx="1288">
                  <c:v>0.38333058031000067</c:v>
                </c:pt>
                <c:pt idx="1289">
                  <c:v>0.38333058031000067</c:v>
                </c:pt>
                <c:pt idx="1290">
                  <c:v>0.38333058031000067</c:v>
                </c:pt>
                <c:pt idx="1291">
                  <c:v>0.38333058031000067</c:v>
                </c:pt>
                <c:pt idx="1292">
                  <c:v>0.38333058031000067</c:v>
                </c:pt>
                <c:pt idx="1293">
                  <c:v>0.38333058031000067</c:v>
                </c:pt>
                <c:pt idx="1294">
                  <c:v>0.5004111086399996</c:v>
                </c:pt>
                <c:pt idx="1295">
                  <c:v>0.5004111086399996</c:v>
                </c:pt>
                <c:pt idx="1296">
                  <c:v>0.5004111086399996</c:v>
                </c:pt>
                <c:pt idx="1297">
                  <c:v>0.5004111086399996</c:v>
                </c:pt>
                <c:pt idx="1298">
                  <c:v>0.5004111086399996</c:v>
                </c:pt>
                <c:pt idx="1299">
                  <c:v>0.5004111086399996</c:v>
                </c:pt>
                <c:pt idx="1300">
                  <c:v>0.5004111086399996</c:v>
                </c:pt>
                <c:pt idx="1301">
                  <c:v>0.5004111086399996</c:v>
                </c:pt>
                <c:pt idx="1302">
                  <c:v>0.5004111086399996</c:v>
                </c:pt>
                <c:pt idx="1303">
                  <c:v>0.5004111086399996</c:v>
                </c:pt>
                <c:pt idx="1304">
                  <c:v>0.5004111086399996</c:v>
                </c:pt>
                <c:pt idx="1305">
                  <c:v>0.5004111086399996</c:v>
                </c:pt>
                <c:pt idx="1306">
                  <c:v>0.5004111086399996</c:v>
                </c:pt>
                <c:pt idx="1307">
                  <c:v>0.5004111086399996</c:v>
                </c:pt>
                <c:pt idx="1308">
                  <c:v>0.5004111086399996</c:v>
                </c:pt>
                <c:pt idx="1309">
                  <c:v>0.5004111086399996</c:v>
                </c:pt>
                <c:pt idx="1310">
                  <c:v>0.5004111086399996</c:v>
                </c:pt>
                <c:pt idx="1311">
                  <c:v>0.5004111086399996</c:v>
                </c:pt>
                <c:pt idx="1312">
                  <c:v>0.5004111086399996</c:v>
                </c:pt>
                <c:pt idx="1313">
                  <c:v>0.5004111086399996</c:v>
                </c:pt>
                <c:pt idx="1314">
                  <c:v>0.5004111086399996</c:v>
                </c:pt>
                <c:pt idx="1315">
                  <c:v>0.5004111086399996</c:v>
                </c:pt>
                <c:pt idx="1316">
                  <c:v>0.5004111086399996</c:v>
                </c:pt>
                <c:pt idx="1317">
                  <c:v>0.5004111086399996</c:v>
                </c:pt>
                <c:pt idx="1318">
                  <c:v>0.5004111086399996</c:v>
                </c:pt>
                <c:pt idx="1319">
                  <c:v>0.5004111086399996</c:v>
                </c:pt>
                <c:pt idx="1320">
                  <c:v>0.5004111086399996</c:v>
                </c:pt>
                <c:pt idx="1321">
                  <c:v>0.5004111086399996</c:v>
                </c:pt>
                <c:pt idx="1322">
                  <c:v>0.5004111086399996</c:v>
                </c:pt>
                <c:pt idx="1323">
                  <c:v>0.5004111086399996</c:v>
                </c:pt>
                <c:pt idx="1324">
                  <c:v>0.5004111086399996</c:v>
                </c:pt>
                <c:pt idx="1325">
                  <c:v>0.5004111086399996</c:v>
                </c:pt>
                <c:pt idx="1326">
                  <c:v>0.5004111086399996</c:v>
                </c:pt>
                <c:pt idx="1327">
                  <c:v>0.5004111086399996</c:v>
                </c:pt>
                <c:pt idx="1328">
                  <c:v>0.5004111086399996</c:v>
                </c:pt>
                <c:pt idx="1329">
                  <c:v>0.5004111086399996</c:v>
                </c:pt>
                <c:pt idx="1330">
                  <c:v>0.5004111086399996</c:v>
                </c:pt>
                <c:pt idx="1331">
                  <c:v>0.5004111086399996</c:v>
                </c:pt>
                <c:pt idx="1332">
                  <c:v>0.5004111086399996</c:v>
                </c:pt>
                <c:pt idx="1333">
                  <c:v>0.5004111086399996</c:v>
                </c:pt>
                <c:pt idx="1334">
                  <c:v>0.5004111086399996</c:v>
                </c:pt>
                <c:pt idx="1335">
                  <c:v>0.5004111086399996</c:v>
                </c:pt>
                <c:pt idx="1336">
                  <c:v>0.5004111086399996</c:v>
                </c:pt>
                <c:pt idx="1337">
                  <c:v>0.5004111086399996</c:v>
                </c:pt>
                <c:pt idx="1338">
                  <c:v>0.5004111086399996</c:v>
                </c:pt>
                <c:pt idx="1339">
                  <c:v>0.5004111086399996</c:v>
                </c:pt>
                <c:pt idx="1340">
                  <c:v>0.5004111086399996</c:v>
                </c:pt>
                <c:pt idx="1341">
                  <c:v>0.5004111086399996</c:v>
                </c:pt>
                <c:pt idx="1342">
                  <c:v>0.5004111086399996</c:v>
                </c:pt>
                <c:pt idx="1343">
                  <c:v>0.5004111086399996</c:v>
                </c:pt>
                <c:pt idx="1344">
                  <c:v>0.5004111086399996</c:v>
                </c:pt>
                <c:pt idx="1345">
                  <c:v>0.5004111086399996</c:v>
                </c:pt>
                <c:pt idx="1346">
                  <c:v>0.5004111086399996</c:v>
                </c:pt>
                <c:pt idx="1347">
                  <c:v>0.5004111086399996</c:v>
                </c:pt>
                <c:pt idx="1348">
                  <c:v>0.5004111086399996</c:v>
                </c:pt>
                <c:pt idx="1349">
                  <c:v>0.5004111086399996</c:v>
                </c:pt>
                <c:pt idx="1350">
                  <c:v>0.5004111086399996</c:v>
                </c:pt>
                <c:pt idx="1351">
                  <c:v>0.5004111086399996</c:v>
                </c:pt>
                <c:pt idx="1352">
                  <c:v>0.5004111086399996</c:v>
                </c:pt>
                <c:pt idx="1353">
                  <c:v>0.5004111086399996</c:v>
                </c:pt>
                <c:pt idx="1354">
                  <c:v>0.5004111086399996</c:v>
                </c:pt>
                <c:pt idx="1355">
                  <c:v>0.5004111086399996</c:v>
                </c:pt>
                <c:pt idx="1356">
                  <c:v>0.5004111086399996</c:v>
                </c:pt>
                <c:pt idx="1357">
                  <c:v>0.5004111086399996</c:v>
                </c:pt>
                <c:pt idx="1358">
                  <c:v>0.5004111086399996</c:v>
                </c:pt>
                <c:pt idx="1359">
                  <c:v>0.5004111086399996</c:v>
                </c:pt>
                <c:pt idx="1360">
                  <c:v>0.5004111086399996</c:v>
                </c:pt>
                <c:pt idx="1361">
                  <c:v>0.5004111086399996</c:v>
                </c:pt>
                <c:pt idx="1362">
                  <c:v>0.5004111086399996</c:v>
                </c:pt>
                <c:pt idx="1363">
                  <c:v>0.5004111086399996</c:v>
                </c:pt>
                <c:pt idx="1364">
                  <c:v>0.5004111086399996</c:v>
                </c:pt>
                <c:pt idx="1365">
                  <c:v>0.5004111086399996</c:v>
                </c:pt>
                <c:pt idx="1366">
                  <c:v>0.5004111086399996</c:v>
                </c:pt>
                <c:pt idx="1367">
                  <c:v>0.5004111086399996</c:v>
                </c:pt>
                <c:pt idx="1368">
                  <c:v>0.5004111086399996</c:v>
                </c:pt>
                <c:pt idx="1369">
                  <c:v>0.5004111086399996</c:v>
                </c:pt>
                <c:pt idx="1370">
                  <c:v>0.5004111086399996</c:v>
                </c:pt>
                <c:pt idx="1371">
                  <c:v>0.5004111086399996</c:v>
                </c:pt>
                <c:pt idx="1372">
                  <c:v>0.5004111086399996</c:v>
                </c:pt>
                <c:pt idx="1373">
                  <c:v>0.5004111086399996</c:v>
                </c:pt>
                <c:pt idx="1374">
                  <c:v>0.5004111086399996</c:v>
                </c:pt>
                <c:pt idx="1375">
                  <c:v>0.5004111086399996</c:v>
                </c:pt>
                <c:pt idx="1376">
                  <c:v>0.5004111086399996</c:v>
                </c:pt>
                <c:pt idx="1377">
                  <c:v>0.5004111086399996</c:v>
                </c:pt>
                <c:pt idx="1378">
                  <c:v>0.5004111086399996</c:v>
                </c:pt>
                <c:pt idx="1379">
                  <c:v>0.5004111086399996</c:v>
                </c:pt>
                <c:pt idx="1380">
                  <c:v>0.5004111086399996</c:v>
                </c:pt>
                <c:pt idx="1381">
                  <c:v>0.5004111086399996</c:v>
                </c:pt>
                <c:pt idx="1382">
                  <c:v>0.5004111086399996</c:v>
                </c:pt>
                <c:pt idx="1383">
                  <c:v>0.5004111086399996</c:v>
                </c:pt>
                <c:pt idx="1384">
                  <c:v>0.5004111086399996</c:v>
                </c:pt>
                <c:pt idx="1385">
                  <c:v>0.5004111086399996</c:v>
                </c:pt>
                <c:pt idx="1386">
                  <c:v>0.5004111086399996</c:v>
                </c:pt>
                <c:pt idx="1387">
                  <c:v>0.5004111086399996</c:v>
                </c:pt>
                <c:pt idx="1388">
                  <c:v>0.5004111086399996</c:v>
                </c:pt>
                <c:pt idx="1389">
                  <c:v>0.5004111086399996</c:v>
                </c:pt>
                <c:pt idx="1390">
                  <c:v>0.5004111086399996</c:v>
                </c:pt>
                <c:pt idx="1391">
                  <c:v>0.5004111086399996</c:v>
                </c:pt>
                <c:pt idx="1392">
                  <c:v>0.5004111086399996</c:v>
                </c:pt>
                <c:pt idx="1393">
                  <c:v>0.5004111086399996</c:v>
                </c:pt>
                <c:pt idx="1394">
                  <c:v>0.5004111086399996</c:v>
                </c:pt>
                <c:pt idx="1395">
                  <c:v>0.5004111086399996</c:v>
                </c:pt>
                <c:pt idx="1396">
                  <c:v>0.5004111086399996</c:v>
                </c:pt>
                <c:pt idx="1397">
                  <c:v>0.5004111086399996</c:v>
                </c:pt>
                <c:pt idx="1398">
                  <c:v>0.5004111086399996</c:v>
                </c:pt>
                <c:pt idx="1399">
                  <c:v>0.5004111086399996</c:v>
                </c:pt>
                <c:pt idx="1400">
                  <c:v>0.5004111086399996</c:v>
                </c:pt>
                <c:pt idx="1401">
                  <c:v>0.5004111086399996</c:v>
                </c:pt>
                <c:pt idx="1402">
                  <c:v>0.5004111086399996</c:v>
                </c:pt>
                <c:pt idx="1403">
                  <c:v>0.5004111086399996</c:v>
                </c:pt>
                <c:pt idx="1404">
                  <c:v>0.5004111086399996</c:v>
                </c:pt>
                <c:pt idx="1405">
                  <c:v>0.5004111086399996</c:v>
                </c:pt>
                <c:pt idx="1406">
                  <c:v>0.5004111086399996</c:v>
                </c:pt>
                <c:pt idx="1407">
                  <c:v>0.5004111086399996</c:v>
                </c:pt>
                <c:pt idx="1408">
                  <c:v>0.5004111086399996</c:v>
                </c:pt>
                <c:pt idx="1409">
                  <c:v>0.5004111086399996</c:v>
                </c:pt>
                <c:pt idx="1410">
                  <c:v>0.5004111086399996</c:v>
                </c:pt>
                <c:pt idx="1411">
                  <c:v>0.5004111086399996</c:v>
                </c:pt>
                <c:pt idx="1412">
                  <c:v>0.5004111086399996</c:v>
                </c:pt>
                <c:pt idx="1413">
                  <c:v>0.5004111086399996</c:v>
                </c:pt>
                <c:pt idx="1414">
                  <c:v>0.5004111086399996</c:v>
                </c:pt>
                <c:pt idx="1415">
                  <c:v>0.5004111086399996</c:v>
                </c:pt>
                <c:pt idx="1416">
                  <c:v>0.5004111086399996</c:v>
                </c:pt>
                <c:pt idx="1417">
                  <c:v>0.5004111086399996</c:v>
                </c:pt>
                <c:pt idx="1418">
                  <c:v>0.5004111086399996</c:v>
                </c:pt>
                <c:pt idx="1419">
                  <c:v>0.5004111086399996</c:v>
                </c:pt>
                <c:pt idx="1420">
                  <c:v>0.5004111086399996</c:v>
                </c:pt>
                <c:pt idx="1421">
                  <c:v>0.5004111086399996</c:v>
                </c:pt>
                <c:pt idx="1422">
                  <c:v>0.5004111086399996</c:v>
                </c:pt>
                <c:pt idx="1423">
                  <c:v>0.5004111086399996</c:v>
                </c:pt>
                <c:pt idx="1424">
                  <c:v>0.5004111086399996</c:v>
                </c:pt>
                <c:pt idx="1425">
                  <c:v>0.5004111086399996</c:v>
                </c:pt>
                <c:pt idx="1426">
                  <c:v>0.5004111086399996</c:v>
                </c:pt>
                <c:pt idx="1427">
                  <c:v>0.5004111086399996</c:v>
                </c:pt>
                <c:pt idx="1428">
                  <c:v>0.5004111086399996</c:v>
                </c:pt>
                <c:pt idx="1429">
                  <c:v>0.5004111086399996</c:v>
                </c:pt>
                <c:pt idx="1430">
                  <c:v>0.5004111086399996</c:v>
                </c:pt>
                <c:pt idx="1431">
                  <c:v>0.5004111086399996</c:v>
                </c:pt>
                <c:pt idx="1432">
                  <c:v>0.5004111086399996</c:v>
                </c:pt>
                <c:pt idx="1433">
                  <c:v>0.5004111086399996</c:v>
                </c:pt>
                <c:pt idx="1434">
                  <c:v>0.5004111086399996</c:v>
                </c:pt>
                <c:pt idx="1435">
                  <c:v>0.5004111086399996</c:v>
                </c:pt>
                <c:pt idx="1436">
                  <c:v>0.5004111086399996</c:v>
                </c:pt>
                <c:pt idx="1437">
                  <c:v>0.5004111086399996</c:v>
                </c:pt>
                <c:pt idx="1438">
                  <c:v>0.5004111086399996</c:v>
                </c:pt>
                <c:pt idx="1439">
                  <c:v>0.5004111086399996</c:v>
                </c:pt>
                <c:pt idx="1440">
                  <c:v>0.5004111086399996</c:v>
                </c:pt>
                <c:pt idx="1441">
                  <c:v>0.5004111086399996</c:v>
                </c:pt>
                <c:pt idx="1442">
                  <c:v>0.5004111086399996</c:v>
                </c:pt>
                <c:pt idx="1443">
                  <c:v>0.5004111086399996</c:v>
                </c:pt>
                <c:pt idx="1444">
                  <c:v>0.5004111086399996</c:v>
                </c:pt>
                <c:pt idx="1445">
                  <c:v>0.5004111086399996</c:v>
                </c:pt>
                <c:pt idx="1446">
                  <c:v>0.5004111086399996</c:v>
                </c:pt>
                <c:pt idx="1447">
                  <c:v>0.5004111086399996</c:v>
                </c:pt>
                <c:pt idx="1448">
                  <c:v>0.5004111086399996</c:v>
                </c:pt>
                <c:pt idx="1449">
                  <c:v>0.5004111086399996</c:v>
                </c:pt>
                <c:pt idx="1450">
                  <c:v>0.5004111086399996</c:v>
                </c:pt>
                <c:pt idx="1451">
                  <c:v>0.5004111086399996</c:v>
                </c:pt>
                <c:pt idx="1452">
                  <c:v>0.5004111086399996</c:v>
                </c:pt>
                <c:pt idx="1453">
                  <c:v>0.5004111086399996</c:v>
                </c:pt>
                <c:pt idx="1454">
                  <c:v>0.5004111086399996</c:v>
                </c:pt>
                <c:pt idx="1455">
                  <c:v>0.5004111086399996</c:v>
                </c:pt>
                <c:pt idx="1456">
                  <c:v>0.5004111086399996</c:v>
                </c:pt>
                <c:pt idx="1457">
                  <c:v>0.5004111086399996</c:v>
                </c:pt>
                <c:pt idx="1458">
                  <c:v>0.5004111086399996</c:v>
                </c:pt>
                <c:pt idx="1459">
                  <c:v>0.5004111086399996</c:v>
                </c:pt>
                <c:pt idx="1460">
                  <c:v>0.5004111086399996</c:v>
                </c:pt>
                <c:pt idx="1461">
                  <c:v>0.5004111086399996</c:v>
                </c:pt>
                <c:pt idx="1462">
                  <c:v>0.31723191288000008</c:v>
                </c:pt>
                <c:pt idx="1463">
                  <c:v>0.31723191288000008</c:v>
                </c:pt>
                <c:pt idx="1464">
                  <c:v>0.31723191288000008</c:v>
                </c:pt>
                <c:pt idx="1465">
                  <c:v>0.31723191288000008</c:v>
                </c:pt>
                <c:pt idx="1466">
                  <c:v>0.31723191288000008</c:v>
                </c:pt>
                <c:pt idx="1467">
                  <c:v>0.31723191288000008</c:v>
                </c:pt>
                <c:pt idx="1468">
                  <c:v>0.31723191288000008</c:v>
                </c:pt>
                <c:pt idx="1469">
                  <c:v>0.31723191288000008</c:v>
                </c:pt>
                <c:pt idx="1470">
                  <c:v>0.31723191288000008</c:v>
                </c:pt>
                <c:pt idx="1471">
                  <c:v>0.31723191288000008</c:v>
                </c:pt>
                <c:pt idx="1472">
                  <c:v>0.31723191288000008</c:v>
                </c:pt>
                <c:pt idx="1473">
                  <c:v>0.31723191288000008</c:v>
                </c:pt>
                <c:pt idx="1474">
                  <c:v>0.31723191288000008</c:v>
                </c:pt>
                <c:pt idx="1475">
                  <c:v>0.31723191288000008</c:v>
                </c:pt>
                <c:pt idx="1476">
                  <c:v>0.31723191288000008</c:v>
                </c:pt>
                <c:pt idx="1477">
                  <c:v>0.31723191288000008</c:v>
                </c:pt>
                <c:pt idx="1478">
                  <c:v>0.31723191288000008</c:v>
                </c:pt>
                <c:pt idx="1479">
                  <c:v>0.31723191288000008</c:v>
                </c:pt>
                <c:pt idx="1480">
                  <c:v>0.31723191288000008</c:v>
                </c:pt>
                <c:pt idx="1481">
                  <c:v>0.31723191288000008</c:v>
                </c:pt>
                <c:pt idx="1482">
                  <c:v>0.31723191288000008</c:v>
                </c:pt>
                <c:pt idx="1483">
                  <c:v>0.31723191288000008</c:v>
                </c:pt>
                <c:pt idx="1484">
                  <c:v>0.31723191288000008</c:v>
                </c:pt>
                <c:pt idx="1485">
                  <c:v>0.31723191288000008</c:v>
                </c:pt>
                <c:pt idx="1486">
                  <c:v>0.31723191288000008</c:v>
                </c:pt>
                <c:pt idx="1487">
                  <c:v>0.31723191288000008</c:v>
                </c:pt>
                <c:pt idx="1488">
                  <c:v>0.31723191288000008</c:v>
                </c:pt>
                <c:pt idx="1489">
                  <c:v>0.31723191288000008</c:v>
                </c:pt>
                <c:pt idx="1490">
                  <c:v>0.31723191288000008</c:v>
                </c:pt>
                <c:pt idx="1491">
                  <c:v>0.31723191288000008</c:v>
                </c:pt>
                <c:pt idx="1492">
                  <c:v>0.31723191288000008</c:v>
                </c:pt>
                <c:pt idx="1493">
                  <c:v>0.31723191288000008</c:v>
                </c:pt>
                <c:pt idx="1494">
                  <c:v>0.31723191288000008</c:v>
                </c:pt>
                <c:pt idx="1495">
                  <c:v>0.31723191288000008</c:v>
                </c:pt>
                <c:pt idx="1496">
                  <c:v>0.31723191288000008</c:v>
                </c:pt>
                <c:pt idx="1497">
                  <c:v>0.31723191288000008</c:v>
                </c:pt>
                <c:pt idx="1498">
                  <c:v>0.31723191288000008</c:v>
                </c:pt>
                <c:pt idx="1499">
                  <c:v>0.31723191288000008</c:v>
                </c:pt>
                <c:pt idx="1500">
                  <c:v>0.31723191288000008</c:v>
                </c:pt>
                <c:pt idx="1501">
                  <c:v>0.31723191288000008</c:v>
                </c:pt>
                <c:pt idx="1502">
                  <c:v>0.31723191288000008</c:v>
                </c:pt>
                <c:pt idx="1503">
                  <c:v>0.31723191288000008</c:v>
                </c:pt>
                <c:pt idx="1504">
                  <c:v>0.31723191288000008</c:v>
                </c:pt>
                <c:pt idx="1505">
                  <c:v>0.31723191288000008</c:v>
                </c:pt>
                <c:pt idx="1506">
                  <c:v>0.31723191288000008</c:v>
                </c:pt>
                <c:pt idx="1507">
                  <c:v>0.31723191288000008</c:v>
                </c:pt>
                <c:pt idx="1508">
                  <c:v>0.31723191288000008</c:v>
                </c:pt>
                <c:pt idx="1509">
                  <c:v>0.31723191288000008</c:v>
                </c:pt>
                <c:pt idx="1510">
                  <c:v>0.31723191288000008</c:v>
                </c:pt>
                <c:pt idx="1511">
                  <c:v>0.31723191288000008</c:v>
                </c:pt>
                <c:pt idx="1512">
                  <c:v>0.31723191288000008</c:v>
                </c:pt>
                <c:pt idx="1513">
                  <c:v>0.31723191288000008</c:v>
                </c:pt>
                <c:pt idx="1514">
                  <c:v>0.31723191288000008</c:v>
                </c:pt>
                <c:pt idx="1515">
                  <c:v>0.31723191288000008</c:v>
                </c:pt>
                <c:pt idx="1516">
                  <c:v>0.31723191288000008</c:v>
                </c:pt>
                <c:pt idx="1517">
                  <c:v>0.31723191288000008</c:v>
                </c:pt>
                <c:pt idx="1518">
                  <c:v>0.31723191288000008</c:v>
                </c:pt>
                <c:pt idx="1519">
                  <c:v>0.31723191288000008</c:v>
                </c:pt>
                <c:pt idx="1520">
                  <c:v>0.31723191288000008</c:v>
                </c:pt>
                <c:pt idx="1521">
                  <c:v>0.31723191288000008</c:v>
                </c:pt>
                <c:pt idx="1522">
                  <c:v>0.31723191288000008</c:v>
                </c:pt>
                <c:pt idx="1523">
                  <c:v>0.31723191288000008</c:v>
                </c:pt>
                <c:pt idx="1524">
                  <c:v>0.31723191288000008</c:v>
                </c:pt>
                <c:pt idx="1525">
                  <c:v>0.31723191288000008</c:v>
                </c:pt>
                <c:pt idx="1526">
                  <c:v>0.10767910099250155</c:v>
                </c:pt>
                <c:pt idx="1527">
                  <c:v>0.10767910099250155</c:v>
                </c:pt>
                <c:pt idx="1528">
                  <c:v>0.10767910099250155</c:v>
                </c:pt>
                <c:pt idx="1529">
                  <c:v>0.10767910099250155</c:v>
                </c:pt>
                <c:pt idx="1530">
                  <c:v>0.10767910099250155</c:v>
                </c:pt>
                <c:pt idx="1531">
                  <c:v>0.10767910099250155</c:v>
                </c:pt>
                <c:pt idx="1532">
                  <c:v>0.10767910099250155</c:v>
                </c:pt>
                <c:pt idx="1533">
                  <c:v>0.10767910099250155</c:v>
                </c:pt>
                <c:pt idx="1534">
                  <c:v>0.10767910099250155</c:v>
                </c:pt>
                <c:pt idx="1535">
                  <c:v>0.10767910099250155</c:v>
                </c:pt>
                <c:pt idx="1536">
                  <c:v>0.10767910099250155</c:v>
                </c:pt>
                <c:pt idx="1537">
                  <c:v>0.10767910099250155</c:v>
                </c:pt>
                <c:pt idx="1538">
                  <c:v>0.10767910099250155</c:v>
                </c:pt>
                <c:pt idx="1539">
                  <c:v>0.10767910099250155</c:v>
                </c:pt>
                <c:pt idx="1540">
                  <c:v>0.10767910099250155</c:v>
                </c:pt>
                <c:pt idx="1541">
                  <c:v>0.10767910099250155</c:v>
                </c:pt>
                <c:pt idx="1542">
                  <c:v>0.10767910099250155</c:v>
                </c:pt>
                <c:pt idx="1543">
                  <c:v>0.10767910099250155</c:v>
                </c:pt>
                <c:pt idx="1544">
                  <c:v>0.10767910099250155</c:v>
                </c:pt>
                <c:pt idx="1545">
                  <c:v>0.10767910099250155</c:v>
                </c:pt>
                <c:pt idx="1546">
                  <c:v>0.10767910099250155</c:v>
                </c:pt>
                <c:pt idx="1547">
                  <c:v>0.10767910099250155</c:v>
                </c:pt>
                <c:pt idx="1548">
                  <c:v>0.10767910099250155</c:v>
                </c:pt>
                <c:pt idx="1549">
                  <c:v>0.10767910099250155</c:v>
                </c:pt>
                <c:pt idx="1550">
                  <c:v>0.10767910099250155</c:v>
                </c:pt>
                <c:pt idx="1551">
                  <c:v>0.10767910099250155</c:v>
                </c:pt>
                <c:pt idx="1552">
                  <c:v>0.10767910099250155</c:v>
                </c:pt>
                <c:pt idx="1553">
                  <c:v>0.10767910099250155</c:v>
                </c:pt>
                <c:pt idx="1554">
                  <c:v>0.10767910099250155</c:v>
                </c:pt>
                <c:pt idx="1555">
                  <c:v>0.10767910099250155</c:v>
                </c:pt>
                <c:pt idx="1556">
                  <c:v>0.10767910099250155</c:v>
                </c:pt>
                <c:pt idx="1557">
                  <c:v>0.10767910099250155</c:v>
                </c:pt>
                <c:pt idx="1558">
                  <c:v>0.10767910099250155</c:v>
                </c:pt>
                <c:pt idx="1559">
                  <c:v>0.10767910099250155</c:v>
                </c:pt>
                <c:pt idx="1560">
                  <c:v>0.10767910099250155</c:v>
                </c:pt>
                <c:pt idx="1561">
                  <c:v>0.10767910099250155</c:v>
                </c:pt>
                <c:pt idx="1562">
                  <c:v>0.10767910099250155</c:v>
                </c:pt>
                <c:pt idx="1563">
                  <c:v>0.10767910099250155</c:v>
                </c:pt>
                <c:pt idx="1564">
                  <c:v>0.10767910099250155</c:v>
                </c:pt>
                <c:pt idx="1565">
                  <c:v>0.10767910099250155</c:v>
                </c:pt>
                <c:pt idx="1566">
                  <c:v>0.10767910099250155</c:v>
                </c:pt>
                <c:pt idx="1567">
                  <c:v>0.10767910099250155</c:v>
                </c:pt>
                <c:pt idx="1568">
                  <c:v>0.10767910099250155</c:v>
                </c:pt>
                <c:pt idx="1569">
                  <c:v>0.10767910099250155</c:v>
                </c:pt>
                <c:pt idx="1570">
                  <c:v>0.10767910099250155</c:v>
                </c:pt>
                <c:pt idx="1571">
                  <c:v>0.10767910099250155</c:v>
                </c:pt>
                <c:pt idx="1572">
                  <c:v>0.10767910099250155</c:v>
                </c:pt>
                <c:pt idx="1573">
                  <c:v>0.10767910099250155</c:v>
                </c:pt>
                <c:pt idx="1574">
                  <c:v>0.10767910099250155</c:v>
                </c:pt>
                <c:pt idx="1575">
                  <c:v>0.10767910099250155</c:v>
                </c:pt>
                <c:pt idx="1576">
                  <c:v>0.10767910099250155</c:v>
                </c:pt>
                <c:pt idx="1577">
                  <c:v>0.10767910099250155</c:v>
                </c:pt>
                <c:pt idx="1578">
                  <c:v>0.10767910099250155</c:v>
                </c:pt>
                <c:pt idx="1579">
                  <c:v>0.10767910099250155</c:v>
                </c:pt>
                <c:pt idx="1580">
                  <c:v>0.10767910099250155</c:v>
                </c:pt>
                <c:pt idx="1581">
                  <c:v>0.10767910099250155</c:v>
                </c:pt>
                <c:pt idx="1582">
                  <c:v>0.10767910099250155</c:v>
                </c:pt>
                <c:pt idx="1583">
                  <c:v>0.10767910099250155</c:v>
                </c:pt>
                <c:pt idx="1584">
                  <c:v>0.10767910099250155</c:v>
                </c:pt>
                <c:pt idx="1585">
                  <c:v>0.10767910099250155</c:v>
                </c:pt>
                <c:pt idx="1586">
                  <c:v>0.10767910099250155</c:v>
                </c:pt>
                <c:pt idx="1587">
                  <c:v>0.10767910099250155</c:v>
                </c:pt>
                <c:pt idx="1588">
                  <c:v>0.10767910099250155</c:v>
                </c:pt>
                <c:pt idx="1589">
                  <c:v>0.10767910099250155</c:v>
                </c:pt>
                <c:pt idx="1590">
                  <c:v>0.10767910099250155</c:v>
                </c:pt>
                <c:pt idx="1591">
                  <c:v>0.10767910099250155</c:v>
                </c:pt>
                <c:pt idx="1592">
                  <c:v>0.10767910099250155</c:v>
                </c:pt>
                <c:pt idx="1593">
                  <c:v>0.10767910099250155</c:v>
                </c:pt>
                <c:pt idx="1594">
                  <c:v>0.10767910099250155</c:v>
                </c:pt>
                <c:pt idx="1595">
                  <c:v>0.10767910099250155</c:v>
                </c:pt>
                <c:pt idx="1596">
                  <c:v>0.10767910099250155</c:v>
                </c:pt>
                <c:pt idx="1597">
                  <c:v>0.10767910099250155</c:v>
                </c:pt>
                <c:pt idx="1598">
                  <c:v>0.10767910099250155</c:v>
                </c:pt>
                <c:pt idx="1599">
                  <c:v>0.10767910099250155</c:v>
                </c:pt>
                <c:pt idx="1600">
                  <c:v>0.10767910099250155</c:v>
                </c:pt>
                <c:pt idx="1601">
                  <c:v>0.10767910099250155</c:v>
                </c:pt>
                <c:pt idx="1602">
                  <c:v>0.10767910099250155</c:v>
                </c:pt>
                <c:pt idx="1603">
                  <c:v>0.10767910099250155</c:v>
                </c:pt>
                <c:pt idx="1604">
                  <c:v>0.10767910099250155</c:v>
                </c:pt>
                <c:pt idx="1605">
                  <c:v>0.10767910099250155</c:v>
                </c:pt>
                <c:pt idx="1606">
                  <c:v>0.10767910099250155</c:v>
                </c:pt>
                <c:pt idx="1607">
                  <c:v>0.10767910099250155</c:v>
                </c:pt>
                <c:pt idx="1608">
                  <c:v>0.10767910099250155</c:v>
                </c:pt>
                <c:pt idx="1609">
                  <c:v>0.10767910099250155</c:v>
                </c:pt>
                <c:pt idx="1610">
                  <c:v>0.10767910099250155</c:v>
                </c:pt>
                <c:pt idx="1611">
                  <c:v>0.10767910099250155</c:v>
                </c:pt>
                <c:pt idx="1612">
                  <c:v>0.10767910099250155</c:v>
                </c:pt>
                <c:pt idx="1613">
                  <c:v>0.10767910099250155</c:v>
                </c:pt>
                <c:pt idx="1614">
                  <c:v>0.10767910099250155</c:v>
                </c:pt>
                <c:pt idx="1615">
                  <c:v>0.10767910099250155</c:v>
                </c:pt>
                <c:pt idx="1616">
                  <c:v>0.10767910099250155</c:v>
                </c:pt>
                <c:pt idx="1617">
                  <c:v>0.10767910099250155</c:v>
                </c:pt>
                <c:pt idx="1618">
                  <c:v>0.10767910099250155</c:v>
                </c:pt>
                <c:pt idx="1619">
                  <c:v>0.10767910099250155</c:v>
                </c:pt>
                <c:pt idx="1620">
                  <c:v>0.10767910099250155</c:v>
                </c:pt>
                <c:pt idx="1621">
                  <c:v>0.10767910099250155</c:v>
                </c:pt>
                <c:pt idx="1622">
                  <c:v>0.10767910099250155</c:v>
                </c:pt>
                <c:pt idx="1623">
                  <c:v>0.10767910099250155</c:v>
                </c:pt>
                <c:pt idx="1624">
                  <c:v>0.10767910099250155</c:v>
                </c:pt>
                <c:pt idx="1625">
                  <c:v>0.10767910099250155</c:v>
                </c:pt>
                <c:pt idx="1626">
                  <c:v>0.10767910099250155</c:v>
                </c:pt>
                <c:pt idx="1627">
                  <c:v>0.10767910099250155</c:v>
                </c:pt>
                <c:pt idx="1628">
                  <c:v>0.10767910099250155</c:v>
                </c:pt>
                <c:pt idx="1629">
                  <c:v>0.10767910099250155</c:v>
                </c:pt>
                <c:pt idx="1630">
                  <c:v>0.10767910099250155</c:v>
                </c:pt>
                <c:pt idx="1631">
                  <c:v>0.10767910099250155</c:v>
                </c:pt>
                <c:pt idx="1632">
                  <c:v>0.10767910099250155</c:v>
                </c:pt>
                <c:pt idx="1633">
                  <c:v>0.10767910099250155</c:v>
                </c:pt>
                <c:pt idx="1634">
                  <c:v>0.10767910099250155</c:v>
                </c:pt>
                <c:pt idx="1635">
                  <c:v>0.10767910099250155</c:v>
                </c:pt>
                <c:pt idx="1636">
                  <c:v>0.10767910099250155</c:v>
                </c:pt>
                <c:pt idx="1637">
                  <c:v>0.10767910099250155</c:v>
                </c:pt>
                <c:pt idx="1638">
                  <c:v>0.10767910099250155</c:v>
                </c:pt>
                <c:pt idx="1639">
                  <c:v>0.10767910099250155</c:v>
                </c:pt>
                <c:pt idx="1640">
                  <c:v>0.10767910099250155</c:v>
                </c:pt>
                <c:pt idx="1641">
                  <c:v>0.10767910099250155</c:v>
                </c:pt>
                <c:pt idx="1642">
                  <c:v>0.10767910099250155</c:v>
                </c:pt>
                <c:pt idx="1643">
                  <c:v>0.10767910099250155</c:v>
                </c:pt>
                <c:pt idx="1644">
                  <c:v>0.10767910099250155</c:v>
                </c:pt>
                <c:pt idx="1645">
                  <c:v>0.10767910099250155</c:v>
                </c:pt>
                <c:pt idx="1646">
                  <c:v>0.10767910099250155</c:v>
                </c:pt>
                <c:pt idx="1647">
                  <c:v>0.10767910099250155</c:v>
                </c:pt>
                <c:pt idx="1648">
                  <c:v>0.10767910099250155</c:v>
                </c:pt>
                <c:pt idx="1649">
                  <c:v>0.10767910099250155</c:v>
                </c:pt>
                <c:pt idx="1650">
                  <c:v>0.10767910099250155</c:v>
                </c:pt>
                <c:pt idx="1651">
                  <c:v>0.10767910099250155</c:v>
                </c:pt>
                <c:pt idx="1652">
                  <c:v>0.10767910099250155</c:v>
                </c:pt>
                <c:pt idx="1653">
                  <c:v>0.10767910099250155</c:v>
                </c:pt>
                <c:pt idx="1654">
                  <c:v>0.10767910099250155</c:v>
                </c:pt>
                <c:pt idx="1655">
                  <c:v>0.10767910099250155</c:v>
                </c:pt>
                <c:pt idx="1656">
                  <c:v>0.10767910099250155</c:v>
                </c:pt>
                <c:pt idx="1657">
                  <c:v>0.10767910099250155</c:v>
                </c:pt>
                <c:pt idx="1658">
                  <c:v>0.10767910099250155</c:v>
                </c:pt>
                <c:pt idx="1659">
                  <c:v>0.10767910099250155</c:v>
                </c:pt>
                <c:pt idx="1660">
                  <c:v>0.10767910099250155</c:v>
                </c:pt>
                <c:pt idx="1661">
                  <c:v>0.10767910099250155</c:v>
                </c:pt>
                <c:pt idx="1662">
                  <c:v>0.10767910099250155</c:v>
                </c:pt>
                <c:pt idx="1663">
                  <c:v>0.10767910099250155</c:v>
                </c:pt>
                <c:pt idx="1664">
                  <c:v>0.10767910099250155</c:v>
                </c:pt>
                <c:pt idx="1665">
                  <c:v>0.10767910099250155</c:v>
                </c:pt>
                <c:pt idx="1666">
                  <c:v>0.10767910099250155</c:v>
                </c:pt>
                <c:pt idx="1667">
                  <c:v>0.10767910099250155</c:v>
                </c:pt>
                <c:pt idx="1668">
                  <c:v>0.10767910099250155</c:v>
                </c:pt>
                <c:pt idx="1669">
                  <c:v>0.10767910099250155</c:v>
                </c:pt>
                <c:pt idx="1670">
                  <c:v>0.10767910099250155</c:v>
                </c:pt>
                <c:pt idx="1671">
                  <c:v>0.10767910099250155</c:v>
                </c:pt>
                <c:pt idx="1672">
                  <c:v>0.10767910099250155</c:v>
                </c:pt>
                <c:pt idx="1673">
                  <c:v>0.10767910099250155</c:v>
                </c:pt>
                <c:pt idx="1674">
                  <c:v>0.10767910099250155</c:v>
                </c:pt>
                <c:pt idx="1675">
                  <c:v>0.10767910099250155</c:v>
                </c:pt>
                <c:pt idx="1676">
                  <c:v>0.10767910099250155</c:v>
                </c:pt>
                <c:pt idx="1677">
                  <c:v>0.10767910099250155</c:v>
                </c:pt>
                <c:pt idx="1678">
                  <c:v>0.10767910099250155</c:v>
                </c:pt>
                <c:pt idx="1679">
                  <c:v>0.10767910099250155</c:v>
                </c:pt>
                <c:pt idx="1680">
                  <c:v>0.10767910099250155</c:v>
                </c:pt>
                <c:pt idx="1681">
                  <c:v>0.10767910099250155</c:v>
                </c:pt>
                <c:pt idx="1682">
                  <c:v>0.10767910099250155</c:v>
                </c:pt>
                <c:pt idx="1683">
                  <c:v>0.10767910099250155</c:v>
                </c:pt>
                <c:pt idx="1684">
                  <c:v>0.10767910099250155</c:v>
                </c:pt>
                <c:pt idx="1685">
                  <c:v>0.10767910099250155</c:v>
                </c:pt>
                <c:pt idx="1686">
                  <c:v>0.10767910099250155</c:v>
                </c:pt>
                <c:pt idx="1687">
                  <c:v>0.10767910099250155</c:v>
                </c:pt>
                <c:pt idx="1688">
                  <c:v>0.10767910099250155</c:v>
                </c:pt>
                <c:pt idx="1689">
                  <c:v>0.10767910099250155</c:v>
                </c:pt>
                <c:pt idx="1690">
                  <c:v>0.10767910099250155</c:v>
                </c:pt>
                <c:pt idx="1691">
                  <c:v>0.10767910099250155</c:v>
                </c:pt>
                <c:pt idx="1692">
                  <c:v>0.10767910099250155</c:v>
                </c:pt>
                <c:pt idx="1693">
                  <c:v>0.10767910099250155</c:v>
                </c:pt>
                <c:pt idx="1694">
                  <c:v>2.6281131980591125E-2</c:v>
                </c:pt>
                <c:pt idx="1695">
                  <c:v>2.6281131980591125E-2</c:v>
                </c:pt>
                <c:pt idx="1696">
                  <c:v>2.6281131980591125E-2</c:v>
                </c:pt>
                <c:pt idx="1697">
                  <c:v>2.6281131980591125E-2</c:v>
                </c:pt>
                <c:pt idx="1698">
                  <c:v>2.6281131980591125E-2</c:v>
                </c:pt>
                <c:pt idx="1699">
                  <c:v>2.6281131980591125E-2</c:v>
                </c:pt>
                <c:pt idx="1700">
                  <c:v>2.6281131980591125E-2</c:v>
                </c:pt>
                <c:pt idx="1701">
                  <c:v>2.6281131980591125E-2</c:v>
                </c:pt>
                <c:pt idx="1702">
                  <c:v>2.6281131980591125E-2</c:v>
                </c:pt>
                <c:pt idx="1703">
                  <c:v>2.6281131980591125E-2</c:v>
                </c:pt>
                <c:pt idx="1704">
                  <c:v>2.6281131980591125E-2</c:v>
                </c:pt>
                <c:pt idx="1705">
                  <c:v>2.6281131980591125E-2</c:v>
                </c:pt>
                <c:pt idx="1706">
                  <c:v>2.6281131980591125E-2</c:v>
                </c:pt>
                <c:pt idx="1707">
                  <c:v>2.6281131980591125E-2</c:v>
                </c:pt>
                <c:pt idx="1708">
                  <c:v>2.6281131980591125E-2</c:v>
                </c:pt>
                <c:pt idx="1709">
                  <c:v>2.6281131980591125E-2</c:v>
                </c:pt>
                <c:pt idx="1710">
                  <c:v>2.6281131980591125E-2</c:v>
                </c:pt>
                <c:pt idx="1711">
                  <c:v>2.6281131980591125E-2</c:v>
                </c:pt>
                <c:pt idx="1712">
                  <c:v>2.6281131980591125E-2</c:v>
                </c:pt>
                <c:pt idx="1713">
                  <c:v>2.6281131980591125E-2</c:v>
                </c:pt>
                <c:pt idx="1714">
                  <c:v>2.6281131980591125E-2</c:v>
                </c:pt>
                <c:pt idx="1715">
                  <c:v>2.6281131980591125E-2</c:v>
                </c:pt>
                <c:pt idx="1716">
                  <c:v>2.6281131980591125E-2</c:v>
                </c:pt>
                <c:pt idx="1717">
                  <c:v>2.6281131980591125E-2</c:v>
                </c:pt>
                <c:pt idx="1718">
                  <c:v>2.6281131980591125E-2</c:v>
                </c:pt>
                <c:pt idx="1719">
                  <c:v>2.6281131980591125E-2</c:v>
                </c:pt>
                <c:pt idx="1720">
                  <c:v>2.6281131980591125E-2</c:v>
                </c:pt>
                <c:pt idx="1721">
                  <c:v>2.6281131980591125E-2</c:v>
                </c:pt>
                <c:pt idx="1722">
                  <c:v>2.6281131980591125E-2</c:v>
                </c:pt>
                <c:pt idx="1723">
                  <c:v>2.6281131980591125E-2</c:v>
                </c:pt>
                <c:pt idx="1724">
                  <c:v>2.6281131980591125E-2</c:v>
                </c:pt>
                <c:pt idx="1725">
                  <c:v>2.6281131980591125E-2</c:v>
                </c:pt>
                <c:pt idx="1726">
                  <c:v>2.6281131980591125E-2</c:v>
                </c:pt>
                <c:pt idx="1727">
                  <c:v>2.6281131980591125E-2</c:v>
                </c:pt>
                <c:pt idx="1728">
                  <c:v>2.6281131980591125E-2</c:v>
                </c:pt>
                <c:pt idx="1729">
                  <c:v>2.6281131980591125E-2</c:v>
                </c:pt>
                <c:pt idx="1730">
                  <c:v>2.6281131980591125E-2</c:v>
                </c:pt>
                <c:pt idx="1731">
                  <c:v>2.6281131980591125E-2</c:v>
                </c:pt>
                <c:pt idx="1732">
                  <c:v>2.6281131980591125E-2</c:v>
                </c:pt>
                <c:pt idx="1733">
                  <c:v>2.6281131980591125E-2</c:v>
                </c:pt>
                <c:pt idx="1734">
                  <c:v>2.6281131980591125E-2</c:v>
                </c:pt>
                <c:pt idx="1735">
                  <c:v>2.6281131980591125E-2</c:v>
                </c:pt>
                <c:pt idx="1736">
                  <c:v>2.6281131980591125E-2</c:v>
                </c:pt>
                <c:pt idx="1737">
                  <c:v>2.6281131980591125E-2</c:v>
                </c:pt>
                <c:pt idx="1738">
                  <c:v>2.6281131980591125E-2</c:v>
                </c:pt>
                <c:pt idx="1739">
                  <c:v>2.6281131980591125E-2</c:v>
                </c:pt>
                <c:pt idx="1740">
                  <c:v>2.6281131980591125E-2</c:v>
                </c:pt>
                <c:pt idx="1741">
                  <c:v>2.6281131980591125E-2</c:v>
                </c:pt>
                <c:pt idx="1742">
                  <c:v>2.6281131980591125E-2</c:v>
                </c:pt>
                <c:pt idx="1743">
                  <c:v>2.6281131980591125E-2</c:v>
                </c:pt>
                <c:pt idx="1744">
                  <c:v>2.6281131980591125E-2</c:v>
                </c:pt>
                <c:pt idx="1745">
                  <c:v>2.6281131980591125E-2</c:v>
                </c:pt>
                <c:pt idx="1746">
                  <c:v>2.6281131980591125E-2</c:v>
                </c:pt>
                <c:pt idx="1747">
                  <c:v>2.6281131980591125E-2</c:v>
                </c:pt>
                <c:pt idx="1748">
                  <c:v>2.6281131980591125E-2</c:v>
                </c:pt>
                <c:pt idx="1749">
                  <c:v>2.6281131980591125E-2</c:v>
                </c:pt>
                <c:pt idx="1750">
                  <c:v>2.6281131980591125E-2</c:v>
                </c:pt>
                <c:pt idx="1751">
                  <c:v>2.6281131980591125E-2</c:v>
                </c:pt>
                <c:pt idx="1752">
                  <c:v>2.6281131980591125E-2</c:v>
                </c:pt>
                <c:pt idx="1753">
                  <c:v>2.6281131980591125E-2</c:v>
                </c:pt>
                <c:pt idx="1754">
                  <c:v>2.6281131980591125E-2</c:v>
                </c:pt>
                <c:pt idx="1755">
                  <c:v>2.6281131980591125E-2</c:v>
                </c:pt>
                <c:pt idx="1756">
                  <c:v>2.6281131980591125E-2</c:v>
                </c:pt>
                <c:pt idx="1757">
                  <c:v>2.6281131980591125E-2</c:v>
                </c:pt>
                <c:pt idx="1758">
                  <c:v>2.6281131980591125E-2</c:v>
                </c:pt>
                <c:pt idx="1759">
                  <c:v>2.6281131980591125E-2</c:v>
                </c:pt>
                <c:pt idx="1760">
                  <c:v>2.6281131980591125E-2</c:v>
                </c:pt>
                <c:pt idx="1761">
                  <c:v>2.6281131980591125E-2</c:v>
                </c:pt>
                <c:pt idx="1762">
                  <c:v>2.6281131980591125E-2</c:v>
                </c:pt>
                <c:pt idx="1763">
                  <c:v>2.6281131980591125E-2</c:v>
                </c:pt>
                <c:pt idx="1764">
                  <c:v>2.6281131980591125E-2</c:v>
                </c:pt>
                <c:pt idx="1765">
                  <c:v>2.6281131980591125E-2</c:v>
                </c:pt>
                <c:pt idx="1766">
                  <c:v>2.6281131980591125E-2</c:v>
                </c:pt>
                <c:pt idx="1767">
                  <c:v>2.6281131980591125E-2</c:v>
                </c:pt>
                <c:pt idx="1768">
                  <c:v>2.6281131980591125E-2</c:v>
                </c:pt>
                <c:pt idx="1769">
                  <c:v>2.6281131980591125E-2</c:v>
                </c:pt>
                <c:pt idx="1770">
                  <c:v>2.6281131980591125E-2</c:v>
                </c:pt>
                <c:pt idx="1771">
                  <c:v>2.6281131980591125E-2</c:v>
                </c:pt>
                <c:pt idx="1772">
                  <c:v>2.6281131980591125E-2</c:v>
                </c:pt>
                <c:pt idx="1773">
                  <c:v>2.6281131980591125E-2</c:v>
                </c:pt>
                <c:pt idx="1774">
                  <c:v>2.6281131980591125E-2</c:v>
                </c:pt>
                <c:pt idx="1775">
                  <c:v>2.6281131980591125E-2</c:v>
                </c:pt>
                <c:pt idx="1776">
                  <c:v>2.6281131980591125E-2</c:v>
                </c:pt>
                <c:pt idx="1777">
                  <c:v>2.6281131980591125E-2</c:v>
                </c:pt>
                <c:pt idx="1778">
                  <c:v>2.6281131980591125E-2</c:v>
                </c:pt>
                <c:pt idx="1779">
                  <c:v>2.6281131980591125E-2</c:v>
                </c:pt>
                <c:pt idx="1780">
                  <c:v>2.6281131980591125E-2</c:v>
                </c:pt>
                <c:pt idx="1781">
                  <c:v>2.6281131980591125E-2</c:v>
                </c:pt>
                <c:pt idx="1782">
                  <c:v>2.6281131980591125E-2</c:v>
                </c:pt>
                <c:pt idx="1783">
                  <c:v>2.6281131980591125E-2</c:v>
                </c:pt>
                <c:pt idx="1784">
                  <c:v>2.6281131980591125E-2</c:v>
                </c:pt>
                <c:pt idx="1785">
                  <c:v>2.6281131980591125E-2</c:v>
                </c:pt>
                <c:pt idx="1786">
                  <c:v>2.6281131980591125E-2</c:v>
                </c:pt>
                <c:pt idx="1787">
                  <c:v>2.6281131980591125E-2</c:v>
                </c:pt>
                <c:pt idx="1788">
                  <c:v>2.6281131980591125E-2</c:v>
                </c:pt>
                <c:pt idx="1789">
                  <c:v>2.6281131980591125E-2</c:v>
                </c:pt>
                <c:pt idx="1790">
                  <c:v>2.6281131980591125E-2</c:v>
                </c:pt>
                <c:pt idx="1791">
                  <c:v>2.6281131980591125E-2</c:v>
                </c:pt>
                <c:pt idx="1792">
                  <c:v>2.6281131980591125E-2</c:v>
                </c:pt>
                <c:pt idx="1793">
                  <c:v>2.6281131980591125E-2</c:v>
                </c:pt>
                <c:pt idx="1794">
                  <c:v>2.6281131980591125E-2</c:v>
                </c:pt>
                <c:pt idx="1795">
                  <c:v>2.6281131980591125E-2</c:v>
                </c:pt>
                <c:pt idx="1796">
                  <c:v>2.6281131980591125E-2</c:v>
                </c:pt>
                <c:pt idx="1797">
                  <c:v>2.6281131980591125E-2</c:v>
                </c:pt>
                <c:pt idx="1798">
                  <c:v>2.6281131980591125E-2</c:v>
                </c:pt>
                <c:pt idx="1799">
                  <c:v>2.6281131980591125E-2</c:v>
                </c:pt>
                <c:pt idx="1800">
                  <c:v>2.6281131980591125E-2</c:v>
                </c:pt>
                <c:pt idx="1801">
                  <c:v>2.6281131980591125E-2</c:v>
                </c:pt>
                <c:pt idx="1802">
                  <c:v>2.6281131980591125E-2</c:v>
                </c:pt>
                <c:pt idx="1803">
                  <c:v>2.6281131980591125E-2</c:v>
                </c:pt>
                <c:pt idx="1804">
                  <c:v>2.6281131980591125E-2</c:v>
                </c:pt>
                <c:pt idx="1805">
                  <c:v>2.6281131980591125E-2</c:v>
                </c:pt>
                <c:pt idx="1806">
                  <c:v>2.6281131980591125E-2</c:v>
                </c:pt>
                <c:pt idx="1807">
                  <c:v>2.6281131980591125E-2</c:v>
                </c:pt>
                <c:pt idx="1808">
                  <c:v>2.6281131980591125E-2</c:v>
                </c:pt>
                <c:pt idx="1809">
                  <c:v>2.6281131980591125E-2</c:v>
                </c:pt>
                <c:pt idx="1810">
                  <c:v>2.6281131980591125E-2</c:v>
                </c:pt>
                <c:pt idx="1811">
                  <c:v>2.6281131980591125E-2</c:v>
                </c:pt>
                <c:pt idx="1812">
                  <c:v>2.6281131980591125E-2</c:v>
                </c:pt>
                <c:pt idx="1813">
                  <c:v>2.6281131980591125E-2</c:v>
                </c:pt>
                <c:pt idx="1814">
                  <c:v>2.6281131980591125E-2</c:v>
                </c:pt>
                <c:pt idx="1815">
                  <c:v>2.6281131980591125E-2</c:v>
                </c:pt>
                <c:pt idx="1816">
                  <c:v>2.6281131980591125E-2</c:v>
                </c:pt>
                <c:pt idx="1817">
                  <c:v>2.6281131980591125E-2</c:v>
                </c:pt>
                <c:pt idx="1818">
                  <c:v>2.6281131980591125E-2</c:v>
                </c:pt>
                <c:pt idx="1819">
                  <c:v>2.6281131980591125E-2</c:v>
                </c:pt>
                <c:pt idx="1820">
                  <c:v>2.6281131980591125E-2</c:v>
                </c:pt>
                <c:pt idx="1821">
                  <c:v>2.6281131980591125E-2</c:v>
                </c:pt>
                <c:pt idx="1822">
                  <c:v>2.6281131980591125E-2</c:v>
                </c:pt>
                <c:pt idx="1823">
                  <c:v>2.6281131980591125E-2</c:v>
                </c:pt>
                <c:pt idx="1824">
                  <c:v>2.6281131980591125E-2</c:v>
                </c:pt>
                <c:pt idx="1825">
                  <c:v>2.6281131980591125E-2</c:v>
                </c:pt>
                <c:pt idx="1826">
                  <c:v>2.6281131980591125E-2</c:v>
                </c:pt>
                <c:pt idx="1827">
                  <c:v>2.6281131980591125E-2</c:v>
                </c:pt>
                <c:pt idx="1828">
                  <c:v>2.6281131980591125E-2</c:v>
                </c:pt>
                <c:pt idx="1829">
                  <c:v>2.6281131980591125E-2</c:v>
                </c:pt>
                <c:pt idx="1830">
                  <c:v>2.6281131980591125E-2</c:v>
                </c:pt>
                <c:pt idx="1831">
                  <c:v>2.6281131980591125E-2</c:v>
                </c:pt>
                <c:pt idx="1832">
                  <c:v>2.6281131980591125E-2</c:v>
                </c:pt>
                <c:pt idx="1833">
                  <c:v>2.6281131980591125E-2</c:v>
                </c:pt>
                <c:pt idx="1834">
                  <c:v>2.6281131980591125E-2</c:v>
                </c:pt>
                <c:pt idx="1835">
                  <c:v>2.6281131980591125E-2</c:v>
                </c:pt>
                <c:pt idx="1836">
                  <c:v>2.6281131980591125E-2</c:v>
                </c:pt>
                <c:pt idx="1837">
                  <c:v>2.6281131980591125E-2</c:v>
                </c:pt>
                <c:pt idx="1838">
                  <c:v>2.6281131980591125E-2</c:v>
                </c:pt>
                <c:pt idx="1839">
                  <c:v>2.6281131980591125E-2</c:v>
                </c:pt>
                <c:pt idx="1840">
                  <c:v>2.6281131980591125E-2</c:v>
                </c:pt>
                <c:pt idx="1841">
                  <c:v>2.6281131980591125E-2</c:v>
                </c:pt>
                <c:pt idx="1842">
                  <c:v>2.6281131980591125E-2</c:v>
                </c:pt>
                <c:pt idx="1843">
                  <c:v>2.6281131980591125E-2</c:v>
                </c:pt>
                <c:pt idx="1844">
                  <c:v>2.6281131980591125E-2</c:v>
                </c:pt>
                <c:pt idx="1845">
                  <c:v>2.6281131980591125E-2</c:v>
                </c:pt>
                <c:pt idx="1846">
                  <c:v>2.6281131980591125E-2</c:v>
                </c:pt>
                <c:pt idx="1847">
                  <c:v>2.6281131980591125E-2</c:v>
                </c:pt>
                <c:pt idx="1848">
                  <c:v>2.6281131980591125E-2</c:v>
                </c:pt>
                <c:pt idx="1849">
                  <c:v>2.6281131980591125E-2</c:v>
                </c:pt>
                <c:pt idx="1850">
                  <c:v>2.6281131980591125E-2</c:v>
                </c:pt>
                <c:pt idx="1851">
                  <c:v>2.6281131980591125E-2</c:v>
                </c:pt>
                <c:pt idx="1852">
                  <c:v>2.6281131980591125E-2</c:v>
                </c:pt>
                <c:pt idx="1853">
                  <c:v>2.6281131980591125E-2</c:v>
                </c:pt>
                <c:pt idx="1854">
                  <c:v>2.6281131980591125E-2</c:v>
                </c:pt>
                <c:pt idx="1855">
                  <c:v>2.6281131980591125E-2</c:v>
                </c:pt>
                <c:pt idx="1856">
                  <c:v>2.6281131980591125E-2</c:v>
                </c:pt>
                <c:pt idx="1857">
                  <c:v>2.6281131980591125E-2</c:v>
                </c:pt>
                <c:pt idx="1858">
                  <c:v>2.6281131980591125E-2</c:v>
                </c:pt>
                <c:pt idx="1859">
                  <c:v>2.6281131980591125E-2</c:v>
                </c:pt>
                <c:pt idx="1860">
                  <c:v>2.6281131980591125E-2</c:v>
                </c:pt>
                <c:pt idx="1861">
                  <c:v>2.6281131980591125E-2</c:v>
                </c:pt>
                <c:pt idx="1862">
                  <c:v>0.86119761089545666</c:v>
                </c:pt>
                <c:pt idx="1863">
                  <c:v>0.86119761089545666</c:v>
                </c:pt>
                <c:pt idx="1864">
                  <c:v>0.86119761089545666</c:v>
                </c:pt>
                <c:pt idx="1865">
                  <c:v>0.86119761089545666</c:v>
                </c:pt>
                <c:pt idx="1866">
                  <c:v>0.86119761089545666</c:v>
                </c:pt>
                <c:pt idx="1867">
                  <c:v>0.86119761089545666</c:v>
                </c:pt>
                <c:pt idx="1868">
                  <c:v>0.86119761089545666</c:v>
                </c:pt>
                <c:pt idx="1869">
                  <c:v>0.86119761089545666</c:v>
                </c:pt>
                <c:pt idx="1870">
                  <c:v>0.86119761089545666</c:v>
                </c:pt>
                <c:pt idx="1871">
                  <c:v>0.86119761089545666</c:v>
                </c:pt>
                <c:pt idx="1872">
                  <c:v>0.86119761089545666</c:v>
                </c:pt>
                <c:pt idx="1873">
                  <c:v>0.86119761089545666</c:v>
                </c:pt>
                <c:pt idx="1874">
                  <c:v>0.86119761089545666</c:v>
                </c:pt>
                <c:pt idx="1875">
                  <c:v>0.86119761089545666</c:v>
                </c:pt>
                <c:pt idx="1876">
                  <c:v>0.86119761089545666</c:v>
                </c:pt>
                <c:pt idx="1877">
                  <c:v>0.86119761089545666</c:v>
                </c:pt>
                <c:pt idx="1878">
                  <c:v>0.86119761089545666</c:v>
                </c:pt>
                <c:pt idx="1879">
                  <c:v>0.86119761089545666</c:v>
                </c:pt>
                <c:pt idx="1880">
                  <c:v>0.86119761089545666</c:v>
                </c:pt>
                <c:pt idx="1881">
                  <c:v>0.86119761089545666</c:v>
                </c:pt>
                <c:pt idx="1882">
                  <c:v>0.86119761089545666</c:v>
                </c:pt>
                <c:pt idx="1883">
                  <c:v>0.86119761089545666</c:v>
                </c:pt>
                <c:pt idx="1884">
                  <c:v>0.86119761089545666</c:v>
                </c:pt>
                <c:pt idx="1885">
                  <c:v>0.86119761089545666</c:v>
                </c:pt>
                <c:pt idx="1886">
                  <c:v>0.86119761089545666</c:v>
                </c:pt>
                <c:pt idx="1887">
                  <c:v>0.86119761089545666</c:v>
                </c:pt>
                <c:pt idx="1888">
                  <c:v>0.86119761089545666</c:v>
                </c:pt>
                <c:pt idx="1889">
                  <c:v>0.86119761089545666</c:v>
                </c:pt>
                <c:pt idx="1890">
                  <c:v>0.86119761089545666</c:v>
                </c:pt>
                <c:pt idx="1891">
                  <c:v>0.86119761089545666</c:v>
                </c:pt>
                <c:pt idx="1892">
                  <c:v>0.86119761089545666</c:v>
                </c:pt>
                <c:pt idx="1893">
                  <c:v>0.86119761089545666</c:v>
                </c:pt>
                <c:pt idx="1894">
                  <c:v>0.86119761089545666</c:v>
                </c:pt>
                <c:pt idx="1895">
                  <c:v>0.86119761089545666</c:v>
                </c:pt>
                <c:pt idx="1896">
                  <c:v>0.86119761089545666</c:v>
                </c:pt>
                <c:pt idx="1897">
                  <c:v>0.86119761089545666</c:v>
                </c:pt>
                <c:pt idx="1898">
                  <c:v>0.86119761089545666</c:v>
                </c:pt>
                <c:pt idx="1899">
                  <c:v>0.86119761089545666</c:v>
                </c:pt>
                <c:pt idx="1900">
                  <c:v>0.86119761089545666</c:v>
                </c:pt>
                <c:pt idx="1901">
                  <c:v>0.86119761089545666</c:v>
                </c:pt>
                <c:pt idx="1902">
                  <c:v>0.86119761089545666</c:v>
                </c:pt>
                <c:pt idx="1903">
                  <c:v>0.86119761089545666</c:v>
                </c:pt>
                <c:pt idx="1904">
                  <c:v>0.86119761089545666</c:v>
                </c:pt>
                <c:pt idx="1905">
                  <c:v>0.86119761089545666</c:v>
                </c:pt>
                <c:pt idx="1906">
                  <c:v>0.86119761089545666</c:v>
                </c:pt>
                <c:pt idx="1907">
                  <c:v>0.86119761089545666</c:v>
                </c:pt>
                <c:pt idx="1908">
                  <c:v>0.86119761089545666</c:v>
                </c:pt>
                <c:pt idx="1909">
                  <c:v>0.86119761089545666</c:v>
                </c:pt>
                <c:pt idx="1910">
                  <c:v>0.86119761089545666</c:v>
                </c:pt>
                <c:pt idx="1911">
                  <c:v>0.86119761089545666</c:v>
                </c:pt>
                <c:pt idx="1912">
                  <c:v>0.86119761089545666</c:v>
                </c:pt>
                <c:pt idx="1913">
                  <c:v>0.86119761089545666</c:v>
                </c:pt>
                <c:pt idx="1914">
                  <c:v>0.86119761089545666</c:v>
                </c:pt>
                <c:pt idx="1915">
                  <c:v>0.86119761089545666</c:v>
                </c:pt>
                <c:pt idx="1916">
                  <c:v>0.86119761089545666</c:v>
                </c:pt>
                <c:pt idx="1917">
                  <c:v>0.86119761089545666</c:v>
                </c:pt>
                <c:pt idx="1918">
                  <c:v>0.86119761089545666</c:v>
                </c:pt>
                <c:pt idx="1919">
                  <c:v>0.86119761089545666</c:v>
                </c:pt>
                <c:pt idx="1920">
                  <c:v>0.86119761089545666</c:v>
                </c:pt>
                <c:pt idx="1921">
                  <c:v>0.86119761089545666</c:v>
                </c:pt>
                <c:pt idx="1922">
                  <c:v>0.86119761089545666</c:v>
                </c:pt>
                <c:pt idx="1923">
                  <c:v>0.86119761089545666</c:v>
                </c:pt>
                <c:pt idx="1924">
                  <c:v>0.86119761089545666</c:v>
                </c:pt>
                <c:pt idx="1925">
                  <c:v>0.86119761089545666</c:v>
                </c:pt>
                <c:pt idx="1926">
                  <c:v>0.86119761089545666</c:v>
                </c:pt>
                <c:pt idx="1927">
                  <c:v>0.86119761089545666</c:v>
                </c:pt>
                <c:pt idx="1928">
                  <c:v>0.86119761089545666</c:v>
                </c:pt>
                <c:pt idx="1929">
                  <c:v>0.86119761089545666</c:v>
                </c:pt>
                <c:pt idx="1930">
                  <c:v>0.86119761089545666</c:v>
                </c:pt>
                <c:pt idx="1931">
                  <c:v>0.86119761089545666</c:v>
                </c:pt>
                <c:pt idx="1932">
                  <c:v>0.86119761089545666</c:v>
                </c:pt>
                <c:pt idx="1933">
                  <c:v>0.86119761089545666</c:v>
                </c:pt>
                <c:pt idx="1934">
                  <c:v>0.86119761089545666</c:v>
                </c:pt>
                <c:pt idx="1935">
                  <c:v>0.86119761089545666</c:v>
                </c:pt>
                <c:pt idx="1936">
                  <c:v>0.86119761089545666</c:v>
                </c:pt>
                <c:pt idx="1937">
                  <c:v>0.86119761089545666</c:v>
                </c:pt>
                <c:pt idx="1938">
                  <c:v>0.86119761089545666</c:v>
                </c:pt>
                <c:pt idx="1939">
                  <c:v>0.86119761089545666</c:v>
                </c:pt>
                <c:pt idx="1940">
                  <c:v>0.86119761089545666</c:v>
                </c:pt>
                <c:pt idx="1941">
                  <c:v>0.86119761089545666</c:v>
                </c:pt>
                <c:pt idx="1942">
                  <c:v>0.86119761089545666</c:v>
                </c:pt>
                <c:pt idx="1943">
                  <c:v>0.86119761089545666</c:v>
                </c:pt>
                <c:pt idx="1944">
                  <c:v>0.86119761089545666</c:v>
                </c:pt>
                <c:pt idx="1945">
                  <c:v>0.86119761089545666</c:v>
                </c:pt>
                <c:pt idx="1946">
                  <c:v>0.86119761089545666</c:v>
                </c:pt>
                <c:pt idx="1947">
                  <c:v>0.86119761089545666</c:v>
                </c:pt>
                <c:pt idx="1948">
                  <c:v>0.86119761089545666</c:v>
                </c:pt>
                <c:pt idx="1949">
                  <c:v>0.86119761089545666</c:v>
                </c:pt>
                <c:pt idx="1950">
                  <c:v>0.86119761089545666</c:v>
                </c:pt>
                <c:pt idx="1951">
                  <c:v>0.86119761089545666</c:v>
                </c:pt>
                <c:pt idx="1952">
                  <c:v>0.86119761089545666</c:v>
                </c:pt>
                <c:pt idx="1953">
                  <c:v>0.86119761089545666</c:v>
                </c:pt>
                <c:pt idx="1954">
                  <c:v>0.86119761089545666</c:v>
                </c:pt>
                <c:pt idx="1955">
                  <c:v>0.86119761089545666</c:v>
                </c:pt>
                <c:pt idx="1956">
                  <c:v>0.86119761089545666</c:v>
                </c:pt>
                <c:pt idx="1957">
                  <c:v>0.86119761089545666</c:v>
                </c:pt>
                <c:pt idx="1958">
                  <c:v>0.86119761089545666</c:v>
                </c:pt>
                <c:pt idx="1959">
                  <c:v>0.86119761089545666</c:v>
                </c:pt>
                <c:pt idx="1960">
                  <c:v>0.86119761089545666</c:v>
                </c:pt>
                <c:pt idx="1961">
                  <c:v>0.86119761089545666</c:v>
                </c:pt>
                <c:pt idx="1962">
                  <c:v>0.86119761089545666</c:v>
                </c:pt>
                <c:pt idx="1963">
                  <c:v>0.86119761089545666</c:v>
                </c:pt>
                <c:pt idx="1964">
                  <c:v>0.86119761089545666</c:v>
                </c:pt>
                <c:pt idx="1965">
                  <c:v>0.86119761089545666</c:v>
                </c:pt>
                <c:pt idx="1966">
                  <c:v>0.86119761089545666</c:v>
                </c:pt>
                <c:pt idx="1967">
                  <c:v>0.86119761089545666</c:v>
                </c:pt>
                <c:pt idx="1968">
                  <c:v>0.86119761089545666</c:v>
                </c:pt>
                <c:pt idx="1969">
                  <c:v>0.86119761089545666</c:v>
                </c:pt>
                <c:pt idx="1970">
                  <c:v>0.86119761089545666</c:v>
                </c:pt>
                <c:pt idx="1971">
                  <c:v>0.86119761089545666</c:v>
                </c:pt>
                <c:pt idx="1972">
                  <c:v>0.86119761089545666</c:v>
                </c:pt>
                <c:pt idx="1973">
                  <c:v>0.86119761089545666</c:v>
                </c:pt>
                <c:pt idx="1974">
                  <c:v>0.86119761089545666</c:v>
                </c:pt>
                <c:pt idx="1975">
                  <c:v>0.86119761089545666</c:v>
                </c:pt>
                <c:pt idx="1976">
                  <c:v>0.86119761089545666</c:v>
                </c:pt>
                <c:pt idx="1977">
                  <c:v>0.86119761089545666</c:v>
                </c:pt>
                <c:pt idx="1978">
                  <c:v>0.86119761089545666</c:v>
                </c:pt>
                <c:pt idx="1979">
                  <c:v>0.86119761089545666</c:v>
                </c:pt>
                <c:pt idx="1980">
                  <c:v>0.86119761089545666</c:v>
                </c:pt>
                <c:pt idx="1981">
                  <c:v>0.86119761089545666</c:v>
                </c:pt>
                <c:pt idx="1982">
                  <c:v>0.86119761089545666</c:v>
                </c:pt>
                <c:pt idx="1983">
                  <c:v>0.86119761089545666</c:v>
                </c:pt>
                <c:pt idx="1984">
                  <c:v>0.86119761089545666</c:v>
                </c:pt>
                <c:pt idx="1985">
                  <c:v>0.86119761089545666</c:v>
                </c:pt>
                <c:pt idx="1986">
                  <c:v>0.86119761089545666</c:v>
                </c:pt>
                <c:pt idx="1987">
                  <c:v>0.86119761089545666</c:v>
                </c:pt>
                <c:pt idx="1988">
                  <c:v>0.86119761089545666</c:v>
                </c:pt>
                <c:pt idx="1989">
                  <c:v>0.86119761089545666</c:v>
                </c:pt>
                <c:pt idx="1990">
                  <c:v>0.86119761089545666</c:v>
                </c:pt>
                <c:pt idx="1991">
                  <c:v>0.86119761089545666</c:v>
                </c:pt>
                <c:pt idx="1992">
                  <c:v>0.86119761089545666</c:v>
                </c:pt>
                <c:pt idx="1993">
                  <c:v>0.86119761089545666</c:v>
                </c:pt>
                <c:pt idx="1994">
                  <c:v>0.86119761089545666</c:v>
                </c:pt>
                <c:pt idx="1995">
                  <c:v>0.86119761089545666</c:v>
                </c:pt>
                <c:pt idx="1996">
                  <c:v>0.86119761089545666</c:v>
                </c:pt>
                <c:pt idx="1997">
                  <c:v>0.86119761089545666</c:v>
                </c:pt>
                <c:pt idx="1998">
                  <c:v>0.86119761089545666</c:v>
                </c:pt>
                <c:pt idx="1999">
                  <c:v>0.86119761089545666</c:v>
                </c:pt>
                <c:pt idx="2000">
                  <c:v>0.86119761089545666</c:v>
                </c:pt>
                <c:pt idx="2001">
                  <c:v>0.86119761089545666</c:v>
                </c:pt>
                <c:pt idx="2002">
                  <c:v>0.86119761089545666</c:v>
                </c:pt>
                <c:pt idx="2003">
                  <c:v>0.86119761089545666</c:v>
                </c:pt>
                <c:pt idx="2004">
                  <c:v>0.86119761089545666</c:v>
                </c:pt>
                <c:pt idx="2005">
                  <c:v>0.86119761089545666</c:v>
                </c:pt>
                <c:pt idx="2006">
                  <c:v>0.86119761089545666</c:v>
                </c:pt>
                <c:pt idx="2007">
                  <c:v>0.86119761089545666</c:v>
                </c:pt>
                <c:pt idx="2008">
                  <c:v>0.86119761089545666</c:v>
                </c:pt>
                <c:pt idx="2009">
                  <c:v>0.86119761089545666</c:v>
                </c:pt>
                <c:pt idx="2010">
                  <c:v>0.86119761089545666</c:v>
                </c:pt>
                <c:pt idx="2011">
                  <c:v>0.86119761089545666</c:v>
                </c:pt>
                <c:pt idx="2012">
                  <c:v>0.86119761089545666</c:v>
                </c:pt>
                <c:pt idx="2013">
                  <c:v>0.86119761089545666</c:v>
                </c:pt>
                <c:pt idx="2014">
                  <c:v>0.86119761089545666</c:v>
                </c:pt>
                <c:pt idx="2015">
                  <c:v>0.86119761089545666</c:v>
                </c:pt>
                <c:pt idx="2016">
                  <c:v>0.86119761089545666</c:v>
                </c:pt>
                <c:pt idx="2017">
                  <c:v>0.86119761089545666</c:v>
                </c:pt>
                <c:pt idx="2018">
                  <c:v>0.86119761089545666</c:v>
                </c:pt>
                <c:pt idx="2019">
                  <c:v>0.86119761089545666</c:v>
                </c:pt>
                <c:pt idx="2020">
                  <c:v>0.86119761089545666</c:v>
                </c:pt>
                <c:pt idx="2021">
                  <c:v>0.86119761089545666</c:v>
                </c:pt>
                <c:pt idx="2022">
                  <c:v>0.86119761089545666</c:v>
                </c:pt>
                <c:pt idx="2023">
                  <c:v>0.86119761089545666</c:v>
                </c:pt>
                <c:pt idx="2024">
                  <c:v>0.86119761089545666</c:v>
                </c:pt>
                <c:pt idx="2025">
                  <c:v>0.86119761089545666</c:v>
                </c:pt>
                <c:pt idx="2026">
                  <c:v>0.86119761089545666</c:v>
                </c:pt>
                <c:pt idx="2027">
                  <c:v>0.86119761089545666</c:v>
                </c:pt>
                <c:pt idx="2028">
                  <c:v>0.86119761089545666</c:v>
                </c:pt>
                <c:pt idx="2029">
                  <c:v>0.86119761089545666</c:v>
                </c:pt>
                <c:pt idx="2030">
                  <c:v>0.89143384999999997</c:v>
                </c:pt>
                <c:pt idx="2031">
                  <c:v>0.89143384999999997</c:v>
                </c:pt>
                <c:pt idx="2032">
                  <c:v>0.89143384999999997</c:v>
                </c:pt>
                <c:pt idx="2033">
                  <c:v>0.89143384999999997</c:v>
                </c:pt>
                <c:pt idx="2034">
                  <c:v>0.89143384999999997</c:v>
                </c:pt>
                <c:pt idx="2035">
                  <c:v>0.89143384999999997</c:v>
                </c:pt>
                <c:pt idx="2036">
                  <c:v>0.89143384999999997</c:v>
                </c:pt>
                <c:pt idx="2037">
                  <c:v>0.89143384999999997</c:v>
                </c:pt>
                <c:pt idx="2038">
                  <c:v>0.89143384999999997</c:v>
                </c:pt>
                <c:pt idx="2039">
                  <c:v>0.89143384999999997</c:v>
                </c:pt>
                <c:pt idx="2040">
                  <c:v>0.89143384999999997</c:v>
                </c:pt>
                <c:pt idx="2041">
                  <c:v>0.89143384999999997</c:v>
                </c:pt>
                <c:pt idx="2042">
                  <c:v>0.89143384999999997</c:v>
                </c:pt>
                <c:pt idx="2043">
                  <c:v>0.89143384999999997</c:v>
                </c:pt>
                <c:pt idx="2044">
                  <c:v>0.89143384999999997</c:v>
                </c:pt>
                <c:pt idx="2045">
                  <c:v>0.89143384999999997</c:v>
                </c:pt>
                <c:pt idx="2046">
                  <c:v>0.89143384999999997</c:v>
                </c:pt>
                <c:pt idx="2047">
                  <c:v>0.89143384999999997</c:v>
                </c:pt>
                <c:pt idx="2048">
                  <c:v>0.89143384999999997</c:v>
                </c:pt>
                <c:pt idx="2049">
                  <c:v>0.89143384999999997</c:v>
                </c:pt>
                <c:pt idx="2050">
                  <c:v>0.89143384999999997</c:v>
                </c:pt>
                <c:pt idx="2051">
                  <c:v>0.89143384999999997</c:v>
                </c:pt>
                <c:pt idx="2052">
                  <c:v>0.89143384999999997</c:v>
                </c:pt>
                <c:pt idx="2053">
                  <c:v>0.89143384999999997</c:v>
                </c:pt>
                <c:pt idx="2054">
                  <c:v>0.89143384999999997</c:v>
                </c:pt>
                <c:pt idx="2055">
                  <c:v>0.89143384999999997</c:v>
                </c:pt>
                <c:pt idx="2056">
                  <c:v>0.89143384999999997</c:v>
                </c:pt>
                <c:pt idx="2057">
                  <c:v>0.89143384999999997</c:v>
                </c:pt>
                <c:pt idx="2058">
                  <c:v>0.89143384999999997</c:v>
                </c:pt>
                <c:pt idx="2059">
                  <c:v>0.89143384999999997</c:v>
                </c:pt>
                <c:pt idx="2060">
                  <c:v>0.89143384999999997</c:v>
                </c:pt>
                <c:pt idx="2061">
                  <c:v>0.89143384999999997</c:v>
                </c:pt>
                <c:pt idx="2062">
                  <c:v>0.89143384999999997</c:v>
                </c:pt>
                <c:pt idx="2063">
                  <c:v>0.89143384999999997</c:v>
                </c:pt>
                <c:pt idx="2064">
                  <c:v>0.89143384999999997</c:v>
                </c:pt>
                <c:pt idx="2065">
                  <c:v>0.89143384999999997</c:v>
                </c:pt>
                <c:pt idx="2066">
                  <c:v>0.89143384999999997</c:v>
                </c:pt>
                <c:pt idx="2067">
                  <c:v>0.89143384999999997</c:v>
                </c:pt>
                <c:pt idx="2068">
                  <c:v>0.89143384999999997</c:v>
                </c:pt>
                <c:pt idx="2069">
                  <c:v>0.89143384999999997</c:v>
                </c:pt>
                <c:pt idx="2070">
                  <c:v>0.89143384999999997</c:v>
                </c:pt>
                <c:pt idx="2071">
                  <c:v>0.89143384999999997</c:v>
                </c:pt>
                <c:pt idx="2072">
                  <c:v>0.89143384999999997</c:v>
                </c:pt>
                <c:pt idx="2073">
                  <c:v>0.89143384999999997</c:v>
                </c:pt>
                <c:pt idx="2074">
                  <c:v>0.89143384999999997</c:v>
                </c:pt>
                <c:pt idx="2075">
                  <c:v>0.89143384999999997</c:v>
                </c:pt>
                <c:pt idx="2076">
                  <c:v>0.89143384999999997</c:v>
                </c:pt>
                <c:pt idx="2077">
                  <c:v>0.89143384999999997</c:v>
                </c:pt>
                <c:pt idx="2078">
                  <c:v>0.89143384999999997</c:v>
                </c:pt>
                <c:pt idx="2079">
                  <c:v>0.89143384999999997</c:v>
                </c:pt>
                <c:pt idx="2080">
                  <c:v>0.89143384999999997</c:v>
                </c:pt>
                <c:pt idx="2081">
                  <c:v>0.89143384999999997</c:v>
                </c:pt>
                <c:pt idx="2082">
                  <c:v>0.89143384999999997</c:v>
                </c:pt>
                <c:pt idx="2083">
                  <c:v>0.89143384999999997</c:v>
                </c:pt>
                <c:pt idx="2084">
                  <c:v>0.89143384999999997</c:v>
                </c:pt>
                <c:pt idx="2085">
                  <c:v>0.89143384999999997</c:v>
                </c:pt>
                <c:pt idx="2086">
                  <c:v>0.89143384999999997</c:v>
                </c:pt>
                <c:pt idx="2087">
                  <c:v>0.89143384999999997</c:v>
                </c:pt>
                <c:pt idx="2088">
                  <c:v>0.89143384999999997</c:v>
                </c:pt>
                <c:pt idx="2089">
                  <c:v>0.89143384999999997</c:v>
                </c:pt>
                <c:pt idx="2090">
                  <c:v>0.89143384999999997</c:v>
                </c:pt>
                <c:pt idx="2091">
                  <c:v>0.89143384999999997</c:v>
                </c:pt>
                <c:pt idx="2092">
                  <c:v>0.89143384999999997</c:v>
                </c:pt>
                <c:pt idx="2093">
                  <c:v>0.89143384999999997</c:v>
                </c:pt>
                <c:pt idx="2094">
                  <c:v>0.89143384999999997</c:v>
                </c:pt>
                <c:pt idx="2095">
                  <c:v>0.89143384999999997</c:v>
                </c:pt>
                <c:pt idx="2096">
                  <c:v>0.89143384999999997</c:v>
                </c:pt>
                <c:pt idx="2097">
                  <c:v>0.89143384999999997</c:v>
                </c:pt>
                <c:pt idx="2098">
                  <c:v>0.89143384999999997</c:v>
                </c:pt>
                <c:pt idx="2099">
                  <c:v>0.89143384999999997</c:v>
                </c:pt>
                <c:pt idx="2100">
                  <c:v>0.89143384999999997</c:v>
                </c:pt>
                <c:pt idx="2101">
                  <c:v>0.89143384999999997</c:v>
                </c:pt>
                <c:pt idx="2102">
                  <c:v>0.89143384999999997</c:v>
                </c:pt>
                <c:pt idx="2103">
                  <c:v>0.89143384999999997</c:v>
                </c:pt>
                <c:pt idx="2104">
                  <c:v>0.89143384999999997</c:v>
                </c:pt>
                <c:pt idx="2105">
                  <c:v>0.89143384999999997</c:v>
                </c:pt>
                <c:pt idx="2106">
                  <c:v>0.89143384999999997</c:v>
                </c:pt>
                <c:pt idx="2107">
                  <c:v>0.89143384999999997</c:v>
                </c:pt>
                <c:pt idx="2108">
                  <c:v>0.89143384999999997</c:v>
                </c:pt>
                <c:pt idx="2109">
                  <c:v>0.89143384999999997</c:v>
                </c:pt>
                <c:pt idx="2110">
                  <c:v>0.89143384999999997</c:v>
                </c:pt>
                <c:pt idx="2111">
                  <c:v>0.89143384999999997</c:v>
                </c:pt>
                <c:pt idx="2112">
                  <c:v>0.89143384999999997</c:v>
                </c:pt>
                <c:pt idx="2113">
                  <c:v>0.89143384999999997</c:v>
                </c:pt>
                <c:pt idx="2114">
                  <c:v>0.89143384999999997</c:v>
                </c:pt>
                <c:pt idx="2115">
                  <c:v>0.89143384999999997</c:v>
                </c:pt>
                <c:pt idx="2116">
                  <c:v>0.89143384999999997</c:v>
                </c:pt>
                <c:pt idx="2117">
                  <c:v>0.89143384999999997</c:v>
                </c:pt>
                <c:pt idx="2118">
                  <c:v>0.89143384999999997</c:v>
                </c:pt>
                <c:pt idx="2119">
                  <c:v>0.89143384999999997</c:v>
                </c:pt>
                <c:pt idx="2120">
                  <c:v>0.89143384999999997</c:v>
                </c:pt>
                <c:pt idx="2121">
                  <c:v>0.89143384999999997</c:v>
                </c:pt>
                <c:pt idx="2122">
                  <c:v>0.89143384999999997</c:v>
                </c:pt>
                <c:pt idx="2123">
                  <c:v>0.89143384999999997</c:v>
                </c:pt>
                <c:pt idx="2124">
                  <c:v>0.89143384999999997</c:v>
                </c:pt>
                <c:pt idx="2125">
                  <c:v>0.89143384999999997</c:v>
                </c:pt>
                <c:pt idx="2126">
                  <c:v>0.89143384999999997</c:v>
                </c:pt>
                <c:pt idx="2127">
                  <c:v>0.89143384999999997</c:v>
                </c:pt>
                <c:pt idx="2128">
                  <c:v>0.89143384999999997</c:v>
                </c:pt>
                <c:pt idx="2129">
                  <c:v>0.89143384999999997</c:v>
                </c:pt>
                <c:pt idx="2130">
                  <c:v>0.89143384999999997</c:v>
                </c:pt>
                <c:pt idx="2131">
                  <c:v>0.89143384999999997</c:v>
                </c:pt>
                <c:pt idx="2132">
                  <c:v>0.89143384999999997</c:v>
                </c:pt>
                <c:pt idx="2133">
                  <c:v>0.89143384999999997</c:v>
                </c:pt>
                <c:pt idx="2134">
                  <c:v>0.89143384999999997</c:v>
                </c:pt>
                <c:pt idx="2135">
                  <c:v>0.89143384999999997</c:v>
                </c:pt>
                <c:pt idx="2136">
                  <c:v>0.89143384999999997</c:v>
                </c:pt>
                <c:pt idx="2137">
                  <c:v>0.89143384999999997</c:v>
                </c:pt>
                <c:pt idx="2138">
                  <c:v>0.89143384999999997</c:v>
                </c:pt>
                <c:pt idx="2139">
                  <c:v>0.89143384999999997</c:v>
                </c:pt>
                <c:pt idx="2140">
                  <c:v>0.89143384999999997</c:v>
                </c:pt>
                <c:pt idx="2141">
                  <c:v>0.89143384999999997</c:v>
                </c:pt>
                <c:pt idx="2142">
                  <c:v>0.89143384999999997</c:v>
                </c:pt>
                <c:pt idx="2143">
                  <c:v>0.89143384999999997</c:v>
                </c:pt>
                <c:pt idx="2144">
                  <c:v>0.89143384999999997</c:v>
                </c:pt>
                <c:pt idx="2145">
                  <c:v>0.89143384999999997</c:v>
                </c:pt>
                <c:pt idx="2146">
                  <c:v>0.89143384999999997</c:v>
                </c:pt>
                <c:pt idx="2147">
                  <c:v>0.89143384999999997</c:v>
                </c:pt>
                <c:pt idx="2148">
                  <c:v>0.89143384999999997</c:v>
                </c:pt>
                <c:pt idx="2149">
                  <c:v>0.89143384999999997</c:v>
                </c:pt>
                <c:pt idx="2150">
                  <c:v>0.89143384999999997</c:v>
                </c:pt>
                <c:pt idx="2151">
                  <c:v>0.89143384999999997</c:v>
                </c:pt>
                <c:pt idx="2152">
                  <c:v>0.89143384999999997</c:v>
                </c:pt>
                <c:pt idx="2153">
                  <c:v>0.89143384999999997</c:v>
                </c:pt>
                <c:pt idx="2154">
                  <c:v>0.89143384999999997</c:v>
                </c:pt>
                <c:pt idx="2155">
                  <c:v>0.89143384999999997</c:v>
                </c:pt>
                <c:pt idx="2156">
                  <c:v>0.89143384999999997</c:v>
                </c:pt>
                <c:pt idx="2157">
                  <c:v>0.89143384999999997</c:v>
                </c:pt>
                <c:pt idx="2158">
                  <c:v>0.89143384999999997</c:v>
                </c:pt>
                <c:pt idx="2159">
                  <c:v>0.89143384999999997</c:v>
                </c:pt>
                <c:pt idx="2160">
                  <c:v>0.89143384999999997</c:v>
                </c:pt>
                <c:pt idx="2161">
                  <c:v>0.89143384999999997</c:v>
                </c:pt>
                <c:pt idx="2162">
                  <c:v>0.89143384999999997</c:v>
                </c:pt>
                <c:pt idx="2163">
                  <c:v>0.89143384999999997</c:v>
                </c:pt>
                <c:pt idx="2164">
                  <c:v>0.89143384999999997</c:v>
                </c:pt>
                <c:pt idx="2165">
                  <c:v>0.89143384999999997</c:v>
                </c:pt>
                <c:pt idx="2166">
                  <c:v>0.89143384999999997</c:v>
                </c:pt>
                <c:pt idx="2167">
                  <c:v>0.89143384999999997</c:v>
                </c:pt>
                <c:pt idx="2168">
                  <c:v>0.89143384999999997</c:v>
                </c:pt>
                <c:pt idx="2169">
                  <c:v>0.89143384999999997</c:v>
                </c:pt>
                <c:pt idx="2170">
                  <c:v>0.89143384999999997</c:v>
                </c:pt>
                <c:pt idx="2171">
                  <c:v>0.89143384999999997</c:v>
                </c:pt>
                <c:pt idx="2172">
                  <c:v>0.89143384999999997</c:v>
                </c:pt>
                <c:pt idx="2173">
                  <c:v>0.89143384999999997</c:v>
                </c:pt>
                <c:pt idx="2174">
                  <c:v>0.89143384999999997</c:v>
                </c:pt>
                <c:pt idx="2175">
                  <c:v>0.89143384999999997</c:v>
                </c:pt>
                <c:pt idx="2176">
                  <c:v>0.89143384999999997</c:v>
                </c:pt>
                <c:pt idx="2177">
                  <c:v>0.89143384999999997</c:v>
                </c:pt>
                <c:pt idx="2178">
                  <c:v>0.89143384999999997</c:v>
                </c:pt>
                <c:pt idx="2179">
                  <c:v>0.89143384999999997</c:v>
                </c:pt>
                <c:pt idx="2180">
                  <c:v>0.89143384999999997</c:v>
                </c:pt>
                <c:pt idx="2181">
                  <c:v>0.89143384999999997</c:v>
                </c:pt>
                <c:pt idx="2182">
                  <c:v>0.89143384999999997</c:v>
                </c:pt>
                <c:pt idx="2183">
                  <c:v>0.89143384999999997</c:v>
                </c:pt>
                <c:pt idx="2184">
                  <c:v>0.89143384999999997</c:v>
                </c:pt>
                <c:pt idx="2185">
                  <c:v>0.89143384999999997</c:v>
                </c:pt>
                <c:pt idx="2186">
                  <c:v>0.89143384999999997</c:v>
                </c:pt>
                <c:pt idx="2187">
                  <c:v>0.89143384999999997</c:v>
                </c:pt>
                <c:pt idx="2188">
                  <c:v>0.89143384999999997</c:v>
                </c:pt>
                <c:pt idx="2189">
                  <c:v>0.89143384999999997</c:v>
                </c:pt>
                <c:pt idx="2190">
                  <c:v>0.89143384999999997</c:v>
                </c:pt>
                <c:pt idx="2191">
                  <c:v>0.89143384999999997</c:v>
                </c:pt>
                <c:pt idx="2192">
                  <c:v>0.89143384999999997</c:v>
                </c:pt>
                <c:pt idx="2193">
                  <c:v>0.89143384999999997</c:v>
                </c:pt>
                <c:pt idx="2194">
                  <c:v>0.89143384999999997</c:v>
                </c:pt>
                <c:pt idx="2195">
                  <c:v>0.89143384999999997</c:v>
                </c:pt>
                <c:pt idx="2196">
                  <c:v>0.89143384999999997</c:v>
                </c:pt>
                <c:pt idx="2197">
                  <c:v>0.89143384999999997</c:v>
                </c:pt>
                <c:pt idx="2198">
                  <c:v>0.10824741438302855</c:v>
                </c:pt>
                <c:pt idx="2199">
                  <c:v>0.10824741438302855</c:v>
                </c:pt>
                <c:pt idx="2200">
                  <c:v>0.10824741438302855</c:v>
                </c:pt>
                <c:pt idx="2201">
                  <c:v>0.10824741438302855</c:v>
                </c:pt>
                <c:pt idx="2202">
                  <c:v>0.10824741438302855</c:v>
                </c:pt>
                <c:pt idx="2203">
                  <c:v>0.10824741438302855</c:v>
                </c:pt>
                <c:pt idx="2204">
                  <c:v>0.10824741438302855</c:v>
                </c:pt>
                <c:pt idx="2205">
                  <c:v>0.10824741438302855</c:v>
                </c:pt>
                <c:pt idx="2206">
                  <c:v>0.10824741438302855</c:v>
                </c:pt>
                <c:pt idx="2207">
                  <c:v>0.10824741438302855</c:v>
                </c:pt>
                <c:pt idx="2208">
                  <c:v>0.10824741438302855</c:v>
                </c:pt>
                <c:pt idx="2209">
                  <c:v>0.10824741438302855</c:v>
                </c:pt>
                <c:pt idx="2210">
                  <c:v>0.10824741438302855</c:v>
                </c:pt>
                <c:pt idx="2211">
                  <c:v>0.10824741438302855</c:v>
                </c:pt>
                <c:pt idx="2212">
                  <c:v>0.10824741438302855</c:v>
                </c:pt>
                <c:pt idx="2213">
                  <c:v>0.10824741438302855</c:v>
                </c:pt>
                <c:pt idx="2214">
                  <c:v>0.10824741438302855</c:v>
                </c:pt>
                <c:pt idx="2215">
                  <c:v>0.10824741438302855</c:v>
                </c:pt>
                <c:pt idx="2216">
                  <c:v>0.10824741438302855</c:v>
                </c:pt>
                <c:pt idx="2217">
                  <c:v>0.10824741438302855</c:v>
                </c:pt>
                <c:pt idx="2218">
                  <c:v>0.10824741438302855</c:v>
                </c:pt>
                <c:pt idx="2219">
                  <c:v>0.10824741438302855</c:v>
                </c:pt>
                <c:pt idx="2220">
                  <c:v>0.10824741438302855</c:v>
                </c:pt>
                <c:pt idx="2221">
                  <c:v>0.10824741438302855</c:v>
                </c:pt>
                <c:pt idx="2222">
                  <c:v>0.10824741438302855</c:v>
                </c:pt>
                <c:pt idx="2223">
                  <c:v>0.10824741438302855</c:v>
                </c:pt>
                <c:pt idx="2224">
                  <c:v>0.10824741438302855</c:v>
                </c:pt>
                <c:pt idx="2225">
                  <c:v>0.10824741438302855</c:v>
                </c:pt>
                <c:pt idx="2226">
                  <c:v>0.10824741438302855</c:v>
                </c:pt>
                <c:pt idx="2227">
                  <c:v>0.10824741438302855</c:v>
                </c:pt>
                <c:pt idx="2228">
                  <c:v>0.10824741438302855</c:v>
                </c:pt>
                <c:pt idx="2229">
                  <c:v>0.10824741438302855</c:v>
                </c:pt>
                <c:pt idx="2230">
                  <c:v>0.10824741438302855</c:v>
                </c:pt>
                <c:pt idx="2231">
                  <c:v>0.10824741438302855</c:v>
                </c:pt>
                <c:pt idx="2232">
                  <c:v>0.10824741438302855</c:v>
                </c:pt>
                <c:pt idx="2233">
                  <c:v>0.10824741438302855</c:v>
                </c:pt>
                <c:pt idx="2234">
                  <c:v>0.10824741438302855</c:v>
                </c:pt>
                <c:pt idx="2235">
                  <c:v>0.10824741438302855</c:v>
                </c:pt>
                <c:pt idx="2236">
                  <c:v>0.10824741438302855</c:v>
                </c:pt>
                <c:pt idx="2237">
                  <c:v>0.10824741438302855</c:v>
                </c:pt>
                <c:pt idx="2238">
                  <c:v>0.10824741438302855</c:v>
                </c:pt>
                <c:pt idx="2239">
                  <c:v>0.10824741438302855</c:v>
                </c:pt>
                <c:pt idx="2240">
                  <c:v>0.10824741438302855</c:v>
                </c:pt>
                <c:pt idx="2241">
                  <c:v>0.10824741438302855</c:v>
                </c:pt>
                <c:pt idx="2242">
                  <c:v>0.10824741438302855</c:v>
                </c:pt>
                <c:pt idx="2243">
                  <c:v>0.10824741438302855</c:v>
                </c:pt>
                <c:pt idx="2244">
                  <c:v>0.10824741438302855</c:v>
                </c:pt>
                <c:pt idx="2245">
                  <c:v>0.10824741438302855</c:v>
                </c:pt>
                <c:pt idx="2246">
                  <c:v>0.10824741438302855</c:v>
                </c:pt>
                <c:pt idx="2247">
                  <c:v>0.10824741438302855</c:v>
                </c:pt>
                <c:pt idx="2248">
                  <c:v>0.10824741438302855</c:v>
                </c:pt>
                <c:pt idx="2249">
                  <c:v>0.10824741438302855</c:v>
                </c:pt>
                <c:pt idx="2250">
                  <c:v>0.10824741438302855</c:v>
                </c:pt>
                <c:pt idx="2251">
                  <c:v>0.10824741438302855</c:v>
                </c:pt>
                <c:pt idx="2252">
                  <c:v>0.10824741438302855</c:v>
                </c:pt>
                <c:pt idx="2253">
                  <c:v>0.10824741438302855</c:v>
                </c:pt>
                <c:pt idx="2254">
                  <c:v>0.10824741438302855</c:v>
                </c:pt>
                <c:pt idx="2255">
                  <c:v>0.10824741438302855</c:v>
                </c:pt>
                <c:pt idx="2256">
                  <c:v>0.10824741438302855</c:v>
                </c:pt>
                <c:pt idx="2257">
                  <c:v>0.10824741438302855</c:v>
                </c:pt>
                <c:pt idx="2258">
                  <c:v>0.10824741438302855</c:v>
                </c:pt>
                <c:pt idx="2259">
                  <c:v>0.10824741438302855</c:v>
                </c:pt>
                <c:pt idx="2260">
                  <c:v>0.10824741438302855</c:v>
                </c:pt>
                <c:pt idx="2261">
                  <c:v>0.10824741438302855</c:v>
                </c:pt>
                <c:pt idx="2262">
                  <c:v>0.10824741438302855</c:v>
                </c:pt>
                <c:pt idx="2263">
                  <c:v>0.10824741438302855</c:v>
                </c:pt>
                <c:pt idx="2264">
                  <c:v>0.10824741438302855</c:v>
                </c:pt>
                <c:pt idx="2265">
                  <c:v>0.10824741438302855</c:v>
                </c:pt>
                <c:pt idx="2266">
                  <c:v>0.10824741438302855</c:v>
                </c:pt>
                <c:pt idx="2267">
                  <c:v>0.10824741438302855</c:v>
                </c:pt>
                <c:pt idx="2268">
                  <c:v>0.10824741438302855</c:v>
                </c:pt>
                <c:pt idx="2269">
                  <c:v>0.10824741438302855</c:v>
                </c:pt>
                <c:pt idx="2270">
                  <c:v>0.10824741438302855</c:v>
                </c:pt>
                <c:pt idx="2271">
                  <c:v>0.10824741438302855</c:v>
                </c:pt>
                <c:pt idx="2272">
                  <c:v>0.10824741438302855</c:v>
                </c:pt>
                <c:pt idx="2273">
                  <c:v>0.10824741438302855</c:v>
                </c:pt>
                <c:pt idx="2274">
                  <c:v>0.10824741438302855</c:v>
                </c:pt>
                <c:pt idx="2275">
                  <c:v>0.10824741438302855</c:v>
                </c:pt>
                <c:pt idx="2276">
                  <c:v>0.10824741438302855</c:v>
                </c:pt>
                <c:pt idx="2277">
                  <c:v>0.10824741438302855</c:v>
                </c:pt>
                <c:pt idx="2278">
                  <c:v>0.10824741438302855</c:v>
                </c:pt>
                <c:pt idx="2279">
                  <c:v>0.10824741438302855</c:v>
                </c:pt>
                <c:pt idx="2280">
                  <c:v>0.10824741438302855</c:v>
                </c:pt>
                <c:pt idx="2281">
                  <c:v>0.10824741438302855</c:v>
                </c:pt>
                <c:pt idx="2282">
                  <c:v>0.10824741438302855</c:v>
                </c:pt>
                <c:pt idx="2283">
                  <c:v>0.10824741438302855</c:v>
                </c:pt>
                <c:pt idx="2284">
                  <c:v>0.10824741438302855</c:v>
                </c:pt>
                <c:pt idx="2285">
                  <c:v>0.10824741438302855</c:v>
                </c:pt>
                <c:pt idx="2286">
                  <c:v>0.10824741438302855</c:v>
                </c:pt>
                <c:pt idx="2287">
                  <c:v>0.10824741438302855</c:v>
                </c:pt>
                <c:pt idx="2288">
                  <c:v>0.10824741438302855</c:v>
                </c:pt>
                <c:pt idx="2289">
                  <c:v>0.10824741438302855</c:v>
                </c:pt>
                <c:pt idx="2290">
                  <c:v>0.10824741438302855</c:v>
                </c:pt>
                <c:pt idx="2291">
                  <c:v>0.10824741438302855</c:v>
                </c:pt>
                <c:pt idx="2292">
                  <c:v>0.10824741438302855</c:v>
                </c:pt>
                <c:pt idx="2293">
                  <c:v>0.10824741438302855</c:v>
                </c:pt>
                <c:pt idx="2294">
                  <c:v>0.10824741438302855</c:v>
                </c:pt>
                <c:pt idx="2295">
                  <c:v>0.10824741438302855</c:v>
                </c:pt>
                <c:pt idx="2296">
                  <c:v>0.10824741438302855</c:v>
                </c:pt>
                <c:pt idx="2297">
                  <c:v>0.10824741438302855</c:v>
                </c:pt>
                <c:pt idx="2298">
                  <c:v>0.10824741438302855</c:v>
                </c:pt>
                <c:pt idx="2299">
                  <c:v>0.10824741438302855</c:v>
                </c:pt>
                <c:pt idx="2300">
                  <c:v>0.10824741438302855</c:v>
                </c:pt>
                <c:pt idx="2301">
                  <c:v>0.10824741438302855</c:v>
                </c:pt>
                <c:pt idx="2302">
                  <c:v>0.10824741438302855</c:v>
                </c:pt>
                <c:pt idx="2303">
                  <c:v>0.10824741438302855</c:v>
                </c:pt>
                <c:pt idx="2304">
                  <c:v>0.10824741438302855</c:v>
                </c:pt>
                <c:pt idx="2305">
                  <c:v>0.10824741438302855</c:v>
                </c:pt>
                <c:pt idx="2306">
                  <c:v>0.10824741438302855</c:v>
                </c:pt>
                <c:pt idx="2307">
                  <c:v>0.10824741438302855</c:v>
                </c:pt>
                <c:pt idx="2308">
                  <c:v>0.10824741438302855</c:v>
                </c:pt>
                <c:pt idx="2309">
                  <c:v>0.10824741438302855</c:v>
                </c:pt>
                <c:pt idx="2310">
                  <c:v>0.10824741438302855</c:v>
                </c:pt>
                <c:pt idx="2311">
                  <c:v>0.10824741438302855</c:v>
                </c:pt>
                <c:pt idx="2312">
                  <c:v>0.10824741438302855</c:v>
                </c:pt>
                <c:pt idx="2313">
                  <c:v>0.10824741438302855</c:v>
                </c:pt>
                <c:pt idx="2314">
                  <c:v>0.10824741438302855</c:v>
                </c:pt>
                <c:pt idx="2315">
                  <c:v>0.10824741438302855</c:v>
                </c:pt>
                <c:pt idx="2316">
                  <c:v>0.10824741438302855</c:v>
                </c:pt>
                <c:pt idx="2317">
                  <c:v>0.10824741438302855</c:v>
                </c:pt>
                <c:pt idx="2318">
                  <c:v>0.10824741438302855</c:v>
                </c:pt>
                <c:pt idx="2319">
                  <c:v>0.10824741438302855</c:v>
                </c:pt>
                <c:pt idx="2320">
                  <c:v>0.10824741438302855</c:v>
                </c:pt>
                <c:pt idx="2321">
                  <c:v>0.10824741438302855</c:v>
                </c:pt>
                <c:pt idx="2322">
                  <c:v>0.10824741438302855</c:v>
                </c:pt>
                <c:pt idx="2323">
                  <c:v>0.10824741438302855</c:v>
                </c:pt>
                <c:pt idx="2324">
                  <c:v>0.10824741438302855</c:v>
                </c:pt>
                <c:pt idx="2325">
                  <c:v>0.10824741438302855</c:v>
                </c:pt>
                <c:pt idx="2326">
                  <c:v>0.10824741438302855</c:v>
                </c:pt>
                <c:pt idx="2327">
                  <c:v>0.10824741438302855</c:v>
                </c:pt>
                <c:pt idx="2328">
                  <c:v>0.10824741438302855</c:v>
                </c:pt>
                <c:pt idx="2329">
                  <c:v>0.10824741438302855</c:v>
                </c:pt>
                <c:pt idx="2330">
                  <c:v>0.10824741438302855</c:v>
                </c:pt>
                <c:pt idx="2331">
                  <c:v>0.10824741438302855</c:v>
                </c:pt>
                <c:pt idx="2332">
                  <c:v>0.10824741438302855</c:v>
                </c:pt>
                <c:pt idx="2333">
                  <c:v>0.10824741438302855</c:v>
                </c:pt>
                <c:pt idx="2334">
                  <c:v>0.10824741438302855</c:v>
                </c:pt>
                <c:pt idx="2335">
                  <c:v>0.10824741438302855</c:v>
                </c:pt>
                <c:pt idx="2336">
                  <c:v>0.10824741438302855</c:v>
                </c:pt>
                <c:pt idx="2337">
                  <c:v>0.10824741438302855</c:v>
                </c:pt>
                <c:pt idx="2338">
                  <c:v>0.10824741438302855</c:v>
                </c:pt>
                <c:pt idx="2339">
                  <c:v>0.10824741438302855</c:v>
                </c:pt>
                <c:pt idx="2340">
                  <c:v>0.10824741438302855</c:v>
                </c:pt>
                <c:pt idx="2341">
                  <c:v>0.10824741438302855</c:v>
                </c:pt>
                <c:pt idx="2342">
                  <c:v>0.10824741438302855</c:v>
                </c:pt>
                <c:pt idx="2343">
                  <c:v>0.10824741438302855</c:v>
                </c:pt>
                <c:pt idx="2344">
                  <c:v>0.10824741438302855</c:v>
                </c:pt>
                <c:pt idx="2345">
                  <c:v>0.10824741438302855</c:v>
                </c:pt>
                <c:pt idx="2346">
                  <c:v>0.10824741438302855</c:v>
                </c:pt>
                <c:pt idx="2347">
                  <c:v>0.10824741438302855</c:v>
                </c:pt>
                <c:pt idx="2348">
                  <c:v>0.10824741438302855</c:v>
                </c:pt>
                <c:pt idx="2349">
                  <c:v>0.10824741438302855</c:v>
                </c:pt>
                <c:pt idx="2350">
                  <c:v>0.10824741438302855</c:v>
                </c:pt>
                <c:pt idx="2351">
                  <c:v>0.10824741438302855</c:v>
                </c:pt>
                <c:pt idx="2352">
                  <c:v>0.10824741438302855</c:v>
                </c:pt>
                <c:pt idx="2353">
                  <c:v>0.10824741438302855</c:v>
                </c:pt>
                <c:pt idx="2354">
                  <c:v>0.10824741438302855</c:v>
                </c:pt>
                <c:pt idx="2355">
                  <c:v>0.10824741438302855</c:v>
                </c:pt>
                <c:pt idx="2356">
                  <c:v>0.10824741438302855</c:v>
                </c:pt>
                <c:pt idx="2357">
                  <c:v>0.10824741438302855</c:v>
                </c:pt>
                <c:pt idx="2358">
                  <c:v>0.10824741438302855</c:v>
                </c:pt>
                <c:pt idx="2359">
                  <c:v>0.10824741438302855</c:v>
                </c:pt>
                <c:pt idx="2360">
                  <c:v>0.10824741438302855</c:v>
                </c:pt>
                <c:pt idx="2361">
                  <c:v>0.10824741438302855</c:v>
                </c:pt>
                <c:pt idx="2362">
                  <c:v>0.10824741438302855</c:v>
                </c:pt>
                <c:pt idx="2363">
                  <c:v>0.10824741438302855</c:v>
                </c:pt>
                <c:pt idx="2364">
                  <c:v>0.10824741438302855</c:v>
                </c:pt>
                <c:pt idx="2365">
                  <c:v>0.10824741438302855</c:v>
                </c:pt>
                <c:pt idx="2366">
                  <c:v>0.71790304228298951</c:v>
                </c:pt>
                <c:pt idx="2367">
                  <c:v>0.71790304228298951</c:v>
                </c:pt>
                <c:pt idx="2368">
                  <c:v>0.71790304228298951</c:v>
                </c:pt>
                <c:pt idx="2369">
                  <c:v>0.71790304228298951</c:v>
                </c:pt>
                <c:pt idx="2370">
                  <c:v>0.71790304228298951</c:v>
                </c:pt>
                <c:pt idx="2371">
                  <c:v>0.71790304228298951</c:v>
                </c:pt>
                <c:pt idx="2372">
                  <c:v>0.71790304228298951</c:v>
                </c:pt>
                <c:pt idx="2373">
                  <c:v>0.71790304228298951</c:v>
                </c:pt>
                <c:pt idx="2374">
                  <c:v>0.71790304228298951</c:v>
                </c:pt>
                <c:pt idx="2375">
                  <c:v>0.71790304228298951</c:v>
                </c:pt>
                <c:pt idx="2376">
                  <c:v>0.71790304228298951</c:v>
                </c:pt>
                <c:pt idx="2377">
                  <c:v>0.71790304228298951</c:v>
                </c:pt>
                <c:pt idx="2378">
                  <c:v>0.71790304228298951</c:v>
                </c:pt>
                <c:pt idx="2379">
                  <c:v>0.71790304228298951</c:v>
                </c:pt>
                <c:pt idx="2380">
                  <c:v>0.71790304228298951</c:v>
                </c:pt>
                <c:pt idx="2381">
                  <c:v>0.71790304228298951</c:v>
                </c:pt>
                <c:pt idx="2382">
                  <c:v>0.71790304228298951</c:v>
                </c:pt>
                <c:pt idx="2383">
                  <c:v>0.71790304228298951</c:v>
                </c:pt>
                <c:pt idx="2384">
                  <c:v>0.71790304228298951</c:v>
                </c:pt>
                <c:pt idx="2385">
                  <c:v>0.71790304228298951</c:v>
                </c:pt>
                <c:pt idx="2386">
                  <c:v>0.71790304228298951</c:v>
                </c:pt>
                <c:pt idx="2387">
                  <c:v>0.71790304228298951</c:v>
                </c:pt>
                <c:pt idx="2388">
                  <c:v>0.71790304228298951</c:v>
                </c:pt>
                <c:pt idx="2389">
                  <c:v>0.71790304228298951</c:v>
                </c:pt>
                <c:pt idx="2390">
                  <c:v>0.71790304228298951</c:v>
                </c:pt>
                <c:pt idx="2391">
                  <c:v>0.71790304228298951</c:v>
                </c:pt>
                <c:pt idx="2392">
                  <c:v>0.71790304228298951</c:v>
                </c:pt>
                <c:pt idx="2393">
                  <c:v>0.71790304228298951</c:v>
                </c:pt>
                <c:pt idx="2394">
                  <c:v>0.71790304228298951</c:v>
                </c:pt>
                <c:pt idx="2395">
                  <c:v>0.71790304228298951</c:v>
                </c:pt>
                <c:pt idx="2396">
                  <c:v>0.71790304228298951</c:v>
                </c:pt>
                <c:pt idx="2397">
                  <c:v>0.71790304228298951</c:v>
                </c:pt>
                <c:pt idx="2398">
                  <c:v>0.71790304228298951</c:v>
                </c:pt>
                <c:pt idx="2399">
                  <c:v>0.71790304228298951</c:v>
                </c:pt>
                <c:pt idx="2400">
                  <c:v>0.71790304228298951</c:v>
                </c:pt>
                <c:pt idx="2401">
                  <c:v>0.71790304228298951</c:v>
                </c:pt>
                <c:pt idx="2402">
                  <c:v>0.71790304228298951</c:v>
                </c:pt>
                <c:pt idx="2403">
                  <c:v>0.71790304228298951</c:v>
                </c:pt>
                <c:pt idx="2404">
                  <c:v>0.71790304228298951</c:v>
                </c:pt>
                <c:pt idx="2405">
                  <c:v>0.71790304228298951</c:v>
                </c:pt>
                <c:pt idx="2406">
                  <c:v>0.71790304228298951</c:v>
                </c:pt>
                <c:pt idx="2407">
                  <c:v>0.71790304228298951</c:v>
                </c:pt>
                <c:pt idx="2408">
                  <c:v>0.71790304228298951</c:v>
                </c:pt>
                <c:pt idx="2409">
                  <c:v>0.71790304228298951</c:v>
                </c:pt>
                <c:pt idx="2410">
                  <c:v>0.71790304228298951</c:v>
                </c:pt>
                <c:pt idx="2411">
                  <c:v>0.71790304228298951</c:v>
                </c:pt>
                <c:pt idx="2412">
                  <c:v>0.71790304228298951</c:v>
                </c:pt>
                <c:pt idx="2413">
                  <c:v>0.71790304228298951</c:v>
                </c:pt>
                <c:pt idx="2414">
                  <c:v>0.71790304228298951</c:v>
                </c:pt>
                <c:pt idx="2415">
                  <c:v>0.71790304228298951</c:v>
                </c:pt>
                <c:pt idx="2416">
                  <c:v>0.71790304228298951</c:v>
                </c:pt>
                <c:pt idx="2417">
                  <c:v>0.71790304228298951</c:v>
                </c:pt>
                <c:pt idx="2418">
                  <c:v>0.71790304228298951</c:v>
                </c:pt>
                <c:pt idx="2419">
                  <c:v>0.71790304228298951</c:v>
                </c:pt>
                <c:pt idx="2420">
                  <c:v>0.71790304228298951</c:v>
                </c:pt>
                <c:pt idx="2421">
                  <c:v>0.71790304228298951</c:v>
                </c:pt>
                <c:pt idx="2422">
                  <c:v>0.71790304228298951</c:v>
                </c:pt>
                <c:pt idx="2423">
                  <c:v>0.71790304228298951</c:v>
                </c:pt>
                <c:pt idx="2424">
                  <c:v>0.71790304228298951</c:v>
                </c:pt>
                <c:pt idx="2425">
                  <c:v>0.71790304228298951</c:v>
                </c:pt>
                <c:pt idx="2426">
                  <c:v>0.71790304228298951</c:v>
                </c:pt>
                <c:pt idx="2427">
                  <c:v>0.71790304228298951</c:v>
                </c:pt>
                <c:pt idx="2428">
                  <c:v>0.71790304228298951</c:v>
                </c:pt>
                <c:pt idx="2429">
                  <c:v>0.71790304228298951</c:v>
                </c:pt>
                <c:pt idx="2430">
                  <c:v>0.71790304228298951</c:v>
                </c:pt>
                <c:pt idx="2431">
                  <c:v>0.71790304228298951</c:v>
                </c:pt>
                <c:pt idx="2432">
                  <c:v>0.71790304228298951</c:v>
                </c:pt>
                <c:pt idx="2433">
                  <c:v>0.71790304228298951</c:v>
                </c:pt>
                <c:pt idx="2434">
                  <c:v>0.71790304228298951</c:v>
                </c:pt>
                <c:pt idx="2435">
                  <c:v>0.71790304228298951</c:v>
                </c:pt>
                <c:pt idx="2436">
                  <c:v>0.71790304228298951</c:v>
                </c:pt>
                <c:pt idx="2437">
                  <c:v>0.71790304228298951</c:v>
                </c:pt>
                <c:pt idx="2438">
                  <c:v>0.71790304228298951</c:v>
                </c:pt>
                <c:pt idx="2439">
                  <c:v>0.71790304228298951</c:v>
                </c:pt>
                <c:pt idx="2440">
                  <c:v>0.71790304228298951</c:v>
                </c:pt>
                <c:pt idx="2441">
                  <c:v>0.71790304228298951</c:v>
                </c:pt>
                <c:pt idx="2442">
                  <c:v>0.71790304228298951</c:v>
                </c:pt>
                <c:pt idx="2443">
                  <c:v>0.71790304228298951</c:v>
                </c:pt>
                <c:pt idx="2444">
                  <c:v>0.71790304228298951</c:v>
                </c:pt>
                <c:pt idx="2445">
                  <c:v>0.71790304228298951</c:v>
                </c:pt>
                <c:pt idx="2446">
                  <c:v>0.71790304228298951</c:v>
                </c:pt>
                <c:pt idx="2447">
                  <c:v>0.71790304228298951</c:v>
                </c:pt>
                <c:pt idx="2448">
                  <c:v>0.71790304228298951</c:v>
                </c:pt>
                <c:pt idx="2449">
                  <c:v>0.71790304228298951</c:v>
                </c:pt>
                <c:pt idx="2450">
                  <c:v>0.71790304228298951</c:v>
                </c:pt>
                <c:pt idx="2451">
                  <c:v>0.71790304228298951</c:v>
                </c:pt>
                <c:pt idx="2452">
                  <c:v>0.71790304228298951</c:v>
                </c:pt>
                <c:pt idx="2453">
                  <c:v>0.71790304228298951</c:v>
                </c:pt>
                <c:pt idx="2454">
                  <c:v>0.71790304228298951</c:v>
                </c:pt>
                <c:pt idx="2455">
                  <c:v>0.71790304228298951</c:v>
                </c:pt>
                <c:pt idx="2456">
                  <c:v>0.71790304228298951</c:v>
                </c:pt>
                <c:pt idx="2457">
                  <c:v>0.71790304228298951</c:v>
                </c:pt>
                <c:pt idx="2458">
                  <c:v>0.71790304228298951</c:v>
                </c:pt>
                <c:pt idx="2459">
                  <c:v>0.71790304228298951</c:v>
                </c:pt>
                <c:pt idx="2460">
                  <c:v>0.71790304228298951</c:v>
                </c:pt>
                <c:pt idx="2461">
                  <c:v>0.71790304228298951</c:v>
                </c:pt>
                <c:pt idx="2462">
                  <c:v>0.71790304228298951</c:v>
                </c:pt>
                <c:pt idx="2463">
                  <c:v>0.71790304228298951</c:v>
                </c:pt>
                <c:pt idx="2464">
                  <c:v>0.71790304228298951</c:v>
                </c:pt>
                <c:pt idx="2465">
                  <c:v>0.71790304228298951</c:v>
                </c:pt>
                <c:pt idx="2466">
                  <c:v>0.71790304228298951</c:v>
                </c:pt>
                <c:pt idx="2467">
                  <c:v>0.71790304228298951</c:v>
                </c:pt>
                <c:pt idx="2468">
                  <c:v>0.71790304228298951</c:v>
                </c:pt>
                <c:pt idx="2469">
                  <c:v>0.71790304228298951</c:v>
                </c:pt>
                <c:pt idx="2470">
                  <c:v>0.71790304228298951</c:v>
                </c:pt>
                <c:pt idx="2471">
                  <c:v>0.71790304228298951</c:v>
                </c:pt>
                <c:pt idx="2472">
                  <c:v>0.71790304228298951</c:v>
                </c:pt>
                <c:pt idx="2473">
                  <c:v>0.71790304228298951</c:v>
                </c:pt>
                <c:pt idx="2474">
                  <c:v>0.71790304228298951</c:v>
                </c:pt>
                <c:pt idx="2475">
                  <c:v>0.71790304228298951</c:v>
                </c:pt>
                <c:pt idx="2476">
                  <c:v>0.71790304228298951</c:v>
                </c:pt>
                <c:pt idx="2477">
                  <c:v>0.71790304228298951</c:v>
                </c:pt>
                <c:pt idx="2478">
                  <c:v>0.71790304228298951</c:v>
                </c:pt>
                <c:pt idx="2479">
                  <c:v>0.71790304228298951</c:v>
                </c:pt>
                <c:pt idx="2480">
                  <c:v>0.71790304228298951</c:v>
                </c:pt>
                <c:pt idx="2481">
                  <c:v>0.71790304228298951</c:v>
                </c:pt>
                <c:pt idx="2482">
                  <c:v>0.71790304228298951</c:v>
                </c:pt>
                <c:pt idx="2483">
                  <c:v>0.71790304228298951</c:v>
                </c:pt>
                <c:pt idx="2484">
                  <c:v>0.71790304228298951</c:v>
                </c:pt>
                <c:pt idx="2485">
                  <c:v>0.71790304228298951</c:v>
                </c:pt>
                <c:pt idx="2486">
                  <c:v>0.71790304228298951</c:v>
                </c:pt>
                <c:pt idx="2487">
                  <c:v>0.71790304228298951</c:v>
                </c:pt>
                <c:pt idx="2488">
                  <c:v>0.71790304228298951</c:v>
                </c:pt>
                <c:pt idx="2489">
                  <c:v>0.71790304228298951</c:v>
                </c:pt>
                <c:pt idx="2490">
                  <c:v>0.71790304228298951</c:v>
                </c:pt>
                <c:pt idx="2491">
                  <c:v>0.71790304228298951</c:v>
                </c:pt>
                <c:pt idx="2492">
                  <c:v>0.71790304228298951</c:v>
                </c:pt>
                <c:pt idx="2493">
                  <c:v>0.71790304228298951</c:v>
                </c:pt>
                <c:pt idx="2494">
                  <c:v>0.71790304228298951</c:v>
                </c:pt>
                <c:pt idx="2495">
                  <c:v>0.71790304228298951</c:v>
                </c:pt>
                <c:pt idx="2496">
                  <c:v>0.71790304228298951</c:v>
                </c:pt>
                <c:pt idx="2497">
                  <c:v>0.71790304228298951</c:v>
                </c:pt>
                <c:pt idx="2498">
                  <c:v>0.71790304228298951</c:v>
                </c:pt>
                <c:pt idx="2499">
                  <c:v>0.71790304228298951</c:v>
                </c:pt>
                <c:pt idx="2500">
                  <c:v>0.71790304228298951</c:v>
                </c:pt>
                <c:pt idx="2501">
                  <c:v>0.71790304228298951</c:v>
                </c:pt>
                <c:pt idx="2502">
                  <c:v>0.71790304228298951</c:v>
                </c:pt>
                <c:pt idx="2503">
                  <c:v>0.71790304228298951</c:v>
                </c:pt>
                <c:pt idx="2504">
                  <c:v>0.71790304228298951</c:v>
                </c:pt>
                <c:pt idx="2505">
                  <c:v>0.71790304228298951</c:v>
                </c:pt>
                <c:pt idx="2506">
                  <c:v>0.71790304228298951</c:v>
                </c:pt>
                <c:pt idx="2507">
                  <c:v>0.71790304228298951</c:v>
                </c:pt>
                <c:pt idx="2508">
                  <c:v>0.71790304228298951</c:v>
                </c:pt>
                <c:pt idx="2509">
                  <c:v>0.71790304228298951</c:v>
                </c:pt>
                <c:pt idx="2510">
                  <c:v>0.71790304228298951</c:v>
                </c:pt>
                <c:pt idx="2511">
                  <c:v>0.71790304228298951</c:v>
                </c:pt>
                <c:pt idx="2512">
                  <c:v>0.71790304228298951</c:v>
                </c:pt>
                <c:pt idx="2513">
                  <c:v>0.71790304228298951</c:v>
                </c:pt>
                <c:pt idx="2514">
                  <c:v>0.71790304228298951</c:v>
                </c:pt>
                <c:pt idx="2515">
                  <c:v>0.71790304228298951</c:v>
                </c:pt>
                <c:pt idx="2516">
                  <c:v>0.71790304228298951</c:v>
                </c:pt>
                <c:pt idx="2517">
                  <c:v>0.71790304228298951</c:v>
                </c:pt>
                <c:pt idx="2518">
                  <c:v>0.71790304228298951</c:v>
                </c:pt>
                <c:pt idx="2519">
                  <c:v>0.71790304228298951</c:v>
                </c:pt>
                <c:pt idx="2520">
                  <c:v>0.71790304228298951</c:v>
                </c:pt>
                <c:pt idx="2521">
                  <c:v>0.71790304228298951</c:v>
                </c:pt>
                <c:pt idx="2522">
                  <c:v>0.71790304228298951</c:v>
                </c:pt>
                <c:pt idx="2523">
                  <c:v>0.71790304228298951</c:v>
                </c:pt>
                <c:pt idx="2524">
                  <c:v>0.71790304228298951</c:v>
                </c:pt>
                <c:pt idx="2525">
                  <c:v>0.71790304228298951</c:v>
                </c:pt>
                <c:pt idx="2526">
                  <c:v>0.71790304228298951</c:v>
                </c:pt>
                <c:pt idx="2527">
                  <c:v>0.71790304228298951</c:v>
                </c:pt>
                <c:pt idx="2528">
                  <c:v>0.71790304228298951</c:v>
                </c:pt>
                <c:pt idx="2529">
                  <c:v>0.71790304228298951</c:v>
                </c:pt>
                <c:pt idx="2530">
                  <c:v>0.71790304228298951</c:v>
                </c:pt>
                <c:pt idx="2531">
                  <c:v>0.71790304228298951</c:v>
                </c:pt>
                <c:pt idx="2532">
                  <c:v>0.71790304228298951</c:v>
                </c:pt>
                <c:pt idx="2533">
                  <c:v>0.71790304228298951</c:v>
                </c:pt>
                <c:pt idx="2534">
                  <c:v>8.8204405167380276E-2</c:v>
                </c:pt>
                <c:pt idx="2535">
                  <c:v>8.8204405167380276E-2</c:v>
                </c:pt>
                <c:pt idx="2536">
                  <c:v>8.8204405167380276E-2</c:v>
                </c:pt>
                <c:pt idx="2537">
                  <c:v>8.8204405167380276E-2</c:v>
                </c:pt>
                <c:pt idx="2538">
                  <c:v>8.8204405167380276E-2</c:v>
                </c:pt>
                <c:pt idx="2539">
                  <c:v>8.8204405167380276E-2</c:v>
                </c:pt>
                <c:pt idx="2540">
                  <c:v>8.8204405167380276E-2</c:v>
                </c:pt>
                <c:pt idx="2541">
                  <c:v>8.8204405167380276E-2</c:v>
                </c:pt>
                <c:pt idx="2542">
                  <c:v>8.8204405167380276E-2</c:v>
                </c:pt>
                <c:pt idx="2543">
                  <c:v>8.8204405167380276E-2</c:v>
                </c:pt>
                <c:pt idx="2544">
                  <c:v>8.8204405167380276E-2</c:v>
                </c:pt>
                <c:pt idx="2545">
                  <c:v>8.8204405167380276E-2</c:v>
                </c:pt>
                <c:pt idx="2546">
                  <c:v>8.8204405167380276E-2</c:v>
                </c:pt>
                <c:pt idx="2547">
                  <c:v>8.8204405167380276E-2</c:v>
                </c:pt>
                <c:pt idx="2548">
                  <c:v>8.8204405167380276E-2</c:v>
                </c:pt>
                <c:pt idx="2549">
                  <c:v>8.8204405167380276E-2</c:v>
                </c:pt>
                <c:pt idx="2550">
                  <c:v>8.8204405167380276E-2</c:v>
                </c:pt>
                <c:pt idx="2551">
                  <c:v>8.8204405167380276E-2</c:v>
                </c:pt>
                <c:pt idx="2552">
                  <c:v>8.8204405167380276E-2</c:v>
                </c:pt>
                <c:pt idx="2553">
                  <c:v>8.8204405167380276E-2</c:v>
                </c:pt>
                <c:pt idx="2554">
                  <c:v>8.8204405167380276E-2</c:v>
                </c:pt>
                <c:pt idx="2555">
                  <c:v>8.8204405167380276E-2</c:v>
                </c:pt>
                <c:pt idx="2556">
                  <c:v>8.8204405167380276E-2</c:v>
                </c:pt>
                <c:pt idx="2557">
                  <c:v>8.8204405167380276E-2</c:v>
                </c:pt>
                <c:pt idx="2558">
                  <c:v>8.8204405167380276E-2</c:v>
                </c:pt>
                <c:pt idx="2559">
                  <c:v>8.8204405167380276E-2</c:v>
                </c:pt>
                <c:pt idx="2560">
                  <c:v>8.8204405167380276E-2</c:v>
                </c:pt>
                <c:pt idx="2561">
                  <c:v>8.8204405167380276E-2</c:v>
                </c:pt>
                <c:pt idx="2562">
                  <c:v>8.8204405167380276E-2</c:v>
                </c:pt>
                <c:pt idx="2563">
                  <c:v>8.8204405167380276E-2</c:v>
                </c:pt>
                <c:pt idx="2564">
                  <c:v>8.8204405167380276E-2</c:v>
                </c:pt>
                <c:pt idx="2565">
                  <c:v>8.8204405167380276E-2</c:v>
                </c:pt>
                <c:pt idx="2566">
                  <c:v>8.8204405167380276E-2</c:v>
                </c:pt>
                <c:pt idx="2567">
                  <c:v>8.8204405167380276E-2</c:v>
                </c:pt>
                <c:pt idx="2568">
                  <c:v>8.8204405167380276E-2</c:v>
                </c:pt>
                <c:pt idx="2569">
                  <c:v>8.8204405167380276E-2</c:v>
                </c:pt>
                <c:pt idx="2570">
                  <c:v>8.8204405167380276E-2</c:v>
                </c:pt>
                <c:pt idx="2571">
                  <c:v>8.8204405167380276E-2</c:v>
                </c:pt>
                <c:pt idx="2572">
                  <c:v>8.8204405167380276E-2</c:v>
                </c:pt>
                <c:pt idx="2573">
                  <c:v>8.8204405167380276E-2</c:v>
                </c:pt>
                <c:pt idx="2574">
                  <c:v>8.8204405167380276E-2</c:v>
                </c:pt>
                <c:pt idx="2575">
                  <c:v>8.8204405167380276E-2</c:v>
                </c:pt>
                <c:pt idx="2576">
                  <c:v>8.8204405167380276E-2</c:v>
                </c:pt>
                <c:pt idx="2577">
                  <c:v>8.8204405167380276E-2</c:v>
                </c:pt>
                <c:pt idx="2578">
                  <c:v>8.8204405167380276E-2</c:v>
                </c:pt>
                <c:pt idx="2579">
                  <c:v>8.8204405167380276E-2</c:v>
                </c:pt>
                <c:pt idx="2580">
                  <c:v>8.8204405167380276E-2</c:v>
                </c:pt>
                <c:pt idx="2581">
                  <c:v>8.8204405167380276E-2</c:v>
                </c:pt>
                <c:pt idx="2582">
                  <c:v>8.8204405167380276E-2</c:v>
                </c:pt>
                <c:pt idx="2583">
                  <c:v>8.8204405167380276E-2</c:v>
                </c:pt>
                <c:pt idx="2584">
                  <c:v>8.8204405167380276E-2</c:v>
                </c:pt>
                <c:pt idx="2585">
                  <c:v>8.8204405167380276E-2</c:v>
                </c:pt>
                <c:pt idx="2586">
                  <c:v>8.8204405167380276E-2</c:v>
                </c:pt>
                <c:pt idx="2587">
                  <c:v>8.8204405167380276E-2</c:v>
                </c:pt>
                <c:pt idx="2588">
                  <c:v>8.8204405167380276E-2</c:v>
                </c:pt>
                <c:pt idx="2589">
                  <c:v>8.8204405167380276E-2</c:v>
                </c:pt>
                <c:pt idx="2590">
                  <c:v>8.8204405167380276E-2</c:v>
                </c:pt>
                <c:pt idx="2591">
                  <c:v>8.8204405167380276E-2</c:v>
                </c:pt>
                <c:pt idx="2592">
                  <c:v>8.8204405167380276E-2</c:v>
                </c:pt>
                <c:pt idx="2593">
                  <c:v>8.8204405167380276E-2</c:v>
                </c:pt>
                <c:pt idx="2594">
                  <c:v>8.8204405167380276E-2</c:v>
                </c:pt>
                <c:pt idx="2595">
                  <c:v>8.8204405167380276E-2</c:v>
                </c:pt>
                <c:pt idx="2596">
                  <c:v>8.8204405167380276E-2</c:v>
                </c:pt>
                <c:pt idx="2597">
                  <c:v>8.8204405167380276E-2</c:v>
                </c:pt>
                <c:pt idx="2598">
                  <c:v>8.8204405167380276E-2</c:v>
                </c:pt>
                <c:pt idx="2599">
                  <c:v>8.8204405167380276E-2</c:v>
                </c:pt>
                <c:pt idx="2600">
                  <c:v>8.8204405167380276E-2</c:v>
                </c:pt>
                <c:pt idx="2601">
                  <c:v>8.8204405167380276E-2</c:v>
                </c:pt>
                <c:pt idx="2602">
                  <c:v>8.8204405167380276E-2</c:v>
                </c:pt>
                <c:pt idx="2603">
                  <c:v>8.8204405167380276E-2</c:v>
                </c:pt>
                <c:pt idx="2604">
                  <c:v>8.8204405167380276E-2</c:v>
                </c:pt>
                <c:pt idx="2605">
                  <c:v>8.8204405167380276E-2</c:v>
                </c:pt>
                <c:pt idx="2606">
                  <c:v>8.8204405167380276E-2</c:v>
                </c:pt>
                <c:pt idx="2607">
                  <c:v>8.8204405167380276E-2</c:v>
                </c:pt>
                <c:pt idx="2608">
                  <c:v>8.8204405167380276E-2</c:v>
                </c:pt>
                <c:pt idx="2609">
                  <c:v>8.8204405167380276E-2</c:v>
                </c:pt>
                <c:pt idx="2610">
                  <c:v>8.8204405167380276E-2</c:v>
                </c:pt>
                <c:pt idx="2611">
                  <c:v>8.8204405167380276E-2</c:v>
                </c:pt>
                <c:pt idx="2612">
                  <c:v>8.8204405167380276E-2</c:v>
                </c:pt>
                <c:pt idx="2613">
                  <c:v>8.8204405167380276E-2</c:v>
                </c:pt>
                <c:pt idx="2614">
                  <c:v>8.8204405167380276E-2</c:v>
                </c:pt>
                <c:pt idx="2615">
                  <c:v>8.8204405167380276E-2</c:v>
                </c:pt>
                <c:pt idx="2616">
                  <c:v>8.8204405167380276E-2</c:v>
                </c:pt>
                <c:pt idx="2617">
                  <c:v>8.8204405167380276E-2</c:v>
                </c:pt>
                <c:pt idx="2618">
                  <c:v>8.8204405167380276E-2</c:v>
                </c:pt>
                <c:pt idx="2619">
                  <c:v>8.8204405167380276E-2</c:v>
                </c:pt>
                <c:pt idx="2620">
                  <c:v>8.8204405167380276E-2</c:v>
                </c:pt>
                <c:pt idx="2621">
                  <c:v>8.8204405167380276E-2</c:v>
                </c:pt>
                <c:pt idx="2622">
                  <c:v>8.8204405167380276E-2</c:v>
                </c:pt>
                <c:pt idx="2623">
                  <c:v>8.8204405167380276E-2</c:v>
                </c:pt>
                <c:pt idx="2624">
                  <c:v>8.8204405167380276E-2</c:v>
                </c:pt>
                <c:pt idx="2625">
                  <c:v>8.8204405167380276E-2</c:v>
                </c:pt>
                <c:pt idx="2626">
                  <c:v>8.8204405167380276E-2</c:v>
                </c:pt>
                <c:pt idx="2627">
                  <c:v>8.8204405167380276E-2</c:v>
                </c:pt>
                <c:pt idx="2628">
                  <c:v>8.8204405167380276E-2</c:v>
                </c:pt>
                <c:pt idx="2629">
                  <c:v>8.8204405167380276E-2</c:v>
                </c:pt>
                <c:pt idx="2630">
                  <c:v>8.8204405167380276E-2</c:v>
                </c:pt>
                <c:pt idx="2631">
                  <c:v>8.8204405167380276E-2</c:v>
                </c:pt>
                <c:pt idx="2632">
                  <c:v>8.8204405167380276E-2</c:v>
                </c:pt>
                <c:pt idx="2633">
                  <c:v>8.8204405167380276E-2</c:v>
                </c:pt>
                <c:pt idx="2634">
                  <c:v>8.8204405167380276E-2</c:v>
                </c:pt>
                <c:pt idx="2635">
                  <c:v>8.8204405167380276E-2</c:v>
                </c:pt>
                <c:pt idx="2636">
                  <c:v>8.8204405167380276E-2</c:v>
                </c:pt>
                <c:pt idx="2637">
                  <c:v>8.8204405167380276E-2</c:v>
                </c:pt>
                <c:pt idx="2638">
                  <c:v>8.8204405167380276E-2</c:v>
                </c:pt>
                <c:pt idx="2639">
                  <c:v>8.8204405167380276E-2</c:v>
                </c:pt>
                <c:pt idx="2640">
                  <c:v>8.8204405167380276E-2</c:v>
                </c:pt>
                <c:pt idx="2641">
                  <c:v>8.8204405167380276E-2</c:v>
                </c:pt>
                <c:pt idx="2642">
                  <c:v>8.8204405167380276E-2</c:v>
                </c:pt>
                <c:pt idx="2643">
                  <c:v>8.8204405167380276E-2</c:v>
                </c:pt>
                <c:pt idx="2644">
                  <c:v>8.8204405167380276E-2</c:v>
                </c:pt>
                <c:pt idx="2645">
                  <c:v>8.8204405167380276E-2</c:v>
                </c:pt>
                <c:pt idx="2646">
                  <c:v>8.8204405167380276E-2</c:v>
                </c:pt>
                <c:pt idx="2647">
                  <c:v>8.8204405167380276E-2</c:v>
                </c:pt>
                <c:pt idx="2648">
                  <c:v>8.8204405167380276E-2</c:v>
                </c:pt>
                <c:pt idx="2649">
                  <c:v>8.8204405167380276E-2</c:v>
                </c:pt>
                <c:pt idx="2650">
                  <c:v>8.8204405167380276E-2</c:v>
                </c:pt>
                <c:pt idx="2651">
                  <c:v>8.8204405167380276E-2</c:v>
                </c:pt>
                <c:pt idx="2652">
                  <c:v>8.8204405167380276E-2</c:v>
                </c:pt>
                <c:pt idx="2653">
                  <c:v>8.8204405167380276E-2</c:v>
                </c:pt>
                <c:pt idx="2654">
                  <c:v>8.8204405167380276E-2</c:v>
                </c:pt>
                <c:pt idx="2655">
                  <c:v>8.8204405167380276E-2</c:v>
                </c:pt>
                <c:pt idx="2656">
                  <c:v>8.8204405167380276E-2</c:v>
                </c:pt>
                <c:pt idx="2657">
                  <c:v>8.8204405167380276E-2</c:v>
                </c:pt>
                <c:pt idx="2658">
                  <c:v>8.8204405167380276E-2</c:v>
                </c:pt>
                <c:pt idx="2659">
                  <c:v>8.8204405167380276E-2</c:v>
                </c:pt>
                <c:pt idx="2660">
                  <c:v>8.8204405167380276E-2</c:v>
                </c:pt>
                <c:pt idx="2661">
                  <c:v>8.8204405167380276E-2</c:v>
                </c:pt>
                <c:pt idx="2662">
                  <c:v>8.8204405167380276E-2</c:v>
                </c:pt>
                <c:pt idx="2663">
                  <c:v>8.8204405167380276E-2</c:v>
                </c:pt>
                <c:pt idx="2664">
                  <c:v>8.8204405167380276E-2</c:v>
                </c:pt>
                <c:pt idx="2665">
                  <c:v>8.8204405167380276E-2</c:v>
                </c:pt>
                <c:pt idx="2666">
                  <c:v>8.8204405167380276E-2</c:v>
                </c:pt>
                <c:pt idx="2667">
                  <c:v>8.8204405167380276E-2</c:v>
                </c:pt>
                <c:pt idx="2668">
                  <c:v>8.8204405167380276E-2</c:v>
                </c:pt>
                <c:pt idx="2669">
                  <c:v>8.8204405167380276E-2</c:v>
                </c:pt>
                <c:pt idx="2670">
                  <c:v>8.8204405167380276E-2</c:v>
                </c:pt>
                <c:pt idx="2671">
                  <c:v>8.8204405167380276E-2</c:v>
                </c:pt>
                <c:pt idx="2672">
                  <c:v>8.8204405167380276E-2</c:v>
                </c:pt>
                <c:pt idx="2673">
                  <c:v>8.8204405167380276E-2</c:v>
                </c:pt>
                <c:pt idx="2674">
                  <c:v>8.8204405167380276E-2</c:v>
                </c:pt>
                <c:pt idx="2675">
                  <c:v>8.8204405167380276E-2</c:v>
                </c:pt>
                <c:pt idx="2676">
                  <c:v>8.8204405167380276E-2</c:v>
                </c:pt>
                <c:pt idx="2677">
                  <c:v>8.8204405167380276E-2</c:v>
                </c:pt>
                <c:pt idx="2678">
                  <c:v>8.8204405167380276E-2</c:v>
                </c:pt>
                <c:pt idx="2679">
                  <c:v>8.8204405167380276E-2</c:v>
                </c:pt>
                <c:pt idx="2680">
                  <c:v>8.8204405167380276E-2</c:v>
                </c:pt>
                <c:pt idx="2681">
                  <c:v>8.8204405167380276E-2</c:v>
                </c:pt>
                <c:pt idx="2682">
                  <c:v>8.8204405167380276E-2</c:v>
                </c:pt>
                <c:pt idx="2683">
                  <c:v>8.8204405167380276E-2</c:v>
                </c:pt>
                <c:pt idx="2684">
                  <c:v>8.8204405167380276E-2</c:v>
                </c:pt>
                <c:pt idx="2685">
                  <c:v>8.8204405167380276E-2</c:v>
                </c:pt>
                <c:pt idx="2686">
                  <c:v>8.8204405167380276E-2</c:v>
                </c:pt>
                <c:pt idx="2687">
                  <c:v>8.8204405167380276E-2</c:v>
                </c:pt>
                <c:pt idx="2688">
                  <c:v>8.8204405167380276E-2</c:v>
                </c:pt>
                <c:pt idx="2689">
                  <c:v>8.8204405167380276E-2</c:v>
                </c:pt>
                <c:pt idx="2690">
                  <c:v>8.8204405167380276E-2</c:v>
                </c:pt>
                <c:pt idx="2691">
                  <c:v>8.8204405167380276E-2</c:v>
                </c:pt>
                <c:pt idx="2692">
                  <c:v>8.8204405167380276E-2</c:v>
                </c:pt>
                <c:pt idx="2693">
                  <c:v>8.8204405167380276E-2</c:v>
                </c:pt>
                <c:pt idx="2694">
                  <c:v>8.8204405167380276E-2</c:v>
                </c:pt>
                <c:pt idx="2695">
                  <c:v>8.8204405167380276E-2</c:v>
                </c:pt>
                <c:pt idx="2696">
                  <c:v>8.8204405167380276E-2</c:v>
                </c:pt>
                <c:pt idx="2697">
                  <c:v>8.8204405167380276E-2</c:v>
                </c:pt>
                <c:pt idx="2698">
                  <c:v>8.8204405167380276E-2</c:v>
                </c:pt>
                <c:pt idx="2699">
                  <c:v>8.8204405167380276E-2</c:v>
                </c:pt>
                <c:pt idx="2700">
                  <c:v>8.8204405167380276E-2</c:v>
                </c:pt>
                <c:pt idx="2701">
                  <c:v>8.8204405167380276E-2</c:v>
                </c:pt>
                <c:pt idx="2702">
                  <c:v>-9.8809695406769822E-3</c:v>
                </c:pt>
                <c:pt idx="2703">
                  <c:v>-9.8809695406769822E-3</c:v>
                </c:pt>
                <c:pt idx="2704">
                  <c:v>-9.8809695406769822E-3</c:v>
                </c:pt>
                <c:pt idx="2705">
                  <c:v>-9.8809695406769822E-3</c:v>
                </c:pt>
                <c:pt idx="2706">
                  <c:v>-9.8809695406769822E-3</c:v>
                </c:pt>
                <c:pt idx="2707">
                  <c:v>-9.8809695406769822E-3</c:v>
                </c:pt>
                <c:pt idx="2708">
                  <c:v>-9.8809695406769822E-3</c:v>
                </c:pt>
                <c:pt idx="2709">
                  <c:v>-9.8809695406769822E-3</c:v>
                </c:pt>
                <c:pt idx="2710">
                  <c:v>-9.8809695406769822E-3</c:v>
                </c:pt>
                <c:pt idx="2711">
                  <c:v>-9.8809695406769822E-3</c:v>
                </c:pt>
                <c:pt idx="2712">
                  <c:v>-9.8809695406769822E-3</c:v>
                </c:pt>
                <c:pt idx="2713">
                  <c:v>-9.8809695406769822E-3</c:v>
                </c:pt>
                <c:pt idx="2714">
                  <c:v>-9.8809695406769822E-3</c:v>
                </c:pt>
                <c:pt idx="2715">
                  <c:v>-9.8809695406769822E-3</c:v>
                </c:pt>
                <c:pt idx="2716">
                  <c:v>-9.8809695406769822E-3</c:v>
                </c:pt>
                <c:pt idx="2717">
                  <c:v>-9.8809695406769822E-3</c:v>
                </c:pt>
                <c:pt idx="2718">
                  <c:v>-9.8809695406769822E-3</c:v>
                </c:pt>
                <c:pt idx="2719">
                  <c:v>-9.8809695406769822E-3</c:v>
                </c:pt>
                <c:pt idx="2720">
                  <c:v>-9.8809695406769822E-3</c:v>
                </c:pt>
                <c:pt idx="2721">
                  <c:v>-9.8809695406769822E-3</c:v>
                </c:pt>
                <c:pt idx="2722">
                  <c:v>-9.8809695406769822E-3</c:v>
                </c:pt>
                <c:pt idx="2723">
                  <c:v>-9.8809695406769822E-3</c:v>
                </c:pt>
                <c:pt idx="2724">
                  <c:v>-9.8809695406769822E-3</c:v>
                </c:pt>
                <c:pt idx="2725">
                  <c:v>-9.8809695406769822E-3</c:v>
                </c:pt>
                <c:pt idx="2726">
                  <c:v>-9.8809695406769822E-3</c:v>
                </c:pt>
                <c:pt idx="2727">
                  <c:v>-9.8809695406769822E-3</c:v>
                </c:pt>
                <c:pt idx="2728">
                  <c:v>-9.8809695406769822E-3</c:v>
                </c:pt>
                <c:pt idx="2729">
                  <c:v>-9.8809695406769822E-3</c:v>
                </c:pt>
                <c:pt idx="2730">
                  <c:v>-9.8809695406769822E-3</c:v>
                </c:pt>
                <c:pt idx="2731">
                  <c:v>-9.8809695406769822E-3</c:v>
                </c:pt>
                <c:pt idx="2732">
                  <c:v>-9.8809695406769822E-3</c:v>
                </c:pt>
                <c:pt idx="2733">
                  <c:v>-9.8809695406769822E-3</c:v>
                </c:pt>
                <c:pt idx="2734">
                  <c:v>-9.8809695406769822E-3</c:v>
                </c:pt>
                <c:pt idx="2735">
                  <c:v>-9.8809695406769822E-3</c:v>
                </c:pt>
                <c:pt idx="2736">
                  <c:v>-9.8809695406769822E-3</c:v>
                </c:pt>
                <c:pt idx="2737">
                  <c:v>-9.8809695406769822E-3</c:v>
                </c:pt>
                <c:pt idx="2738">
                  <c:v>-9.8809695406769822E-3</c:v>
                </c:pt>
                <c:pt idx="2739">
                  <c:v>-9.8809695406769822E-3</c:v>
                </c:pt>
                <c:pt idx="2740">
                  <c:v>-9.8809695406769822E-3</c:v>
                </c:pt>
                <c:pt idx="2741">
                  <c:v>-9.8809695406769822E-3</c:v>
                </c:pt>
                <c:pt idx="2742">
                  <c:v>-9.8809695406769822E-3</c:v>
                </c:pt>
                <c:pt idx="2743">
                  <c:v>-9.8809695406769822E-3</c:v>
                </c:pt>
                <c:pt idx="2744">
                  <c:v>-9.8809695406769822E-3</c:v>
                </c:pt>
                <c:pt idx="2745">
                  <c:v>-9.8809695406769822E-3</c:v>
                </c:pt>
                <c:pt idx="2746">
                  <c:v>-9.8809695406769822E-3</c:v>
                </c:pt>
                <c:pt idx="2747">
                  <c:v>-9.8809695406769822E-3</c:v>
                </c:pt>
                <c:pt idx="2748">
                  <c:v>-9.8809695406769822E-3</c:v>
                </c:pt>
                <c:pt idx="2749">
                  <c:v>-9.8809695406769822E-3</c:v>
                </c:pt>
                <c:pt idx="2750">
                  <c:v>-9.8809695406769822E-3</c:v>
                </c:pt>
                <c:pt idx="2751">
                  <c:v>-9.8809695406769822E-3</c:v>
                </c:pt>
                <c:pt idx="2752">
                  <c:v>-9.8809695406769822E-3</c:v>
                </c:pt>
                <c:pt idx="2753">
                  <c:v>-9.8809695406769822E-3</c:v>
                </c:pt>
                <c:pt idx="2754">
                  <c:v>-9.8809695406769822E-3</c:v>
                </c:pt>
                <c:pt idx="2755">
                  <c:v>-9.8809695406769822E-3</c:v>
                </c:pt>
                <c:pt idx="2756">
                  <c:v>-9.8809695406769822E-3</c:v>
                </c:pt>
                <c:pt idx="2757">
                  <c:v>-9.8809695406769822E-3</c:v>
                </c:pt>
                <c:pt idx="2758">
                  <c:v>-9.8809695406769822E-3</c:v>
                </c:pt>
                <c:pt idx="2759">
                  <c:v>-9.8809695406769822E-3</c:v>
                </c:pt>
                <c:pt idx="2760">
                  <c:v>-9.8809695406769822E-3</c:v>
                </c:pt>
                <c:pt idx="2761">
                  <c:v>-9.8809695406769822E-3</c:v>
                </c:pt>
                <c:pt idx="2762">
                  <c:v>-9.8809695406769822E-3</c:v>
                </c:pt>
                <c:pt idx="2763">
                  <c:v>-9.8809695406769822E-3</c:v>
                </c:pt>
                <c:pt idx="2764">
                  <c:v>-9.8809695406769822E-3</c:v>
                </c:pt>
                <c:pt idx="2765">
                  <c:v>-9.8809695406769822E-3</c:v>
                </c:pt>
                <c:pt idx="2766">
                  <c:v>-9.8809695406769822E-3</c:v>
                </c:pt>
                <c:pt idx="2767">
                  <c:v>-9.8809695406769822E-3</c:v>
                </c:pt>
                <c:pt idx="2768">
                  <c:v>-9.8809695406769822E-3</c:v>
                </c:pt>
                <c:pt idx="2769">
                  <c:v>-9.8809695406769822E-3</c:v>
                </c:pt>
                <c:pt idx="2770">
                  <c:v>-9.8809695406769822E-3</c:v>
                </c:pt>
                <c:pt idx="2771">
                  <c:v>-9.8809695406769822E-3</c:v>
                </c:pt>
                <c:pt idx="2772">
                  <c:v>-9.8809695406769822E-3</c:v>
                </c:pt>
                <c:pt idx="2773">
                  <c:v>-9.8809695406769822E-3</c:v>
                </c:pt>
                <c:pt idx="2774">
                  <c:v>-9.8809695406769822E-3</c:v>
                </c:pt>
                <c:pt idx="2775">
                  <c:v>-9.8809695406769822E-3</c:v>
                </c:pt>
                <c:pt idx="2776">
                  <c:v>-9.8809695406769822E-3</c:v>
                </c:pt>
                <c:pt idx="2777">
                  <c:v>-9.8809695406769822E-3</c:v>
                </c:pt>
                <c:pt idx="2778">
                  <c:v>-9.8809695406769822E-3</c:v>
                </c:pt>
                <c:pt idx="2779">
                  <c:v>-9.8809695406769822E-3</c:v>
                </c:pt>
                <c:pt idx="2780">
                  <c:v>-9.8809695406769822E-3</c:v>
                </c:pt>
                <c:pt idx="2781">
                  <c:v>-9.8809695406769822E-3</c:v>
                </c:pt>
                <c:pt idx="2782">
                  <c:v>-9.8809695406769822E-3</c:v>
                </c:pt>
                <c:pt idx="2783">
                  <c:v>-9.8809695406769822E-3</c:v>
                </c:pt>
                <c:pt idx="2784">
                  <c:v>-9.8809695406769822E-3</c:v>
                </c:pt>
                <c:pt idx="2785">
                  <c:v>-9.8809695406769822E-3</c:v>
                </c:pt>
                <c:pt idx="2786">
                  <c:v>-9.8809695406769822E-3</c:v>
                </c:pt>
                <c:pt idx="2787">
                  <c:v>-9.8809695406769822E-3</c:v>
                </c:pt>
                <c:pt idx="2788">
                  <c:v>-9.8809695406769822E-3</c:v>
                </c:pt>
                <c:pt idx="2789">
                  <c:v>-9.8809695406769822E-3</c:v>
                </c:pt>
                <c:pt idx="2790">
                  <c:v>-9.8809695406769822E-3</c:v>
                </c:pt>
                <c:pt idx="2791">
                  <c:v>-9.8809695406769822E-3</c:v>
                </c:pt>
                <c:pt idx="2792">
                  <c:v>-9.8809695406769822E-3</c:v>
                </c:pt>
                <c:pt idx="2793">
                  <c:v>-9.8809695406769822E-3</c:v>
                </c:pt>
                <c:pt idx="2794">
                  <c:v>-9.8809695406769822E-3</c:v>
                </c:pt>
                <c:pt idx="2795">
                  <c:v>-9.8809695406769822E-3</c:v>
                </c:pt>
                <c:pt idx="2796">
                  <c:v>-9.8809695406769822E-3</c:v>
                </c:pt>
                <c:pt idx="2797">
                  <c:v>-9.8809695406769822E-3</c:v>
                </c:pt>
                <c:pt idx="2798">
                  <c:v>-9.8809695406769822E-3</c:v>
                </c:pt>
                <c:pt idx="2799">
                  <c:v>-9.8809695406769822E-3</c:v>
                </c:pt>
                <c:pt idx="2800">
                  <c:v>-9.8809695406769822E-3</c:v>
                </c:pt>
                <c:pt idx="2801">
                  <c:v>-9.8809695406769822E-3</c:v>
                </c:pt>
                <c:pt idx="2802">
                  <c:v>-9.8809695406769822E-3</c:v>
                </c:pt>
                <c:pt idx="2803">
                  <c:v>-9.8809695406769822E-3</c:v>
                </c:pt>
                <c:pt idx="2804">
                  <c:v>-9.8809695406769822E-3</c:v>
                </c:pt>
                <c:pt idx="2805">
                  <c:v>-9.8809695406769822E-3</c:v>
                </c:pt>
                <c:pt idx="2806">
                  <c:v>-9.8809695406769822E-3</c:v>
                </c:pt>
                <c:pt idx="2807">
                  <c:v>-9.8809695406769822E-3</c:v>
                </c:pt>
                <c:pt idx="2808">
                  <c:v>-9.8809695406769822E-3</c:v>
                </c:pt>
                <c:pt idx="2809">
                  <c:v>-9.8809695406769822E-3</c:v>
                </c:pt>
                <c:pt idx="2810">
                  <c:v>-9.8809695406769822E-3</c:v>
                </c:pt>
                <c:pt idx="2811">
                  <c:v>-9.8809695406769822E-3</c:v>
                </c:pt>
                <c:pt idx="2812">
                  <c:v>-9.8809695406769822E-3</c:v>
                </c:pt>
                <c:pt idx="2813">
                  <c:v>-9.8809695406769822E-3</c:v>
                </c:pt>
                <c:pt idx="2814">
                  <c:v>-9.8809695406769822E-3</c:v>
                </c:pt>
                <c:pt idx="2815">
                  <c:v>-9.8809695406769822E-3</c:v>
                </c:pt>
                <c:pt idx="2816">
                  <c:v>-9.8809695406769822E-3</c:v>
                </c:pt>
                <c:pt idx="2817">
                  <c:v>-9.8809695406769822E-3</c:v>
                </c:pt>
                <c:pt idx="2818">
                  <c:v>-9.8809695406769822E-3</c:v>
                </c:pt>
                <c:pt idx="2819">
                  <c:v>-9.8809695406769822E-3</c:v>
                </c:pt>
                <c:pt idx="2820">
                  <c:v>-9.8809695406769822E-3</c:v>
                </c:pt>
                <c:pt idx="2821">
                  <c:v>-9.8809695406769822E-3</c:v>
                </c:pt>
                <c:pt idx="2822">
                  <c:v>-9.8809695406769822E-3</c:v>
                </c:pt>
                <c:pt idx="2823">
                  <c:v>-9.8809695406769822E-3</c:v>
                </c:pt>
                <c:pt idx="2824">
                  <c:v>-9.8809695406769822E-3</c:v>
                </c:pt>
                <c:pt idx="2825">
                  <c:v>-9.8809695406769822E-3</c:v>
                </c:pt>
                <c:pt idx="2826">
                  <c:v>-9.8809695406769822E-3</c:v>
                </c:pt>
                <c:pt idx="2827">
                  <c:v>-9.8809695406769822E-3</c:v>
                </c:pt>
                <c:pt idx="2828">
                  <c:v>-9.8809695406769822E-3</c:v>
                </c:pt>
                <c:pt idx="2829">
                  <c:v>-9.8809695406769822E-3</c:v>
                </c:pt>
                <c:pt idx="2830">
                  <c:v>-9.8809695406769822E-3</c:v>
                </c:pt>
                <c:pt idx="2831">
                  <c:v>-9.8809695406769822E-3</c:v>
                </c:pt>
                <c:pt idx="2832">
                  <c:v>-9.8809695406769822E-3</c:v>
                </c:pt>
                <c:pt idx="2833">
                  <c:v>-9.8809695406769822E-3</c:v>
                </c:pt>
                <c:pt idx="2834">
                  <c:v>-9.8809695406769822E-3</c:v>
                </c:pt>
                <c:pt idx="2835">
                  <c:v>-9.8809695406769822E-3</c:v>
                </c:pt>
                <c:pt idx="2836">
                  <c:v>-9.8809695406769822E-3</c:v>
                </c:pt>
                <c:pt idx="2837">
                  <c:v>-9.8809695406769822E-3</c:v>
                </c:pt>
                <c:pt idx="2838">
                  <c:v>-9.8809695406769822E-3</c:v>
                </c:pt>
                <c:pt idx="2839">
                  <c:v>-9.8809695406769822E-3</c:v>
                </c:pt>
                <c:pt idx="2840">
                  <c:v>-9.8809695406769822E-3</c:v>
                </c:pt>
                <c:pt idx="2841">
                  <c:v>-9.8809695406769822E-3</c:v>
                </c:pt>
                <c:pt idx="2842">
                  <c:v>-9.8809695406769822E-3</c:v>
                </c:pt>
                <c:pt idx="2843">
                  <c:v>-9.8809695406769822E-3</c:v>
                </c:pt>
                <c:pt idx="2844">
                  <c:v>-9.8809695406769822E-3</c:v>
                </c:pt>
                <c:pt idx="2845">
                  <c:v>-9.8809695406769822E-3</c:v>
                </c:pt>
                <c:pt idx="2846">
                  <c:v>-9.8809695406769822E-3</c:v>
                </c:pt>
                <c:pt idx="2847">
                  <c:v>-9.8809695406769822E-3</c:v>
                </c:pt>
                <c:pt idx="2848">
                  <c:v>-9.8809695406769822E-3</c:v>
                </c:pt>
                <c:pt idx="2849">
                  <c:v>-9.8809695406769822E-3</c:v>
                </c:pt>
                <c:pt idx="2850">
                  <c:v>-9.8809695406769822E-3</c:v>
                </c:pt>
                <c:pt idx="2851">
                  <c:v>-9.8809695406769822E-3</c:v>
                </c:pt>
                <c:pt idx="2852">
                  <c:v>-9.8809695406769822E-3</c:v>
                </c:pt>
                <c:pt idx="2853">
                  <c:v>-9.8809695406769822E-3</c:v>
                </c:pt>
                <c:pt idx="2854">
                  <c:v>-9.8809695406769822E-3</c:v>
                </c:pt>
                <c:pt idx="2855">
                  <c:v>-9.8809695406769822E-3</c:v>
                </c:pt>
                <c:pt idx="2856">
                  <c:v>-9.8809695406769822E-3</c:v>
                </c:pt>
                <c:pt idx="2857">
                  <c:v>-9.8809695406769822E-3</c:v>
                </c:pt>
                <c:pt idx="2858">
                  <c:v>-9.8809695406769822E-3</c:v>
                </c:pt>
                <c:pt idx="2859">
                  <c:v>-9.8809695406769822E-3</c:v>
                </c:pt>
                <c:pt idx="2860">
                  <c:v>-9.8809695406769822E-3</c:v>
                </c:pt>
                <c:pt idx="2861">
                  <c:v>-9.8809695406769822E-3</c:v>
                </c:pt>
                <c:pt idx="2862">
                  <c:v>-9.8809695406769822E-3</c:v>
                </c:pt>
                <c:pt idx="2863">
                  <c:v>-9.8809695406769822E-3</c:v>
                </c:pt>
                <c:pt idx="2864">
                  <c:v>-9.8809695406769822E-3</c:v>
                </c:pt>
                <c:pt idx="2865">
                  <c:v>-9.8809695406769822E-3</c:v>
                </c:pt>
                <c:pt idx="2866">
                  <c:v>-9.8809695406769822E-3</c:v>
                </c:pt>
                <c:pt idx="2867">
                  <c:v>-9.8809695406769822E-3</c:v>
                </c:pt>
                <c:pt idx="2868">
                  <c:v>-9.8809695406769822E-3</c:v>
                </c:pt>
                <c:pt idx="2869">
                  <c:v>-9.8809695406769822E-3</c:v>
                </c:pt>
                <c:pt idx="2870">
                  <c:v>6.2399558320358477E-2</c:v>
                </c:pt>
                <c:pt idx="2871">
                  <c:v>6.2399558320358477E-2</c:v>
                </c:pt>
                <c:pt idx="2872">
                  <c:v>6.2399558320358477E-2</c:v>
                </c:pt>
                <c:pt idx="2873">
                  <c:v>6.2399558320358477E-2</c:v>
                </c:pt>
                <c:pt idx="2874">
                  <c:v>6.2399558320358477E-2</c:v>
                </c:pt>
                <c:pt idx="2875">
                  <c:v>6.2399558320358477E-2</c:v>
                </c:pt>
                <c:pt idx="2876">
                  <c:v>6.2399558320358477E-2</c:v>
                </c:pt>
                <c:pt idx="2877">
                  <c:v>6.2399558320358477E-2</c:v>
                </c:pt>
                <c:pt idx="2878">
                  <c:v>6.2399558320358477E-2</c:v>
                </c:pt>
                <c:pt idx="2879">
                  <c:v>6.2399558320358477E-2</c:v>
                </c:pt>
                <c:pt idx="2880">
                  <c:v>6.2399558320358477E-2</c:v>
                </c:pt>
                <c:pt idx="2881">
                  <c:v>6.2399558320358477E-2</c:v>
                </c:pt>
                <c:pt idx="2882">
                  <c:v>6.2399558320358477E-2</c:v>
                </c:pt>
                <c:pt idx="2883">
                  <c:v>6.2399558320358477E-2</c:v>
                </c:pt>
                <c:pt idx="2884">
                  <c:v>6.2399558320358477E-2</c:v>
                </c:pt>
                <c:pt idx="2885">
                  <c:v>6.2399558320358477E-2</c:v>
                </c:pt>
                <c:pt idx="2886">
                  <c:v>6.2399558320358477E-2</c:v>
                </c:pt>
                <c:pt idx="2887">
                  <c:v>6.2399558320358477E-2</c:v>
                </c:pt>
                <c:pt idx="2888">
                  <c:v>6.2399558320358477E-2</c:v>
                </c:pt>
                <c:pt idx="2889">
                  <c:v>6.2399558320358477E-2</c:v>
                </c:pt>
                <c:pt idx="2890">
                  <c:v>6.2399558320358477E-2</c:v>
                </c:pt>
                <c:pt idx="2891">
                  <c:v>6.2399558320358477E-2</c:v>
                </c:pt>
                <c:pt idx="2892">
                  <c:v>6.2399558320358477E-2</c:v>
                </c:pt>
                <c:pt idx="2893">
                  <c:v>6.2399558320358477E-2</c:v>
                </c:pt>
                <c:pt idx="2894">
                  <c:v>6.2399558320358477E-2</c:v>
                </c:pt>
                <c:pt idx="2895">
                  <c:v>6.2399558320358477E-2</c:v>
                </c:pt>
                <c:pt idx="2896">
                  <c:v>6.2399558320358477E-2</c:v>
                </c:pt>
                <c:pt idx="2897">
                  <c:v>6.2399558320358477E-2</c:v>
                </c:pt>
                <c:pt idx="2898">
                  <c:v>6.2399558320358477E-2</c:v>
                </c:pt>
                <c:pt idx="2899">
                  <c:v>6.2399558320358477E-2</c:v>
                </c:pt>
                <c:pt idx="2900">
                  <c:v>6.2399558320358477E-2</c:v>
                </c:pt>
                <c:pt idx="2901">
                  <c:v>6.2399558320358477E-2</c:v>
                </c:pt>
                <c:pt idx="2902">
                  <c:v>6.2399558320358477E-2</c:v>
                </c:pt>
                <c:pt idx="2903">
                  <c:v>6.2399558320358477E-2</c:v>
                </c:pt>
                <c:pt idx="2904">
                  <c:v>6.2399558320358477E-2</c:v>
                </c:pt>
                <c:pt idx="2905">
                  <c:v>6.2399558320358477E-2</c:v>
                </c:pt>
                <c:pt idx="2906">
                  <c:v>6.2399558320358477E-2</c:v>
                </c:pt>
                <c:pt idx="2907">
                  <c:v>6.2399558320358477E-2</c:v>
                </c:pt>
                <c:pt idx="2908">
                  <c:v>6.2399558320358477E-2</c:v>
                </c:pt>
                <c:pt idx="2909">
                  <c:v>6.2399558320358477E-2</c:v>
                </c:pt>
                <c:pt idx="2910">
                  <c:v>6.2399558320358477E-2</c:v>
                </c:pt>
                <c:pt idx="2911">
                  <c:v>6.2399558320358477E-2</c:v>
                </c:pt>
                <c:pt idx="2912">
                  <c:v>6.2399558320358477E-2</c:v>
                </c:pt>
                <c:pt idx="2913">
                  <c:v>6.2399558320358477E-2</c:v>
                </c:pt>
                <c:pt idx="2914">
                  <c:v>6.2399558320358477E-2</c:v>
                </c:pt>
                <c:pt idx="2915">
                  <c:v>6.2399558320358477E-2</c:v>
                </c:pt>
                <c:pt idx="2916">
                  <c:v>6.2399558320358477E-2</c:v>
                </c:pt>
                <c:pt idx="2917">
                  <c:v>6.2399558320358477E-2</c:v>
                </c:pt>
                <c:pt idx="2918">
                  <c:v>6.2399558320358477E-2</c:v>
                </c:pt>
                <c:pt idx="2919">
                  <c:v>6.2399558320358477E-2</c:v>
                </c:pt>
                <c:pt idx="2920">
                  <c:v>6.2399558320358477E-2</c:v>
                </c:pt>
                <c:pt idx="2921">
                  <c:v>6.2399558320358477E-2</c:v>
                </c:pt>
                <c:pt idx="2922">
                  <c:v>6.2399558320358477E-2</c:v>
                </c:pt>
                <c:pt idx="2923">
                  <c:v>6.2399558320358477E-2</c:v>
                </c:pt>
                <c:pt idx="2924">
                  <c:v>6.2399558320358477E-2</c:v>
                </c:pt>
                <c:pt idx="2925">
                  <c:v>6.2399558320358477E-2</c:v>
                </c:pt>
                <c:pt idx="2926">
                  <c:v>6.2399558320358477E-2</c:v>
                </c:pt>
                <c:pt idx="2927">
                  <c:v>6.2399558320358477E-2</c:v>
                </c:pt>
                <c:pt idx="2928">
                  <c:v>6.2399558320358477E-2</c:v>
                </c:pt>
                <c:pt idx="2929">
                  <c:v>6.2399558320358477E-2</c:v>
                </c:pt>
                <c:pt idx="2930">
                  <c:v>6.2399558320358477E-2</c:v>
                </c:pt>
                <c:pt idx="2931">
                  <c:v>6.2399558320358477E-2</c:v>
                </c:pt>
                <c:pt idx="2932">
                  <c:v>6.2399558320358477E-2</c:v>
                </c:pt>
                <c:pt idx="2933">
                  <c:v>6.2399558320358477E-2</c:v>
                </c:pt>
                <c:pt idx="2934">
                  <c:v>6.2399558320358477E-2</c:v>
                </c:pt>
                <c:pt idx="2935">
                  <c:v>6.2399558320358477E-2</c:v>
                </c:pt>
                <c:pt idx="2936">
                  <c:v>6.2399558320358477E-2</c:v>
                </c:pt>
                <c:pt idx="2937">
                  <c:v>6.2399558320358477E-2</c:v>
                </c:pt>
                <c:pt idx="2938">
                  <c:v>6.2399558320358477E-2</c:v>
                </c:pt>
                <c:pt idx="2939">
                  <c:v>6.2399558320358477E-2</c:v>
                </c:pt>
                <c:pt idx="2940">
                  <c:v>6.2399558320358477E-2</c:v>
                </c:pt>
                <c:pt idx="2941">
                  <c:v>6.2399558320358477E-2</c:v>
                </c:pt>
                <c:pt idx="2942">
                  <c:v>6.2399558320358477E-2</c:v>
                </c:pt>
                <c:pt idx="2943">
                  <c:v>6.2399558320358477E-2</c:v>
                </c:pt>
                <c:pt idx="2944">
                  <c:v>6.2399558320358477E-2</c:v>
                </c:pt>
                <c:pt idx="2945">
                  <c:v>6.2399558320358477E-2</c:v>
                </c:pt>
                <c:pt idx="2946">
                  <c:v>6.2399558320358477E-2</c:v>
                </c:pt>
                <c:pt idx="2947">
                  <c:v>6.2399558320358477E-2</c:v>
                </c:pt>
                <c:pt idx="2948">
                  <c:v>6.2399558320358477E-2</c:v>
                </c:pt>
                <c:pt idx="2949">
                  <c:v>6.2399558320358477E-2</c:v>
                </c:pt>
                <c:pt idx="2950">
                  <c:v>6.2399558320358477E-2</c:v>
                </c:pt>
                <c:pt idx="2951">
                  <c:v>6.2399558320358477E-2</c:v>
                </c:pt>
                <c:pt idx="2952">
                  <c:v>6.2399558320358477E-2</c:v>
                </c:pt>
                <c:pt idx="2953">
                  <c:v>6.2399558320358477E-2</c:v>
                </c:pt>
                <c:pt idx="2954">
                  <c:v>6.2399558320358477E-2</c:v>
                </c:pt>
                <c:pt idx="2955">
                  <c:v>6.2399558320358477E-2</c:v>
                </c:pt>
                <c:pt idx="2956">
                  <c:v>6.2399558320358477E-2</c:v>
                </c:pt>
                <c:pt idx="2957">
                  <c:v>6.2399558320358477E-2</c:v>
                </c:pt>
                <c:pt idx="2958">
                  <c:v>6.2399558320358477E-2</c:v>
                </c:pt>
                <c:pt idx="2959">
                  <c:v>6.2399558320358477E-2</c:v>
                </c:pt>
                <c:pt idx="2960">
                  <c:v>6.2399558320358477E-2</c:v>
                </c:pt>
                <c:pt idx="2961">
                  <c:v>6.2399558320358477E-2</c:v>
                </c:pt>
                <c:pt idx="2962">
                  <c:v>6.2399558320358477E-2</c:v>
                </c:pt>
                <c:pt idx="2963">
                  <c:v>6.2399558320358477E-2</c:v>
                </c:pt>
                <c:pt idx="2964">
                  <c:v>6.2399558320358477E-2</c:v>
                </c:pt>
                <c:pt idx="2965">
                  <c:v>6.2399558320358477E-2</c:v>
                </c:pt>
                <c:pt idx="2966">
                  <c:v>6.2399558320358477E-2</c:v>
                </c:pt>
                <c:pt idx="2967">
                  <c:v>6.2399558320358477E-2</c:v>
                </c:pt>
                <c:pt idx="2968">
                  <c:v>6.2399558320358477E-2</c:v>
                </c:pt>
                <c:pt idx="2969">
                  <c:v>6.2399558320358477E-2</c:v>
                </c:pt>
                <c:pt idx="2970">
                  <c:v>6.2399558320358477E-2</c:v>
                </c:pt>
                <c:pt idx="2971">
                  <c:v>6.2399558320358477E-2</c:v>
                </c:pt>
                <c:pt idx="2972">
                  <c:v>6.2399558320358477E-2</c:v>
                </c:pt>
                <c:pt idx="2973">
                  <c:v>6.2399558320358477E-2</c:v>
                </c:pt>
                <c:pt idx="2974">
                  <c:v>6.2399558320358477E-2</c:v>
                </c:pt>
                <c:pt idx="2975">
                  <c:v>6.2399558320358477E-2</c:v>
                </c:pt>
                <c:pt idx="2976">
                  <c:v>6.2399558320358477E-2</c:v>
                </c:pt>
                <c:pt idx="2977">
                  <c:v>6.2399558320358477E-2</c:v>
                </c:pt>
                <c:pt idx="2978">
                  <c:v>6.2399558320358477E-2</c:v>
                </c:pt>
                <c:pt idx="2979">
                  <c:v>6.2399558320358477E-2</c:v>
                </c:pt>
                <c:pt idx="2980">
                  <c:v>6.2399558320358477E-2</c:v>
                </c:pt>
                <c:pt idx="2981">
                  <c:v>6.2399558320358477E-2</c:v>
                </c:pt>
                <c:pt idx="2982">
                  <c:v>6.2399558320358477E-2</c:v>
                </c:pt>
                <c:pt idx="2983">
                  <c:v>6.2399558320358477E-2</c:v>
                </c:pt>
                <c:pt idx="2984">
                  <c:v>6.2399558320358477E-2</c:v>
                </c:pt>
                <c:pt idx="2985">
                  <c:v>6.2399558320358477E-2</c:v>
                </c:pt>
                <c:pt idx="2986">
                  <c:v>6.2399558320358477E-2</c:v>
                </c:pt>
                <c:pt idx="2987">
                  <c:v>6.2399558320358477E-2</c:v>
                </c:pt>
                <c:pt idx="2988">
                  <c:v>6.2399558320358477E-2</c:v>
                </c:pt>
                <c:pt idx="2989">
                  <c:v>6.2399558320358477E-2</c:v>
                </c:pt>
                <c:pt idx="2990">
                  <c:v>6.2399558320358477E-2</c:v>
                </c:pt>
                <c:pt idx="2991">
                  <c:v>6.2399558320358477E-2</c:v>
                </c:pt>
                <c:pt idx="2992">
                  <c:v>6.2399558320358477E-2</c:v>
                </c:pt>
                <c:pt idx="2993">
                  <c:v>6.2399558320358477E-2</c:v>
                </c:pt>
                <c:pt idx="2994">
                  <c:v>6.2399558320358477E-2</c:v>
                </c:pt>
                <c:pt idx="2995">
                  <c:v>6.2399558320358477E-2</c:v>
                </c:pt>
                <c:pt idx="2996">
                  <c:v>6.2399558320358477E-2</c:v>
                </c:pt>
                <c:pt idx="2997">
                  <c:v>6.2399558320358477E-2</c:v>
                </c:pt>
                <c:pt idx="2998">
                  <c:v>6.2399558320358477E-2</c:v>
                </c:pt>
                <c:pt idx="2999">
                  <c:v>6.2399558320358477E-2</c:v>
                </c:pt>
                <c:pt idx="3000">
                  <c:v>6.2399558320358477E-2</c:v>
                </c:pt>
                <c:pt idx="3001">
                  <c:v>6.2399558320358477E-2</c:v>
                </c:pt>
                <c:pt idx="3002">
                  <c:v>6.2399558320358477E-2</c:v>
                </c:pt>
                <c:pt idx="3003">
                  <c:v>6.2399558320358477E-2</c:v>
                </c:pt>
                <c:pt idx="3004">
                  <c:v>6.2399558320358477E-2</c:v>
                </c:pt>
                <c:pt idx="3005">
                  <c:v>6.2399558320358477E-2</c:v>
                </c:pt>
                <c:pt idx="3006">
                  <c:v>6.2399558320358477E-2</c:v>
                </c:pt>
                <c:pt idx="3007">
                  <c:v>6.2399558320358477E-2</c:v>
                </c:pt>
                <c:pt idx="3008">
                  <c:v>0.11723944483262015</c:v>
                </c:pt>
                <c:pt idx="3009">
                  <c:v>0.11723944483262015</c:v>
                </c:pt>
                <c:pt idx="3010">
                  <c:v>0.11723944483262015</c:v>
                </c:pt>
                <c:pt idx="3011">
                  <c:v>0.11723944483262015</c:v>
                </c:pt>
                <c:pt idx="3012">
                  <c:v>0.11723944483262015</c:v>
                </c:pt>
                <c:pt idx="3013">
                  <c:v>0.11723944483262015</c:v>
                </c:pt>
                <c:pt idx="3014">
                  <c:v>0.11723944483262015</c:v>
                </c:pt>
                <c:pt idx="3015">
                  <c:v>0.11723944483262015</c:v>
                </c:pt>
                <c:pt idx="3016">
                  <c:v>0.11723944483262015</c:v>
                </c:pt>
                <c:pt idx="3017">
                  <c:v>0.11723944483262015</c:v>
                </c:pt>
                <c:pt idx="3018">
                  <c:v>0.11723944483262015</c:v>
                </c:pt>
                <c:pt idx="3019">
                  <c:v>0.11723944483262015</c:v>
                </c:pt>
                <c:pt idx="3020">
                  <c:v>0.11723944483262015</c:v>
                </c:pt>
                <c:pt idx="3021">
                  <c:v>0.11723944483262015</c:v>
                </c:pt>
                <c:pt idx="3022">
                  <c:v>0.11723944483262015</c:v>
                </c:pt>
                <c:pt idx="3023">
                  <c:v>0.11723944483262015</c:v>
                </c:pt>
                <c:pt idx="3024">
                  <c:v>0.11723944483262015</c:v>
                </c:pt>
                <c:pt idx="3025">
                  <c:v>0.11723944483262015</c:v>
                </c:pt>
                <c:pt idx="3026">
                  <c:v>0.11723944483262015</c:v>
                </c:pt>
                <c:pt idx="3027">
                  <c:v>0.11723944483262015</c:v>
                </c:pt>
                <c:pt idx="3028">
                  <c:v>0.11723944483262015</c:v>
                </c:pt>
                <c:pt idx="3029">
                  <c:v>0.11723944483262015</c:v>
                </c:pt>
                <c:pt idx="3030">
                  <c:v>0.11723944483262015</c:v>
                </c:pt>
                <c:pt idx="3031">
                  <c:v>0.11723944483262015</c:v>
                </c:pt>
                <c:pt idx="3032">
                  <c:v>0.11723944483262015</c:v>
                </c:pt>
                <c:pt idx="3033">
                  <c:v>0.11723944483262015</c:v>
                </c:pt>
                <c:pt idx="3034">
                  <c:v>0.11723944483262015</c:v>
                </c:pt>
                <c:pt idx="3035">
                  <c:v>0.11723944483262015</c:v>
                </c:pt>
                <c:pt idx="3036">
                  <c:v>0.11723944483262015</c:v>
                </c:pt>
                <c:pt idx="3037">
                  <c:v>0.11723944483262015</c:v>
                </c:pt>
                <c:pt idx="3038">
                  <c:v>0.11723944483262015</c:v>
                </c:pt>
                <c:pt idx="3039">
                  <c:v>0.11723944483262015</c:v>
                </c:pt>
                <c:pt idx="3040">
                  <c:v>0.11723944483262015</c:v>
                </c:pt>
                <c:pt idx="3041">
                  <c:v>0.11723944483262015</c:v>
                </c:pt>
                <c:pt idx="3042">
                  <c:v>0.11723944483262015</c:v>
                </c:pt>
                <c:pt idx="3043">
                  <c:v>0.11723944483262015</c:v>
                </c:pt>
                <c:pt idx="3044">
                  <c:v>0.11723944483262015</c:v>
                </c:pt>
                <c:pt idx="3045">
                  <c:v>0.11723944483262015</c:v>
                </c:pt>
                <c:pt idx="3046">
                  <c:v>0.11723944483262015</c:v>
                </c:pt>
                <c:pt idx="3047">
                  <c:v>0.11723944483262015</c:v>
                </c:pt>
                <c:pt idx="3048">
                  <c:v>0.11723944483262015</c:v>
                </c:pt>
                <c:pt idx="3049">
                  <c:v>0.11723944483262015</c:v>
                </c:pt>
                <c:pt idx="3050">
                  <c:v>0.11723944483262015</c:v>
                </c:pt>
                <c:pt idx="3051">
                  <c:v>0.11723944483262015</c:v>
                </c:pt>
                <c:pt idx="3052">
                  <c:v>0.11723944483262015</c:v>
                </c:pt>
                <c:pt idx="3053">
                  <c:v>0.11723944483262015</c:v>
                </c:pt>
                <c:pt idx="3054">
                  <c:v>0.11723944483262015</c:v>
                </c:pt>
                <c:pt idx="3055">
                  <c:v>0.11723944483262015</c:v>
                </c:pt>
                <c:pt idx="3056">
                  <c:v>0.11723944483262015</c:v>
                </c:pt>
                <c:pt idx="3057">
                  <c:v>0.11723944483262015</c:v>
                </c:pt>
                <c:pt idx="3058">
                  <c:v>0.11723944483262015</c:v>
                </c:pt>
                <c:pt idx="3059">
                  <c:v>0.11723944483262015</c:v>
                </c:pt>
                <c:pt idx="3060">
                  <c:v>0.11723944483262015</c:v>
                </c:pt>
                <c:pt idx="3061">
                  <c:v>0.11723944483262015</c:v>
                </c:pt>
                <c:pt idx="3062">
                  <c:v>0.11723944483262015</c:v>
                </c:pt>
                <c:pt idx="3063">
                  <c:v>0.11723944483262015</c:v>
                </c:pt>
                <c:pt idx="3064">
                  <c:v>0.11723944483262015</c:v>
                </c:pt>
                <c:pt idx="3065">
                  <c:v>0.11723944483262015</c:v>
                </c:pt>
                <c:pt idx="3066">
                  <c:v>0.11723944483262015</c:v>
                </c:pt>
                <c:pt idx="3067">
                  <c:v>0.11723944483262015</c:v>
                </c:pt>
                <c:pt idx="3068">
                  <c:v>0.11723944483262015</c:v>
                </c:pt>
                <c:pt idx="3069">
                  <c:v>0.11723944483262015</c:v>
                </c:pt>
                <c:pt idx="3070">
                  <c:v>0.11723944483262015</c:v>
                </c:pt>
                <c:pt idx="3071">
                  <c:v>0.11723944483262015</c:v>
                </c:pt>
                <c:pt idx="3072">
                  <c:v>0.11723944483262015</c:v>
                </c:pt>
                <c:pt idx="3073">
                  <c:v>0.11723944483262015</c:v>
                </c:pt>
                <c:pt idx="3074">
                  <c:v>0.11723944483262015</c:v>
                </c:pt>
                <c:pt idx="3075">
                  <c:v>0.11723944483262015</c:v>
                </c:pt>
                <c:pt idx="3076">
                  <c:v>0.11723944483262015</c:v>
                </c:pt>
                <c:pt idx="3077">
                  <c:v>0.11723944483262015</c:v>
                </c:pt>
                <c:pt idx="3078">
                  <c:v>0.11723944483262015</c:v>
                </c:pt>
                <c:pt idx="3079">
                  <c:v>0.11723944483262015</c:v>
                </c:pt>
                <c:pt idx="3080">
                  <c:v>0.11723944483262015</c:v>
                </c:pt>
                <c:pt idx="3081">
                  <c:v>0.11723944483262015</c:v>
                </c:pt>
                <c:pt idx="3082">
                  <c:v>0.11723944483262015</c:v>
                </c:pt>
                <c:pt idx="3083">
                  <c:v>0.11723944483262015</c:v>
                </c:pt>
                <c:pt idx="3084">
                  <c:v>0.11723944483262015</c:v>
                </c:pt>
                <c:pt idx="3085">
                  <c:v>0.11723944483262015</c:v>
                </c:pt>
                <c:pt idx="3086">
                  <c:v>0.11723944483262015</c:v>
                </c:pt>
                <c:pt idx="3087">
                  <c:v>0.11723944483262015</c:v>
                </c:pt>
                <c:pt idx="3088">
                  <c:v>0.11723944483262015</c:v>
                </c:pt>
                <c:pt idx="3089">
                  <c:v>0.11723944483262015</c:v>
                </c:pt>
                <c:pt idx="3090">
                  <c:v>0.11723944483262015</c:v>
                </c:pt>
                <c:pt idx="3091">
                  <c:v>0.11723944483262015</c:v>
                </c:pt>
                <c:pt idx="3092">
                  <c:v>0.11723944483262015</c:v>
                </c:pt>
                <c:pt idx="3093">
                  <c:v>0.11723944483262015</c:v>
                </c:pt>
                <c:pt idx="3094">
                  <c:v>0.11723944483262015</c:v>
                </c:pt>
                <c:pt idx="3095">
                  <c:v>0.11723944483262015</c:v>
                </c:pt>
                <c:pt idx="3096">
                  <c:v>0.11723944483262015</c:v>
                </c:pt>
                <c:pt idx="3097">
                  <c:v>0.11723944483262015</c:v>
                </c:pt>
                <c:pt idx="3098">
                  <c:v>0.11723944483262015</c:v>
                </c:pt>
                <c:pt idx="3099">
                  <c:v>0.11723944483262015</c:v>
                </c:pt>
                <c:pt idx="3100">
                  <c:v>0.11723944483262015</c:v>
                </c:pt>
                <c:pt idx="3101">
                  <c:v>0.11723944483262015</c:v>
                </c:pt>
                <c:pt idx="3102">
                  <c:v>0.11723944483262015</c:v>
                </c:pt>
                <c:pt idx="3103">
                  <c:v>0.11723944483262015</c:v>
                </c:pt>
                <c:pt idx="3104">
                  <c:v>0.11723944483262015</c:v>
                </c:pt>
                <c:pt idx="3105">
                  <c:v>0.11723944483262015</c:v>
                </c:pt>
                <c:pt idx="3106">
                  <c:v>0.11723944483262015</c:v>
                </c:pt>
                <c:pt idx="3107">
                  <c:v>0.11723944483262015</c:v>
                </c:pt>
                <c:pt idx="3108">
                  <c:v>0.11723944483262015</c:v>
                </c:pt>
                <c:pt idx="3109">
                  <c:v>0.11723944483262015</c:v>
                </c:pt>
                <c:pt idx="3110">
                  <c:v>0.11723944483262015</c:v>
                </c:pt>
                <c:pt idx="3111">
                  <c:v>0.11723944483262015</c:v>
                </c:pt>
                <c:pt idx="3112">
                  <c:v>0.11723944483262015</c:v>
                </c:pt>
                <c:pt idx="3113">
                  <c:v>0.11723944483262015</c:v>
                </c:pt>
                <c:pt idx="3114">
                  <c:v>0.11723944483262015</c:v>
                </c:pt>
                <c:pt idx="3115">
                  <c:v>0.11723944483262015</c:v>
                </c:pt>
                <c:pt idx="3116">
                  <c:v>0.11723944483262015</c:v>
                </c:pt>
                <c:pt idx="3117">
                  <c:v>0.11723944483262015</c:v>
                </c:pt>
                <c:pt idx="3118">
                  <c:v>0.11723944483262015</c:v>
                </c:pt>
                <c:pt idx="3119">
                  <c:v>0.11723944483262015</c:v>
                </c:pt>
                <c:pt idx="3120">
                  <c:v>0.11723944483262015</c:v>
                </c:pt>
                <c:pt idx="3121">
                  <c:v>0.11723944483262015</c:v>
                </c:pt>
                <c:pt idx="3122">
                  <c:v>0.11723944483262015</c:v>
                </c:pt>
                <c:pt idx="3123">
                  <c:v>0.11723944483262015</c:v>
                </c:pt>
                <c:pt idx="3124">
                  <c:v>0.11723944483262015</c:v>
                </c:pt>
                <c:pt idx="3125">
                  <c:v>0.11723944483262015</c:v>
                </c:pt>
                <c:pt idx="3126">
                  <c:v>0.11723944483262015</c:v>
                </c:pt>
                <c:pt idx="3127">
                  <c:v>0.11723944483262015</c:v>
                </c:pt>
                <c:pt idx="3128">
                  <c:v>0.11723944483262015</c:v>
                </c:pt>
                <c:pt idx="3129">
                  <c:v>0.11723944483262015</c:v>
                </c:pt>
                <c:pt idx="3130">
                  <c:v>0.11723944483262015</c:v>
                </c:pt>
                <c:pt idx="3131">
                  <c:v>0.11723944483262015</c:v>
                </c:pt>
                <c:pt idx="3132">
                  <c:v>0.11723944483262015</c:v>
                </c:pt>
                <c:pt idx="3133">
                  <c:v>0.11723944483262015</c:v>
                </c:pt>
                <c:pt idx="3134">
                  <c:v>0.11723944483262015</c:v>
                </c:pt>
                <c:pt idx="3135">
                  <c:v>0.11723944483262015</c:v>
                </c:pt>
                <c:pt idx="3136">
                  <c:v>0.11723944483262015</c:v>
                </c:pt>
                <c:pt idx="3137">
                  <c:v>0.11723944483262015</c:v>
                </c:pt>
                <c:pt idx="3138">
                  <c:v>0.11723944483262015</c:v>
                </c:pt>
                <c:pt idx="3139">
                  <c:v>0.11723944483262015</c:v>
                </c:pt>
                <c:pt idx="3140">
                  <c:v>0.11723944483262015</c:v>
                </c:pt>
                <c:pt idx="3141">
                  <c:v>0.11723944483262015</c:v>
                </c:pt>
                <c:pt idx="3142">
                  <c:v>0.11723944483262015</c:v>
                </c:pt>
                <c:pt idx="3143">
                  <c:v>0.11723944483262015</c:v>
                </c:pt>
                <c:pt idx="3144">
                  <c:v>0.11723944483262015</c:v>
                </c:pt>
                <c:pt idx="3145">
                  <c:v>0.11723944483262015</c:v>
                </c:pt>
                <c:pt idx="3146">
                  <c:v>0.11723944483262015</c:v>
                </c:pt>
                <c:pt idx="3147">
                  <c:v>0.11723944483262015</c:v>
                </c:pt>
                <c:pt idx="3148">
                  <c:v>0.11723944483262015</c:v>
                </c:pt>
                <c:pt idx="3149">
                  <c:v>0.11723944483262015</c:v>
                </c:pt>
                <c:pt idx="3150">
                  <c:v>0.11723944483262015</c:v>
                </c:pt>
                <c:pt idx="3151">
                  <c:v>0.11723944483262015</c:v>
                </c:pt>
                <c:pt idx="3152">
                  <c:v>0.11723944483262015</c:v>
                </c:pt>
                <c:pt idx="3153">
                  <c:v>0.11723944483262015</c:v>
                </c:pt>
                <c:pt idx="3154">
                  <c:v>0.11723944483262015</c:v>
                </c:pt>
                <c:pt idx="3155">
                  <c:v>0.11723944483262015</c:v>
                </c:pt>
                <c:pt idx="3156">
                  <c:v>0.11723944483262015</c:v>
                </c:pt>
                <c:pt idx="3157">
                  <c:v>0.11723944483262015</c:v>
                </c:pt>
                <c:pt idx="3158">
                  <c:v>0.11723944483262015</c:v>
                </c:pt>
                <c:pt idx="3159">
                  <c:v>0.11723944483262015</c:v>
                </c:pt>
                <c:pt idx="3160">
                  <c:v>0.11723944483262015</c:v>
                </c:pt>
                <c:pt idx="3161">
                  <c:v>0.11723944483262015</c:v>
                </c:pt>
                <c:pt idx="3162">
                  <c:v>0.11723944483262015</c:v>
                </c:pt>
                <c:pt idx="3163">
                  <c:v>0.11723944483262015</c:v>
                </c:pt>
                <c:pt idx="3164">
                  <c:v>0.11723944483262015</c:v>
                </c:pt>
                <c:pt idx="3165">
                  <c:v>0.11723944483262015</c:v>
                </c:pt>
                <c:pt idx="3166">
                  <c:v>0.11723944483262015</c:v>
                </c:pt>
                <c:pt idx="3167">
                  <c:v>0.11723944483262015</c:v>
                </c:pt>
                <c:pt idx="3168">
                  <c:v>0.11723944483262015</c:v>
                </c:pt>
                <c:pt idx="3169">
                  <c:v>0.11723944483262015</c:v>
                </c:pt>
                <c:pt idx="3170">
                  <c:v>0.11723944483262015</c:v>
                </c:pt>
                <c:pt idx="3171">
                  <c:v>0.11723944483262015</c:v>
                </c:pt>
                <c:pt idx="3172">
                  <c:v>0.11723944483262015</c:v>
                </c:pt>
                <c:pt idx="3173">
                  <c:v>0.11723944483262015</c:v>
                </c:pt>
                <c:pt idx="3174">
                  <c:v>0.11723944483262015</c:v>
                </c:pt>
                <c:pt idx="3175">
                  <c:v>0.11723944483262015</c:v>
                </c:pt>
                <c:pt idx="3176">
                  <c:v>1.0791679050397001</c:v>
                </c:pt>
                <c:pt idx="3177">
                  <c:v>1.0791679050397001</c:v>
                </c:pt>
                <c:pt idx="3178">
                  <c:v>1.0791679050397001</c:v>
                </c:pt>
                <c:pt idx="3179">
                  <c:v>1.0791679050397001</c:v>
                </c:pt>
                <c:pt idx="3180">
                  <c:v>1.0791679050397001</c:v>
                </c:pt>
                <c:pt idx="3181">
                  <c:v>1.0791679050397001</c:v>
                </c:pt>
                <c:pt idx="3182">
                  <c:v>1.0791679050397001</c:v>
                </c:pt>
                <c:pt idx="3183">
                  <c:v>1.0791679050397001</c:v>
                </c:pt>
                <c:pt idx="3184">
                  <c:v>1.0791679050397001</c:v>
                </c:pt>
                <c:pt idx="3185">
                  <c:v>1.0791679050397001</c:v>
                </c:pt>
                <c:pt idx="3186">
                  <c:v>1.0791679050397001</c:v>
                </c:pt>
                <c:pt idx="3187">
                  <c:v>1.0791679050397001</c:v>
                </c:pt>
                <c:pt idx="3188">
                  <c:v>1.0791679050397001</c:v>
                </c:pt>
                <c:pt idx="3189">
                  <c:v>1.0791679050397001</c:v>
                </c:pt>
                <c:pt idx="3190">
                  <c:v>1.0791679050397001</c:v>
                </c:pt>
                <c:pt idx="3191">
                  <c:v>1.0791679050397001</c:v>
                </c:pt>
                <c:pt idx="3192">
                  <c:v>1.0791679050397001</c:v>
                </c:pt>
                <c:pt idx="3193">
                  <c:v>1.0791679050397001</c:v>
                </c:pt>
                <c:pt idx="3194">
                  <c:v>1.0791679050397001</c:v>
                </c:pt>
                <c:pt idx="3195">
                  <c:v>1.0791679050397001</c:v>
                </c:pt>
                <c:pt idx="3196">
                  <c:v>1.0791679050397001</c:v>
                </c:pt>
                <c:pt idx="3197">
                  <c:v>1.0791679050397001</c:v>
                </c:pt>
                <c:pt idx="3198">
                  <c:v>1.0791679050397001</c:v>
                </c:pt>
                <c:pt idx="3199">
                  <c:v>1.0791679050397001</c:v>
                </c:pt>
                <c:pt idx="3200">
                  <c:v>1.0791679050397001</c:v>
                </c:pt>
                <c:pt idx="3201">
                  <c:v>1.0791679050397001</c:v>
                </c:pt>
                <c:pt idx="3202">
                  <c:v>1.0791679050397001</c:v>
                </c:pt>
                <c:pt idx="3203">
                  <c:v>1.0791679050397001</c:v>
                </c:pt>
                <c:pt idx="3204">
                  <c:v>1.0791679050397001</c:v>
                </c:pt>
                <c:pt idx="3205">
                  <c:v>1.0791679050397001</c:v>
                </c:pt>
                <c:pt idx="3206">
                  <c:v>1.0791679050397001</c:v>
                </c:pt>
                <c:pt idx="3207">
                  <c:v>1.0791679050397001</c:v>
                </c:pt>
                <c:pt idx="3208">
                  <c:v>1.0791679050397001</c:v>
                </c:pt>
                <c:pt idx="3209">
                  <c:v>1.0791679050397001</c:v>
                </c:pt>
                <c:pt idx="3210">
                  <c:v>1.0791679050397001</c:v>
                </c:pt>
                <c:pt idx="3211">
                  <c:v>1.0791679050397001</c:v>
                </c:pt>
                <c:pt idx="3212">
                  <c:v>1.0791679050397001</c:v>
                </c:pt>
                <c:pt idx="3213">
                  <c:v>1.0791679050397001</c:v>
                </c:pt>
                <c:pt idx="3214">
                  <c:v>1.0791679050397001</c:v>
                </c:pt>
                <c:pt idx="3215">
                  <c:v>1.0791679050397001</c:v>
                </c:pt>
                <c:pt idx="3216">
                  <c:v>1.0791679050397001</c:v>
                </c:pt>
                <c:pt idx="3217">
                  <c:v>1.0791679050397001</c:v>
                </c:pt>
                <c:pt idx="3218">
                  <c:v>1.0791679050397001</c:v>
                </c:pt>
                <c:pt idx="3219">
                  <c:v>1.0791679050397001</c:v>
                </c:pt>
                <c:pt idx="3220">
                  <c:v>1.0791679050397001</c:v>
                </c:pt>
                <c:pt idx="3221">
                  <c:v>1.0791679050397001</c:v>
                </c:pt>
                <c:pt idx="3222">
                  <c:v>1.0791679050397001</c:v>
                </c:pt>
                <c:pt idx="3223">
                  <c:v>1.0791679050397001</c:v>
                </c:pt>
                <c:pt idx="3224">
                  <c:v>1.0791679050397001</c:v>
                </c:pt>
                <c:pt idx="3225">
                  <c:v>1.0791679050397001</c:v>
                </c:pt>
                <c:pt idx="3226">
                  <c:v>1.0791679050397001</c:v>
                </c:pt>
                <c:pt idx="3227">
                  <c:v>1.0791679050397001</c:v>
                </c:pt>
                <c:pt idx="3228">
                  <c:v>1.0791679050397001</c:v>
                </c:pt>
                <c:pt idx="3229">
                  <c:v>1.0791679050397001</c:v>
                </c:pt>
                <c:pt idx="3230">
                  <c:v>1.0791679050397001</c:v>
                </c:pt>
                <c:pt idx="3231">
                  <c:v>1.0791679050397001</c:v>
                </c:pt>
                <c:pt idx="3232">
                  <c:v>1.0791679050397001</c:v>
                </c:pt>
                <c:pt idx="3233">
                  <c:v>1.0791679050397001</c:v>
                </c:pt>
                <c:pt idx="3234">
                  <c:v>1.0791679050397001</c:v>
                </c:pt>
                <c:pt idx="3235">
                  <c:v>1.0791679050397001</c:v>
                </c:pt>
                <c:pt idx="3236">
                  <c:v>1.0791679050397001</c:v>
                </c:pt>
                <c:pt idx="3237">
                  <c:v>1.0791679050397001</c:v>
                </c:pt>
                <c:pt idx="3238">
                  <c:v>1.0791679050397001</c:v>
                </c:pt>
                <c:pt idx="3239">
                  <c:v>1.0791679050397001</c:v>
                </c:pt>
                <c:pt idx="3240">
                  <c:v>1.0791679050397001</c:v>
                </c:pt>
                <c:pt idx="3241">
                  <c:v>1.0791679050397001</c:v>
                </c:pt>
                <c:pt idx="3242">
                  <c:v>1.0791679050397001</c:v>
                </c:pt>
                <c:pt idx="3243">
                  <c:v>1.0791679050397001</c:v>
                </c:pt>
                <c:pt idx="3244">
                  <c:v>1.0791679050397001</c:v>
                </c:pt>
                <c:pt idx="3245">
                  <c:v>1.0791679050397001</c:v>
                </c:pt>
                <c:pt idx="3246">
                  <c:v>1.0791679050397001</c:v>
                </c:pt>
                <c:pt idx="3247">
                  <c:v>1.0791679050397001</c:v>
                </c:pt>
                <c:pt idx="3248">
                  <c:v>1.0791679050397001</c:v>
                </c:pt>
                <c:pt idx="3249">
                  <c:v>1.0791679050397001</c:v>
                </c:pt>
                <c:pt idx="3250">
                  <c:v>1.0791679050397001</c:v>
                </c:pt>
                <c:pt idx="3251">
                  <c:v>1.0791679050397001</c:v>
                </c:pt>
                <c:pt idx="3252">
                  <c:v>1.0791679050397001</c:v>
                </c:pt>
                <c:pt idx="3253">
                  <c:v>1.0791679050397001</c:v>
                </c:pt>
                <c:pt idx="3254">
                  <c:v>1.0791679050397001</c:v>
                </c:pt>
                <c:pt idx="3255">
                  <c:v>1.0791679050397001</c:v>
                </c:pt>
                <c:pt idx="3256">
                  <c:v>1.0791679050397001</c:v>
                </c:pt>
                <c:pt idx="3257">
                  <c:v>1.0791679050397001</c:v>
                </c:pt>
                <c:pt idx="3258">
                  <c:v>1.0791679050397001</c:v>
                </c:pt>
                <c:pt idx="3259">
                  <c:v>1.0791679050397001</c:v>
                </c:pt>
                <c:pt idx="3260">
                  <c:v>1.0791679050397001</c:v>
                </c:pt>
                <c:pt idx="3261">
                  <c:v>1.0791679050397001</c:v>
                </c:pt>
                <c:pt idx="3262">
                  <c:v>1.0791679050397001</c:v>
                </c:pt>
                <c:pt idx="3263">
                  <c:v>1.0791679050397001</c:v>
                </c:pt>
                <c:pt idx="3264">
                  <c:v>1.0791679050397001</c:v>
                </c:pt>
                <c:pt idx="3265">
                  <c:v>1.0791679050397001</c:v>
                </c:pt>
                <c:pt idx="3266">
                  <c:v>1.0791679050397001</c:v>
                </c:pt>
                <c:pt idx="3267">
                  <c:v>1.0791679050397001</c:v>
                </c:pt>
                <c:pt idx="3268">
                  <c:v>1.0791679050397001</c:v>
                </c:pt>
                <c:pt idx="3269">
                  <c:v>1.0791679050397001</c:v>
                </c:pt>
                <c:pt idx="3270">
                  <c:v>1.0791679050397001</c:v>
                </c:pt>
                <c:pt idx="3271">
                  <c:v>1.0791679050397001</c:v>
                </c:pt>
                <c:pt idx="3272">
                  <c:v>1.0791679050397001</c:v>
                </c:pt>
                <c:pt idx="3273">
                  <c:v>1.0791679050397001</c:v>
                </c:pt>
                <c:pt idx="3274">
                  <c:v>1.0791679050397001</c:v>
                </c:pt>
                <c:pt idx="3275">
                  <c:v>1.0791679050397001</c:v>
                </c:pt>
                <c:pt idx="3276">
                  <c:v>1.0791679050397001</c:v>
                </c:pt>
                <c:pt idx="3277">
                  <c:v>1.0791679050397001</c:v>
                </c:pt>
                <c:pt idx="3278">
                  <c:v>1.0791679050397001</c:v>
                </c:pt>
                <c:pt idx="3279">
                  <c:v>1.0791679050397001</c:v>
                </c:pt>
                <c:pt idx="3280">
                  <c:v>1.0791679050397001</c:v>
                </c:pt>
                <c:pt idx="3281">
                  <c:v>1.0791679050397001</c:v>
                </c:pt>
                <c:pt idx="3282">
                  <c:v>1.0791679050397001</c:v>
                </c:pt>
                <c:pt idx="3283">
                  <c:v>1.0791679050397001</c:v>
                </c:pt>
                <c:pt idx="3284">
                  <c:v>1.0791679050397001</c:v>
                </c:pt>
                <c:pt idx="3285">
                  <c:v>1.0791679050397001</c:v>
                </c:pt>
                <c:pt idx="3286">
                  <c:v>1.0791679050397001</c:v>
                </c:pt>
                <c:pt idx="3287">
                  <c:v>1.0791679050397001</c:v>
                </c:pt>
                <c:pt idx="3288">
                  <c:v>1.0791679050397001</c:v>
                </c:pt>
                <c:pt idx="3289">
                  <c:v>1.0791679050397001</c:v>
                </c:pt>
                <c:pt idx="3290">
                  <c:v>1.0791679050397001</c:v>
                </c:pt>
                <c:pt idx="3291">
                  <c:v>1.0791679050397001</c:v>
                </c:pt>
                <c:pt idx="3292">
                  <c:v>1.0791679050397001</c:v>
                </c:pt>
                <c:pt idx="3293">
                  <c:v>1.0791679050397001</c:v>
                </c:pt>
                <c:pt idx="3294">
                  <c:v>1.0791679050397001</c:v>
                </c:pt>
                <c:pt idx="3295">
                  <c:v>1.0791679050397001</c:v>
                </c:pt>
                <c:pt idx="3296">
                  <c:v>1.0791679050397001</c:v>
                </c:pt>
                <c:pt idx="3297">
                  <c:v>1.0791679050397001</c:v>
                </c:pt>
                <c:pt idx="3298">
                  <c:v>1.0791679050397001</c:v>
                </c:pt>
                <c:pt idx="3299">
                  <c:v>1.0791679050397001</c:v>
                </c:pt>
                <c:pt idx="3300">
                  <c:v>1.0791679050397001</c:v>
                </c:pt>
                <c:pt idx="3301">
                  <c:v>1.0791679050397001</c:v>
                </c:pt>
                <c:pt idx="3302">
                  <c:v>1.0791679050397001</c:v>
                </c:pt>
                <c:pt idx="3303">
                  <c:v>1.0791679050397001</c:v>
                </c:pt>
                <c:pt idx="3304">
                  <c:v>1.0791679050397001</c:v>
                </c:pt>
                <c:pt idx="3305">
                  <c:v>1.0791679050397001</c:v>
                </c:pt>
                <c:pt idx="3306">
                  <c:v>1.0791679050397001</c:v>
                </c:pt>
                <c:pt idx="3307">
                  <c:v>1.0791679050397001</c:v>
                </c:pt>
                <c:pt idx="3308">
                  <c:v>1.0791679050397001</c:v>
                </c:pt>
                <c:pt idx="3309">
                  <c:v>1.0791679050397001</c:v>
                </c:pt>
                <c:pt idx="3310">
                  <c:v>1.0791679050397001</c:v>
                </c:pt>
                <c:pt idx="3311">
                  <c:v>1.0791679050397001</c:v>
                </c:pt>
                <c:pt idx="3312">
                  <c:v>1.0791679050397001</c:v>
                </c:pt>
                <c:pt idx="3313">
                  <c:v>1.0791679050397001</c:v>
                </c:pt>
                <c:pt idx="3314">
                  <c:v>1.0791679050397001</c:v>
                </c:pt>
                <c:pt idx="3315">
                  <c:v>1.0791679050397001</c:v>
                </c:pt>
                <c:pt idx="3316">
                  <c:v>1.0791679050397001</c:v>
                </c:pt>
                <c:pt idx="3317">
                  <c:v>1.0791679050397001</c:v>
                </c:pt>
                <c:pt idx="3318">
                  <c:v>1.0791679050397001</c:v>
                </c:pt>
                <c:pt idx="3319">
                  <c:v>1.0791679050397001</c:v>
                </c:pt>
                <c:pt idx="3320">
                  <c:v>1.0791679050397001</c:v>
                </c:pt>
                <c:pt idx="3321">
                  <c:v>1.0791679050397001</c:v>
                </c:pt>
                <c:pt idx="3322">
                  <c:v>1.0791679050397001</c:v>
                </c:pt>
                <c:pt idx="3323">
                  <c:v>1.0791679050397001</c:v>
                </c:pt>
                <c:pt idx="3324">
                  <c:v>1.0791679050397001</c:v>
                </c:pt>
                <c:pt idx="3325">
                  <c:v>1.0791679050397001</c:v>
                </c:pt>
                <c:pt idx="3326">
                  <c:v>1.0791679050397001</c:v>
                </c:pt>
                <c:pt idx="3327">
                  <c:v>1.0791679050397001</c:v>
                </c:pt>
                <c:pt idx="3328">
                  <c:v>1.0791679050397001</c:v>
                </c:pt>
                <c:pt idx="3329">
                  <c:v>1.0791679050397001</c:v>
                </c:pt>
                <c:pt idx="3330">
                  <c:v>1.0791679050397001</c:v>
                </c:pt>
                <c:pt idx="3331">
                  <c:v>1.0791679050397001</c:v>
                </c:pt>
                <c:pt idx="3332">
                  <c:v>1.0791679050397001</c:v>
                </c:pt>
                <c:pt idx="3333">
                  <c:v>1.0791679050397001</c:v>
                </c:pt>
                <c:pt idx="3334">
                  <c:v>1.0791679050397001</c:v>
                </c:pt>
                <c:pt idx="3335">
                  <c:v>1.0791679050397001</c:v>
                </c:pt>
                <c:pt idx="3336">
                  <c:v>1.0791679050397001</c:v>
                </c:pt>
                <c:pt idx="3337">
                  <c:v>1.0791679050397001</c:v>
                </c:pt>
                <c:pt idx="3338">
                  <c:v>1.0791679050397001</c:v>
                </c:pt>
                <c:pt idx="3339">
                  <c:v>1.0791679050397001</c:v>
                </c:pt>
                <c:pt idx="3340">
                  <c:v>1.0791679050397001</c:v>
                </c:pt>
                <c:pt idx="3341">
                  <c:v>1.0791679050397001</c:v>
                </c:pt>
                <c:pt idx="3342">
                  <c:v>1.0791679050397001</c:v>
                </c:pt>
                <c:pt idx="3343">
                  <c:v>1.0791679050397001</c:v>
                </c:pt>
                <c:pt idx="3344">
                  <c:v>0.46889348259814739</c:v>
                </c:pt>
                <c:pt idx="3345">
                  <c:v>0.46889348259814739</c:v>
                </c:pt>
                <c:pt idx="3346">
                  <c:v>0.46889348259814739</c:v>
                </c:pt>
                <c:pt idx="3347">
                  <c:v>0.46889348259814739</c:v>
                </c:pt>
                <c:pt idx="3348">
                  <c:v>0.46889348259814739</c:v>
                </c:pt>
                <c:pt idx="3349">
                  <c:v>0.46889348259814739</c:v>
                </c:pt>
                <c:pt idx="3350">
                  <c:v>0.46889348259814739</c:v>
                </c:pt>
                <c:pt idx="3351">
                  <c:v>0.46889348259814739</c:v>
                </c:pt>
                <c:pt idx="3352">
                  <c:v>0.46889348259814739</c:v>
                </c:pt>
                <c:pt idx="3353">
                  <c:v>0.46889348259814739</c:v>
                </c:pt>
                <c:pt idx="3354">
                  <c:v>0.46889348259814739</c:v>
                </c:pt>
                <c:pt idx="3355">
                  <c:v>0.46889348259814739</c:v>
                </c:pt>
                <c:pt idx="3356">
                  <c:v>0.46889348259814739</c:v>
                </c:pt>
                <c:pt idx="3357">
                  <c:v>0.46889348259814739</c:v>
                </c:pt>
                <c:pt idx="3358">
                  <c:v>0.46889348259814739</c:v>
                </c:pt>
                <c:pt idx="3359">
                  <c:v>0.46889348259814739</c:v>
                </c:pt>
                <c:pt idx="3360">
                  <c:v>0.46889348259814739</c:v>
                </c:pt>
                <c:pt idx="3361">
                  <c:v>0.46889348259814739</c:v>
                </c:pt>
                <c:pt idx="3362">
                  <c:v>0.46889348259814739</c:v>
                </c:pt>
                <c:pt idx="3363">
                  <c:v>0.46889348259814739</c:v>
                </c:pt>
                <c:pt idx="3364">
                  <c:v>0.46889348259814739</c:v>
                </c:pt>
                <c:pt idx="3365">
                  <c:v>0.46889348259814739</c:v>
                </c:pt>
                <c:pt idx="3366">
                  <c:v>0.46889348259814739</c:v>
                </c:pt>
                <c:pt idx="3367">
                  <c:v>0.46889348259814739</c:v>
                </c:pt>
                <c:pt idx="3368">
                  <c:v>0.46889348259814739</c:v>
                </c:pt>
                <c:pt idx="3369">
                  <c:v>0.46889348259814739</c:v>
                </c:pt>
                <c:pt idx="3370">
                  <c:v>0.46889348259814739</c:v>
                </c:pt>
                <c:pt idx="3371">
                  <c:v>0.46889348259814739</c:v>
                </c:pt>
                <c:pt idx="3372">
                  <c:v>0.46889348259814739</c:v>
                </c:pt>
                <c:pt idx="3373">
                  <c:v>0.46889348259814739</c:v>
                </c:pt>
                <c:pt idx="3374">
                  <c:v>0.46889348259814739</c:v>
                </c:pt>
                <c:pt idx="3375">
                  <c:v>0.46889348259814739</c:v>
                </c:pt>
                <c:pt idx="3376">
                  <c:v>0.46889348259814739</c:v>
                </c:pt>
                <c:pt idx="3377">
                  <c:v>0.46889348259814739</c:v>
                </c:pt>
                <c:pt idx="3378">
                  <c:v>0.46889348259814739</c:v>
                </c:pt>
                <c:pt idx="3379">
                  <c:v>0.46889348259814739</c:v>
                </c:pt>
                <c:pt idx="3380">
                  <c:v>0.46889348259814739</c:v>
                </c:pt>
                <c:pt idx="3381">
                  <c:v>0.46889348259814739</c:v>
                </c:pt>
                <c:pt idx="3382">
                  <c:v>0.46889348259814739</c:v>
                </c:pt>
                <c:pt idx="3383">
                  <c:v>0.46889348259814739</c:v>
                </c:pt>
                <c:pt idx="3384">
                  <c:v>0.46889348259814739</c:v>
                </c:pt>
                <c:pt idx="3385">
                  <c:v>0.46889348259814739</c:v>
                </c:pt>
                <c:pt idx="3386">
                  <c:v>0.46889348259814739</c:v>
                </c:pt>
                <c:pt idx="3387">
                  <c:v>0.46889348259814739</c:v>
                </c:pt>
                <c:pt idx="3388">
                  <c:v>0.46889348259814739</c:v>
                </c:pt>
                <c:pt idx="3389">
                  <c:v>0.46889348259814739</c:v>
                </c:pt>
                <c:pt idx="3390">
                  <c:v>0.46889348259814739</c:v>
                </c:pt>
                <c:pt idx="3391">
                  <c:v>0.46889348259814739</c:v>
                </c:pt>
                <c:pt idx="3392">
                  <c:v>0.46889348259814739</c:v>
                </c:pt>
                <c:pt idx="3393">
                  <c:v>0.46889348259814739</c:v>
                </c:pt>
                <c:pt idx="3394">
                  <c:v>0.46889348259814739</c:v>
                </c:pt>
                <c:pt idx="3395">
                  <c:v>0.46889348259814739</c:v>
                </c:pt>
                <c:pt idx="3396">
                  <c:v>0.46889348259814739</c:v>
                </c:pt>
                <c:pt idx="3397">
                  <c:v>0.46889348259814739</c:v>
                </c:pt>
                <c:pt idx="3398">
                  <c:v>0.46889348259814739</c:v>
                </c:pt>
                <c:pt idx="3399">
                  <c:v>0.46889348259814739</c:v>
                </c:pt>
                <c:pt idx="3400">
                  <c:v>0.46889348259814739</c:v>
                </c:pt>
                <c:pt idx="3401">
                  <c:v>0.46889348259814739</c:v>
                </c:pt>
                <c:pt idx="3402">
                  <c:v>0.46889348259814739</c:v>
                </c:pt>
                <c:pt idx="3403">
                  <c:v>0.46889348259814739</c:v>
                </c:pt>
                <c:pt idx="3404">
                  <c:v>0.46889348259814739</c:v>
                </c:pt>
                <c:pt idx="3405">
                  <c:v>0.46889348259814739</c:v>
                </c:pt>
                <c:pt idx="3406">
                  <c:v>0.46889348259814739</c:v>
                </c:pt>
                <c:pt idx="3407">
                  <c:v>0.46889348259814739</c:v>
                </c:pt>
                <c:pt idx="3408">
                  <c:v>0.46889348259814739</c:v>
                </c:pt>
                <c:pt idx="3409">
                  <c:v>0.46889348259814739</c:v>
                </c:pt>
                <c:pt idx="3410">
                  <c:v>0.46889348259814739</c:v>
                </c:pt>
                <c:pt idx="3411">
                  <c:v>0.46889348259814739</c:v>
                </c:pt>
                <c:pt idx="3412">
                  <c:v>0.46889348259814739</c:v>
                </c:pt>
                <c:pt idx="3413">
                  <c:v>0.46889348259814739</c:v>
                </c:pt>
                <c:pt idx="3414">
                  <c:v>0.46889348259814739</c:v>
                </c:pt>
                <c:pt idx="3415">
                  <c:v>0.46889348259814739</c:v>
                </c:pt>
                <c:pt idx="3416">
                  <c:v>0.46889348259814739</c:v>
                </c:pt>
                <c:pt idx="3417">
                  <c:v>0.46889348259814739</c:v>
                </c:pt>
                <c:pt idx="3418">
                  <c:v>0.46889348259814739</c:v>
                </c:pt>
                <c:pt idx="3419">
                  <c:v>0.46889348259814739</c:v>
                </c:pt>
                <c:pt idx="3420">
                  <c:v>0.46889348259814739</c:v>
                </c:pt>
                <c:pt idx="3421">
                  <c:v>0.46889348259814739</c:v>
                </c:pt>
                <c:pt idx="3422">
                  <c:v>0.46889348259814739</c:v>
                </c:pt>
                <c:pt idx="3423">
                  <c:v>0.46889348259814739</c:v>
                </c:pt>
                <c:pt idx="3424">
                  <c:v>0.46889348259814739</c:v>
                </c:pt>
                <c:pt idx="3425">
                  <c:v>0.46889348259814739</c:v>
                </c:pt>
                <c:pt idx="3426">
                  <c:v>0.46889348259814739</c:v>
                </c:pt>
                <c:pt idx="3427">
                  <c:v>0.46889348259814739</c:v>
                </c:pt>
                <c:pt idx="3428">
                  <c:v>0.46889348259814739</c:v>
                </c:pt>
                <c:pt idx="3429">
                  <c:v>0.46889348259814739</c:v>
                </c:pt>
                <c:pt idx="3430">
                  <c:v>0.46889348259814739</c:v>
                </c:pt>
                <c:pt idx="3431">
                  <c:v>0.46889348259814739</c:v>
                </c:pt>
                <c:pt idx="3432">
                  <c:v>0.46889348259814739</c:v>
                </c:pt>
                <c:pt idx="3433">
                  <c:v>0.46889348259814739</c:v>
                </c:pt>
                <c:pt idx="3434">
                  <c:v>0.46889348259814739</c:v>
                </c:pt>
                <c:pt idx="3435">
                  <c:v>0.46889348259814739</c:v>
                </c:pt>
                <c:pt idx="3436">
                  <c:v>0.46889348259814739</c:v>
                </c:pt>
                <c:pt idx="3437">
                  <c:v>0.46889348259814739</c:v>
                </c:pt>
                <c:pt idx="3438">
                  <c:v>0.46889348259814739</c:v>
                </c:pt>
                <c:pt idx="3439">
                  <c:v>0.46889348259814739</c:v>
                </c:pt>
                <c:pt idx="3440">
                  <c:v>0.46889348259814739</c:v>
                </c:pt>
                <c:pt idx="3441">
                  <c:v>0.46889348259814739</c:v>
                </c:pt>
                <c:pt idx="3442">
                  <c:v>0.46889348259814739</c:v>
                </c:pt>
                <c:pt idx="3443">
                  <c:v>0.46889348259814739</c:v>
                </c:pt>
                <c:pt idx="3444">
                  <c:v>0.46889348259814739</c:v>
                </c:pt>
                <c:pt idx="3445">
                  <c:v>0.46889348259814739</c:v>
                </c:pt>
                <c:pt idx="3446">
                  <c:v>0.46889348259814739</c:v>
                </c:pt>
                <c:pt idx="3447">
                  <c:v>0.46889348259814739</c:v>
                </c:pt>
                <c:pt idx="3448">
                  <c:v>0.46889348259814739</c:v>
                </c:pt>
                <c:pt idx="3449">
                  <c:v>0.46889348259814739</c:v>
                </c:pt>
                <c:pt idx="3450">
                  <c:v>0.46889348259814739</c:v>
                </c:pt>
                <c:pt idx="3451">
                  <c:v>0.46889348259814739</c:v>
                </c:pt>
                <c:pt idx="3452">
                  <c:v>0.46889348259814739</c:v>
                </c:pt>
                <c:pt idx="3453">
                  <c:v>0.46889348259814739</c:v>
                </c:pt>
                <c:pt idx="3454">
                  <c:v>0.46889348259814739</c:v>
                </c:pt>
                <c:pt idx="3455">
                  <c:v>0.46889348259814739</c:v>
                </c:pt>
                <c:pt idx="3456">
                  <c:v>0.46889348259814739</c:v>
                </c:pt>
                <c:pt idx="3457">
                  <c:v>0.46889348259814739</c:v>
                </c:pt>
                <c:pt idx="3458">
                  <c:v>0.46889348259814739</c:v>
                </c:pt>
                <c:pt idx="3459">
                  <c:v>0.46889348259814739</c:v>
                </c:pt>
                <c:pt idx="3460">
                  <c:v>0.46889348259814739</c:v>
                </c:pt>
                <c:pt idx="3461">
                  <c:v>0.46889348259814739</c:v>
                </c:pt>
                <c:pt idx="3462">
                  <c:v>0.46889348259814739</c:v>
                </c:pt>
                <c:pt idx="3463">
                  <c:v>0.46889348259814739</c:v>
                </c:pt>
                <c:pt idx="3464">
                  <c:v>0.46889348259814739</c:v>
                </c:pt>
                <c:pt idx="3465">
                  <c:v>0.46889348259814739</c:v>
                </c:pt>
                <c:pt idx="3466">
                  <c:v>0.46889348259814739</c:v>
                </c:pt>
                <c:pt idx="3467">
                  <c:v>0.46889348259814739</c:v>
                </c:pt>
                <c:pt idx="3468">
                  <c:v>0.46889348259814739</c:v>
                </c:pt>
                <c:pt idx="3469">
                  <c:v>0.46889348259814739</c:v>
                </c:pt>
                <c:pt idx="3470">
                  <c:v>0.46889348259814739</c:v>
                </c:pt>
                <c:pt idx="3471">
                  <c:v>0.46889348259814739</c:v>
                </c:pt>
                <c:pt idx="3472">
                  <c:v>0.46889348259814739</c:v>
                </c:pt>
                <c:pt idx="3473">
                  <c:v>0.46889348259814739</c:v>
                </c:pt>
                <c:pt idx="3474">
                  <c:v>0.46889348259814739</c:v>
                </c:pt>
                <c:pt idx="3475">
                  <c:v>0.46889348259814739</c:v>
                </c:pt>
                <c:pt idx="3476">
                  <c:v>0.46889348259814739</c:v>
                </c:pt>
                <c:pt idx="3477">
                  <c:v>0.46889348259814739</c:v>
                </c:pt>
                <c:pt idx="3478">
                  <c:v>0.46889348259814739</c:v>
                </c:pt>
                <c:pt idx="3479">
                  <c:v>0.46889348259814739</c:v>
                </c:pt>
                <c:pt idx="3480">
                  <c:v>0.46889348259814739</c:v>
                </c:pt>
                <c:pt idx="3481">
                  <c:v>0.46889348259814739</c:v>
                </c:pt>
                <c:pt idx="3482">
                  <c:v>0.46889348259814739</c:v>
                </c:pt>
                <c:pt idx="3483">
                  <c:v>0.46889348259814739</c:v>
                </c:pt>
                <c:pt idx="3484">
                  <c:v>0.46889348259814739</c:v>
                </c:pt>
                <c:pt idx="3485">
                  <c:v>0.46889348259814739</c:v>
                </c:pt>
                <c:pt idx="3486">
                  <c:v>0.46889348259814739</c:v>
                </c:pt>
                <c:pt idx="3487">
                  <c:v>0.46889348259814739</c:v>
                </c:pt>
                <c:pt idx="3488">
                  <c:v>0.46889348259814739</c:v>
                </c:pt>
                <c:pt idx="3489">
                  <c:v>0.46889348259814739</c:v>
                </c:pt>
                <c:pt idx="3490">
                  <c:v>0.46889348259814739</c:v>
                </c:pt>
                <c:pt idx="3491">
                  <c:v>0.46889348259814739</c:v>
                </c:pt>
                <c:pt idx="3492">
                  <c:v>0.46889348259814739</c:v>
                </c:pt>
                <c:pt idx="3493">
                  <c:v>0.46889348259814739</c:v>
                </c:pt>
                <c:pt idx="3494">
                  <c:v>0.46889348259814739</c:v>
                </c:pt>
                <c:pt idx="3495">
                  <c:v>0.46889348259814739</c:v>
                </c:pt>
                <c:pt idx="3496">
                  <c:v>0.46889348259814739</c:v>
                </c:pt>
                <c:pt idx="3497">
                  <c:v>0.46889348259814739</c:v>
                </c:pt>
                <c:pt idx="3498">
                  <c:v>0.46889348259814739</c:v>
                </c:pt>
                <c:pt idx="3499">
                  <c:v>0.46889348259814739</c:v>
                </c:pt>
                <c:pt idx="3500">
                  <c:v>0.46889348259814739</c:v>
                </c:pt>
                <c:pt idx="3501">
                  <c:v>0.46889348259814739</c:v>
                </c:pt>
                <c:pt idx="3502">
                  <c:v>0.46889348259814739</c:v>
                </c:pt>
                <c:pt idx="3503">
                  <c:v>0.46889348259814739</c:v>
                </c:pt>
                <c:pt idx="3504">
                  <c:v>0.46889348259814739</c:v>
                </c:pt>
                <c:pt idx="3505">
                  <c:v>0.46889348259814739</c:v>
                </c:pt>
                <c:pt idx="3506">
                  <c:v>0.46889348259814739</c:v>
                </c:pt>
                <c:pt idx="3507">
                  <c:v>0.46889348259814739</c:v>
                </c:pt>
                <c:pt idx="3508">
                  <c:v>0.46889348259814739</c:v>
                </c:pt>
                <c:pt idx="3509">
                  <c:v>0.46889348259814739</c:v>
                </c:pt>
                <c:pt idx="3510">
                  <c:v>0.46889348259814739</c:v>
                </c:pt>
                <c:pt idx="3511">
                  <c:v>0.46889348259814739</c:v>
                </c:pt>
                <c:pt idx="3512">
                  <c:v>1.111885511788707</c:v>
                </c:pt>
                <c:pt idx="3513">
                  <c:v>1.111885511788707</c:v>
                </c:pt>
                <c:pt idx="3514">
                  <c:v>1.111885511788707</c:v>
                </c:pt>
                <c:pt idx="3515">
                  <c:v>1.111885511788707</c:v>
                </c:pt>
                <c:pt idx="3516">
                  <c:v>1.111885511788707</c:v>
                </c:pt>
                <c:pt idx="3517">
                  <c:v>1.111885511788707</c:v>
                </c:pt>
                <c:pt idx="3518">
                  <c:v>1.111885511788707</c:v>
                </c:pt>
                <c:pt idx="3519">
                  <c:v>1.111885511788707</c:v>
                </c:pt>
                <c:pt idx="3520">
                  <c:v>1.111885511788707</c:v>
                </c:pt>
                <c:pt idx="3521">
                  <c:v>1.111885511788707</c:v>
                </c:pt>
                <c:pt idx="3522">
                  <c:v>1.111885511788707</c:v>
                </c:pt>
                <c:pt idx="3523">
                  <c:v>1.111885511788707</c:v>
                </c:pt>
                <c:pt idx="3524">
                  <c:v>1.111885511788707</c:v>
                </c:pt>
                <c:pt idx="3525">
                  <c:v>1.111885511788707</c:v>
                </c:pt>
                <c:pt idx="3526">
                  <c:v>1.111885511788707</c:v>
                </c:pt>
                <c:pt idx="3527">
                  <c:v>1.111885511788707</c:v>
                </c:pt>
                <c:pt idx="3528">
                  <c:v>1.111885511788707</c:v>
                </c:pt>
                <c:pt idx="3529">
                  <c:v>1.111885511788707</c:v>
                </c:pt>
                <c:pt idx="3530">
                  <c:v>1.111885511788707</c:v>
                </c:pt>
                <c:pt idx="3531">
                  <c:v>1.111885511788707</c:v>
                </c:pt>
                <c:pt idx="3532">
                  <c:v>1.111885511788707</c:v>
                </c:pt>
                <c:pt idx="3533">
                  <c:v>1.111885511788707</c:v>
                </c:pt>
                <c:pt idx="3534">
                  <c:v>1.111885511788707</c:v>
                </c:pt>
                <c:pt idx="3535">
                  <c:v>1.111885511788707</c:v>
                </c:pt>
                <c:pt idx="3536">
                  <c:v>1.111885511788707</c:v>
                </c:pt>
                <c:pt idx="3537">
                  <c:v>1.111885511788707</c:v>
                </c:pt>
                <c:pt idx="3538">
                  <c:v>1.111885511788707</c:v>
                </c:pt>
                <c:pt idx="3539">
                  <c:v>1.111885511788707</c:v>
                </c:pt>
                <c:pt idx="3540">
                  <c:v>1.111885511788707</c:v>
                </c:pt>
                <c:pt idx="3541">
                  <c:v>1.111885511788707</c:v>
                </c:pt>
                <c:pt idx="3542">
                  <c:v>1.111885511788707</c:v>
                </c:pt>
                <c:pt idx="3543">
                  <c:v>1.111885511788707</c:v>
                </c:pt>
                <c:pt idx="3544">
                  <c:v>1.111885511788707</c:v>
                </c:pt>
                <c:pt idx="3545">
                  <c:v>1.111885511788707</c:v>
                </c:pt>
                <c:pt idx="3546">
                  <c:v>1.111885511788707</c:v>
                </c:pt>
                <c:pt idx="3547">
                  <c:v>1.111885511788707</c:v>
                </c:pt>
                <c:pt idx="3548">
                  <c:v>1.111885511788707</c:v>
                </c:pt>
                <c:pt idx="3549">
                  <c:v>1.111885511788707</c:v>
                </c:pt>
                <c:pt idx="3550">
                  <c:v>1.111885511788707</c:v>
                </c:pt>
                <c:pt idx="3551">
                  <c:v>1.111885511788707</c:v>
                </c:pt>
                <c:pt idx="3552">
                  <c:v>1.111885511788707</c:v>
                </c:pt>
                <c:pt idx="3553">
                  <c:v>1.111885511788707</c:v>
                </c:pt>
                <c:pt idx="3554">
                  <c:v>1.111885511788707</c:v>
                </c:pt>
                <c:pt idx="3555">
                  <c:v>1.111885511788707</c:v>
                </c:pt>
                <c:pt idx="3556">
                  <c:v>1.111885511788707</c:v>
                </c:pt>
                <c:pt idx="3557">
                  <c:v>1.111885511788707</c:v>
                </c:pt>
                <c:pt idx="3558">
                  <c:v>1.111885511788707</c:v>
                </c:pt>
                <c:pt idx="3559">
                  <c:v>1.111885511788707</c:v>
                </c:pt>
                <c:pt idx="3560">
                  <c:v>1.111885511788707</c:v>
                </c:pt>
                <c:pt idx="3561">
                  <c:v>1.111885511788707</c:v>
                </c:pt>
                <c:pt idx="3562">
                  <c:v>1.111885511788707</c:v>
                </c:pt>
                <c:pt idx="3563">
                  <c:v>1.111885511788707</c:v>
                </c:pt>
                <c:pt idx="3564">
                  <c:v>1.111885511788707</c:v>
                </c:pt>
                <c:pt idx="3565">
                  <c:v>1.111885511788707</c:v>
                </c:pt>
                <c:pt idx="3566">
                  <c:v>1.111885511788707</c:v>
                </c:pt>
                <c:pt idx="3567">
                  <c:v>1.111885511788707</c:v>
                </c:pt>
                <c:pt idx="3568">
                  <c:v>1.111885511788707</c:v>
                </c:pt>
                <c:pt idx="3569">
                  <c:v>1.111885511788707</c:v>
                </c:pt>
                <c:pt idx="3570">
                  <c:v>1.111885511788707</c:v>
                </c:pt>
                <c:pt idx="3571">
                  <c:v>1.111885511788707</c:v>
                </c:pt>
                <c:pt idx="3572">
                  <c:v>1.111885511788707</c:v>
                </c:pt>
                <c:pt idx="3573">
                  <c:v>1.111885511788707</c:v>
                </c:pt>
                <c:pt idx="3574">
                  <c:v>1.111885511788707</c:v>
                </c:pt>
                <c:pt idx="3575">
                  <c:v>1.111885511788707</c:v>
                </c:pt>
                <c:pt idx="3576">
                  <c:v>1.111885511788707</c:v>
                </c:pt>
                <c:pt idx="3577">
                  <c:v>1.111885511788707</c:v>
                </c:pt>
                <c:pt idx="3578">
                  <c:v>1.111885511788707</c:v>
                </c:pt>
                <c:pt idx="3579">
                  <c:v>1.111885511788707</c:v>
                </c:pt>
                <c:pt idx="3580">
                  <c:v>1.111885511788707</c:v>
                </c:pt>
                <c:pt idx="3581">
                  <c:v>1.111885511788707</c:v>
                </c:pt>
                <c:pt idx="3582">
                  <c:v>1.111885511788707</c:v>
                </c:pt>
                <c:pt idx="3583">
                  <c:v>1.111885511788707</c:v>
                </c:pt>
                <c:pt idx="3584">
                  <c:v>1.111885511788707</c:v>
                </c:pt>
                <c:pt idx="3585">
                  <c:v>1.111885511788707</c:v>
                </c:pt>
                <c:pt idx="3586">
                  <c:v>1.111885511788707</c:v>
                </c:pt>
                <c:pt idx="3587">
                  <c:v>1.111885511788707</c:v>
                </c:pt>
                <c:pt idx="3588">
                  <c:v>1.111885511788707</c:v>
                </c:pt>
                <c:pt idx="3589">
                  <c:v>1.111885511788707</c:v>
                </c:pt>
                <c:pt idx="3590">
                  <c:v>1.111885511788707</c:v>
                </c:pt>
                <c:pt idx="3591">
                  <c:v>1.111885511788707</c:v>
                </c:pt>
                <c:pt idx="3592">
                  <c:v>1.111885511788707</c:v>
                </c:pt>
                <c:pt idx="3593">
                  <c:v>1.111885511788707</c:v>
                </c:pt>
                <c:pt idx="3594">
                  <c:v>1.111885511788707</c:v>
                </c:pt>
                <c:pt idx="3595">
                  <c:v>1.111885511788707</c:v>
                </c:pt>
                <c:pt idx="3596">
                  <c:v>1.111885511788707</c:v>
                </c:pt>
                <c:pt idx="3597">
                  <c:v>1.111885511788707</c:v>
                </c:pt>
                <c:pt idx="3598">
                  <c:v>1.111885511788707</c:v>
                </c:pt>
                <c:pt idx="3599">
                  <c:v>1.111885511788707</c:v>
                </c:pt>
                <c:pt idx="3600">
                  <c:v>1.111885511788707</c:v>
                </c:pt>
                <c:pt idx="3601">
                  <c:v>1.111885511788707</c:v>
                </c:pt>
                <c:pt idx="3602">
                  <c:v>1.111885511788707</c:v>
                </c:pt>
                <c:pt idx="3603">
                  <c:v>1.111885511788707</c:v>
                </c:pt>
                <c:pt idx="3604">
                  <c:v>1.111885511788707</c:v>
                </c:pt>
                <c:pt idx="3605">
                  <c:v>1.111885511788707</c:v>
                </c:pt>
                <c:pt idx="3606">
                  <c:v>1.111885511788707</c:v>
                </c:pt>
                <c:pt idx="3607">
                  <c:v>1.111885511788707</c:v>
                </c:pt>
                <c:pt idx="3608">
                  <c:v>1.111885511788707</c:v>
                </c:pt>
                <c:pt idx="3609">
                  <c:v>1.111885511788707</c:v>
                </c:pt>
                <c:pt idx="3610">
                  <c:v>1.111885511788707</c:v>
                </c:pt>
                <c:pt idx="3611">
                  <c:v>1.111885511788707</c:v>
                </c:pt>
                <c:pt idx="3612">
                  <c:v>1.111885511788707</c:v>
                </c:pt>
                <c:pt idx="3613">
                  <c:v>1.111885511788707</c:v>
                </c:pt>
                <c:pt idx="3614">
                  <c:v>1.111885511788707</c:v>
                </c:pt>
                <c:pt idx="3615">
                  <c:v>1.111885511788707</c:v>
                </c:pt>
                <c:pt idx="3616">
                  <c:v>1.111885511788707</c:v>
                </c:pt>
                <c:pt idx="3617">
                  <c:v>1.111885511788707</c:v>
                </c:pt>
                <c:pt idx="3618">
                  <c:v>1.111885511788707</c:v>
                </c:pt>
                <c:pt idx="3619">
                  <c:v>1.111885511788707</c:v>
                </c:pt>
                <c:pt idx="3620">
                  <c:v>1.111885511788707</c:v>
                </c:pt>
                <c:pt idx="3621">
                  <c:v>1.111885511788707</c:v>
                </c:pt>
                <c:pt idx="3622">
                  <c:v>1.111885511788707</c:v>
                </c:pt>
                <c:pt idx="3623">
                  <c:v>1.111885511788707</c:v>
                </c:pt>
                <c:pt idx="3624">
                  <c:v>1.111885511788707</c:v>
                </c:pt>
                <c:pt idx="3625">
                  <c:v>1.111885511788707</c:v>
                </c:pt>
                <c:pt idx="3626">
                  <c:v>1.111885511788707</c:v>
                </c:pt>
                <c:pt idx="3627">
                  <c:v>1.111885511788707</c:v>
                </c:pt>
                <c:pt idx="3628">
                  <c:v>1.111885511788707</c:v>
                </c:pt>
                <c:pt idx="3629">
                  <c:v>1.111885511788707</c:v>
                </c:pt>
                <c:pt idx="3630">
                  <c:v>1.111885511788707</c:v>
                </c:pt>
                <c:pt idx="3631">
                  <c:v>1.111885511788707</c:v>
                </c:pt>
                <c:pt idx="3632">
                  <c:v>1.111885511788707</c:v>
                </c:pt>
                <c:pt idx="3633">
                  <c:v>1.111885511788707</c:v>
                </c:pt>
                <c:pt idx="3634">
                  <c:v>1.111885511788707</c:v>
                </c:pt>
                <c:pt idx="3635">
                  <c:v>1.111885511788707</c:v>
                </c:pt>
                <c:pt idx="3636">
                  <c:v>1.111885511788707</c:v>
                </c:pt>
                <c:pt idx="3637">
                  <c:v>1.111885511788707</c:v>
                </c:pt>
                <c:pt idx="3638">
                  <c:v>1.111885511788707</c:v>
                </c:pt>
                <c:pt idx="3639">
                  <c:v>1.111885511788707</c:v>
                </c:pt>
                <c:pt idx="3640">
                  <c:v>1.111885511788707</c:v>
                </c:pt>
                <c:pt idx="3641">
                  <c:v>1.111885511788707</c:v>
                </c:pt>
                <c:pt idx="3642">
                  <c:v>1.111885511788707</c:v>
                </c:pt>
                <c:pt idx="3643">
                  <c:v>1.111885511788707</c:v>
                </c:pt>
                <c:pt idx="3644">
                  <c:v>1.111885511788707</c:v>
                </c:pt>
                <c:pt idx="3645">
                  <c:v>1.111885511788707</c:v>
                </c:pt>
                <c:pt idx="3646">
                  <c:v>1.111885511788707</c:v>
                </c:pt>
                <c:pt idx="3647">
                  <c:v>1.111885511788707</c:v>
                </c:pt>
                <c:pt idx="3648">
                  <c:v>1.111885511788707</c:v>
                </c:pt>
                <c:pt idx="3649">
                  <c:v>1.111885511788707</c:v>
                </c:pt>
                <c:pt idx="3650">
                  <c:v>1.111885511788707</c:v>
                </c:pt>
                <c:pt idx="3651">
                  <c:v>1.111885511788707</c:v>
                </c:pt>
                <c:pt idx="3652">
                  <c:v>1.111885511788707</c:v>
                </c:pt>
                <c:pt idx="3653">
                  <c:v>1.111885511788707</c:v>
                </c:pt>
                <c:pt idx="3654">
                  <c:v>1.111885511788707</c:v>
                </c:pt>
                <c:pt idx="3655">
                  <c:v>1.111885511788707</c:v>
                </c:pt>
                <c:pt idx="3656">
                  <c:v>1.111885511788707</c:v>
                </c:pt>
                <c:pt idx="3657">
                  <c:v>1.111885511788707</c:v>
                </c:pt>
                <c:pt idx="3658">
                  <c:v>1.111885511788707</c:v>
                </c:pt>
                <c:pt idx="3659">
                  <c:v>1.111885511788707</c:v>
                </c:pt>
                <c:pt idx="3660">
                  <c:v>1.111885511788707</c:v>
                </c:pt>
                <c:pt idx="3661">
                  <c:v>1.111885511788707</c:v>
                </c:pt>
                <c:pt idx="3662">
                  <c:v>1.111885511788707</c:v>
                </c:pt>
                <c:pt idx="3663">
                  <c:v>1.111885511788707</c:v>
                </c:pt>
                <c:pt idx="3664">
                  <c:v>1.111885511788707</c:v>
                </c:pt>
                <c:pt idx="3665">
                  <c:v>1.111885511788707</c:v>
                </c:pt>
                <c:pt idx="3666">
                  <c:v>1.111885511788707</c:v>
                </c:pt>
                <c:pt idx="3667">
                  <c:v>1.111885511788707</c:v>
                </c:pt>
                <c:pt idx="3668">
                  <c:v>1.111885511788707</c:v>
                </c:pt>
                <c:pt idx="3669">
                  <c:v>1.111885511788707</c:v>
                </c:pt>
                <c:pt idx="3670">
                  <c:v>1.111885511788707</c:v>
                </c:pt>
                <c:pt idx="3671">
                  <c:v>1.111885511788707</c:v>
                </c:pt>
                <c:pt idx="3672">
                  <c:v>1.111885511788707</c:v>
                </c:pt>
                <c:pt idx="3673">
                  <c:v>1.111885511788707</c:v>
                </c:pt>
                <c:pt idx="3674">
                  <c:v>1.111885511788707</c:v>
                </c:pt>
                <c:pt idx="3675">
                  <c:v>1.111885511788707</c:v>
                </c:pt>
                <c:pt idx="3676">
                  <c:v>1.111885511788707</c:v>
                </c:pt>
                <c:pt idx="3677">
                  <c:v>1.111885511788707</c:v>
                </c:pt>
                <c:pt idx="3678">
                  <c:v>1.111885511788707</c:v>
                </c:pt>
                <c:pt idx="3679">
                  <c:v>1.111885511788707</c:v>
                </c:pt>
                <c:pt idx="3680">
                  <c:v>0.29602779610718966</c:v>
                </c:pt>
                <c:pt idx="3681">
                  <c:v>0.29602779610718966</c:v>
                </c:pt>
                <c:pt idx="3682">
                  <c:v>0.29602779610718966</c:v>
                </c:pt>
                <c:pt idx="3683">
                  <c:v>0.29602779610718966</c:v>
                </c:pt>
                <c:pt idx="3684">
                  <c:v>0.29602779610718966</c:v>
                </c:pt>
                <c:pt idx="3685">
                  <c:v>0.29602779610718966</c:v>
                </c:pt>
                <c:pt idx="3686">
                  <c:v>0.29602779610718966</c:v>
                </c:pt>
                <c:pt idx="3687">
                  <c:v>0.29602779610718966</c:v>
                </c:pt>
                <c:pt idx="3688">
                  <c:v>0.29602779610718966</c:v>
                </c:pt>
                <c:pt idx="3689">
                  <c:v>0.29602779610718966</c:v>
                </c:pt>
                <c:pt idx="3690">
                  <c:v>0.29602779610718966</c:v>
                </c:pt>
                <c:pt idx="3691">
                  <c:v>0.29602779610718966</c:v>
                </c:pt>
                <c:pt idx="3692">
                  <c:v>0.29602779610718966</c:v>
                </c:pt>
                <c:pt idx="3693">
                  <c:v>0.29602779610718966</c:v>
                </c:pt>
                <c:pt idx="3694">
                  <c:v>0.29602779610718966</c:v>
                </c:pt>
                <c:pt idx="3695">
                  <c:v>0.29602779610718966</c:v>
                </c:pt>
                <c:pt idx="3696">
                  <c:v>0.29602779610718966</c:v>
                </c:pt>
                <c:pt idx="3697">
                  <c:v>0.29602779610718966</c:v>
                </c:pt>
                <c:pt idx="3698">
                  <c:v>0.29602779610718966</c:v>
                </c:pt>
                <c:pt idx="3699">
                  <c:v>0.29602779610718966</c:v>
                </c:pt>
                <c:pt idx="3700">
                  <c:v>0.29602779610718966</c:v>
                </c:pt>
                <c:pt idx="3701">
                  <c:v>0.29602779610718966</c:v>
                </c:pt>
                <c:pt idx="3702">
                  <c:v>0.29602779610718966</c:v>
                </c:pt>
                <c:pt idx="3703">
                  <c:v>0.29602779610718966</c:v>
                </c:pt>
                <c:pt idx="3704">
                  <c:v>0.29602779610718966</c:v>
                </c:pt>
                <c:pt idx="3705">
                  <c:v>0.29602779610718966</c:v>
                </c:pt>
                <c:pt idx="3706">
                  <c:v>0.29602779610718966</c:v>
                </c:pt>
                <c:pt idx="3707">
                  <c:v>0.29602779610718966</c:v>
                </c:pt>
                <c:pt idx="3708">
                  <c:v>0.29602779610718966</c:v>
                </c:pt>
                <c:pt idx="3709">
                  <c:v>0.29602779610718966</c:v>
                </c:pt>
                <c:pt idx="3710">
                  <c:v>0.29602779610718966</c:v>
                </c:pt>
                <c:pt idx="3711">
                  <c:v>0.29602779610718966</c:v>
                </c:pt>
                <c:pt idx="3712">
                  <c:v>0.29602779610718966</c:v>
                </c:pt>
                <c:pt idx="3713">
                  <c:v>0.29602779610718966</c:v>
                </c:pt>
                <c:pt idx="3714">
                  <c:v>0.29602779610718966</c:v>
                </c:pt>
                <c:pt idx="3715">
                  <c:v>0.29602779610718966</c:v>
                </c:pt>
                <c:pt idx="3716">
                  <c:v>0.29602779610718966</c:v>
                </c:pt>
                <c:pt idx="3717">
                  <c:v>0.29602779610718966</c:v>
                </c:pt>
                <c:pt idx="3718">
                  <c:v>0.29602779610718966</c:v>
                </c:pt>
                <c:pt idx="3719">
                  <c:v>0.29602779610718966</c:v>
                </c:pt>
                <c:pt idx="3720">
                  <c:v>0.29602779610718966</c:v>
                </c:pt>
                <c:pt idx="3721">
                  <c:v>0.29602779610718966</c:v>
                </c:pt>
                <c:pt idx="3722">
                  <c:v>0.29602779610718966</c:v>
                </c:pt>
                <c:pt idx="3723">
                  <c:v>0.29602779610718966</c:v>
                </c:pt>
                <c:pt idx="3724">
                  <c:v>0.29602779610718966</c:v>
                </c:pt>
                <c:pt idx="3725">
                  <c:v>0.29602779610718966</c:v>
                </c:pt>
                <c:pt idx="3726">
                  <c:v>0.29602779610718966</c:v>
                </c:pt>
                <c:pt idx="3727">
                  <c:v>0.29602779610718966</c:v>
                </c:pt>
                <c:pt idx="3728">
                  <c:v>0.29602779610718966</c:v>
                </c:pt>
                <c:pt idx="3729">
                  <c:v>0.29602779610718966</c:v>
                </c:pt>
                <c:pt idx="3730">
                  <c:v>0.29602779610718966</c:v>
                </c:pt>
                <c:pt idx="3731">
                  <c:v>0.29602779610718966</c:v>
                </c:pt>
                <c:pt idx="3732">
                  <c:v>0.29602779610718966</c:v>
                </c:pt>
                <c:pt idx="3733">
                  <c:v>0.29602779610718966</c:v>
                </c:pt>
                <c:pt idx="3734">
                  <c:v>0.29602779610718966</c:v>
                </c:pt>
                <c:pt idx="3735">
                  <c:v>0.29602779610718966</c:v>
                </c:pt>
                <c:pt idx="3736">
                  <c:v>0.29602779610718966</c:v>
                </c:pt>
                <c:pt idx="3737">
                  <c:v>0.29602779610718966</c:v>
                </c:pt>
                <c:pt idx="3738">
                  <c:v>0.29602779610718966</c:v>
                </c:pt>
                <c:pt idx="3739">
                  <c:v>0.29602779610718966</c:v>
                </c:pt>
                <c:pt idx="3740">
                  <c:v>0.29602779610718966</c:v>
                </c:pt>
                <c:pt idx="3741">
                  <c:v>0.29602779610718966</c:v>
                </c:pt>
                <c:pt idx="3742">
                  <c:v>0.29602779610718966</c:v>
                </c:pt>
                <c:pt idx="3743">
                  <c:v>0.29602779610718966</c:v>
                </c:pt>
                <c:pt idx="3744">
                  <c:v>0.29602779610718966</c:v>
                </c:pt>
                <c:pt idx="3745">
                  <c:v>0.29602779610718966</c:v>
                </c:pt>
                <c:pt idx="3746">
                  <c:v>0.29602779610718966</c:v>
                </c:pt>
                <c:pt idx="3747">
                  <c:v>0.29602779610718966</c:v>
                </c:pt>
                <c:pt idx="3748">
                  <c:v>0.29602779610718966</c:v>
                </c:pt>
                <c:pt idx="3749">
                  <c:v>0.29602779610718966</c:v>
                </c:pt>
                <c:pt idx="3750">
                  <c:v>0.29602779610718966</c:v>
                </c:pt>
                <c:pt idx="3751">
                  <c:v>0.29602779610718966</c:v>
                </c:pt>
                <c:pt idx="3752">
                  <c:v>0.29602779610718966</c:v>
                </c:pt>
                <c:pt idx="3753">
                  <c:v>0.29602779610718966</c:v>
                </c:pt>
                <c:pt idx="3754">
                  <c:v>0.29602779610718966</c:v>
                </c:pt>
                <c:pt idx="3755">
                  <c:v>0.29602779610718966</c:v>
                </c:pt>
                <c:pt idx="3756">
                  <c:v>0.29602779610718966</c:v>
                </c:pt>
                <c:pt idx="3757">
                  <c:v>0.29602779610718966</c:v>
                </c:pt>
                <c:pt idx="3758">
                  <c:v>0.29602779610718966</c:v>
                </c:pt>
                <c:pt idx="3759">
                  <c:v>0.29602779610718966</c:v>
                </c:pt>
                <c:pt idx="3760">
                  <c:v>0.29602779610718966</c:v>
                </c:pt>
                <c:pt idx="3761">
                  <c:v>0.29602779610718966</c:v>
                </c:pt>
                <c:pt idx="3762">
                  <c:v>0.29602779610718966</c:v>
                </c:pt>
                <c:pt idx="3763">
                  <c:v>0.29602779610718966</c:v>
                </c:pt>
                <c:pt idx="3764">
                  <c:v>0.29602779610718966</c:v>
                </c:pt>
                <c:pt idx="3765">
                  <c:v>0.29602779610718966</c:v>
                </c:pt>
                <c:pt idx="3766">
                  <c:v>0.29602779610718966</c:v>
                </c:pt>
                <c:pt idx="3767">
                  <c:v>0.29602779610718966</c:v>
                </c:pt>
                <c:pt idx="3768">
                  <c:v>0.29602779610718966</c:v>
                </c:pt>
                <c:pt idx="3769">
                  <c:v>0.29602779610718966</c:v>
                </c:pt>
                <c:pt idx="3770">
                  <c:v>0.29602779610718966</c:v>
                </c:pt>
                <c:pt idx="3771">
                  <c:v>0.29602779610718966</c:v>
                </c:pt>
                <c:pt idx="3772">
                  <c:v>0.29602779610718966</c:v>
                </c:pt>
                <c:pt idx="3773">
                  <c:v>0.29602779610718966</c:v>
                </c:pt>
                <c:pt idx="3774">
                  <c:v>0.29602779610718966</c:v>
                </c:pt>
                <c:pt idx="3775">
                  <c:v>0.29602779610718966</c:v>
                </c:pt>
                <c:pt idx="3776">
                  <c:v>0.29602779610718966</c:v>
                </c:pt>
                <c:pt idx="3777">
                  <c:v>0.29602779610718966</c:v>
                </c:pt>
                <c:pt idx="3778">
                  <c:v>0.29602779610718966</c:v>
                </c:pt>
                <c:pt idx="3779">
                  <c:v>0.29602779610718966</c:v>
                </c:pt>
                <c:pt idx="3780">
                  <c:v>0.29602779610718966</c:v>
                </c:pt>
                <c:pt idx="3781">
                  <c:v>0.29602779610718966</c:v>
                </c:pt>
                <c:pt idx="3782">
                  <c:v>0.29602779610718966</c:v>
                </c:pt>
                <c:pt idx="3783">
                  <c:v>0.29602779610718966</c:v>
                </c:pt>
                <c:pt idx="3784">
                  <c:v>0.29602779610718966</c:v>
                </c:pt>
                <c:pt idx="3785">
                  <c:v>0.29602779610718966</c:v>
                </c:pt>
                <c:pt idx="3786">
                  <c:v>0.29602779610718966</c:v>
                </c:pt>
                <c:pt idx="3787">
                  <c:v>0.29602779610718966</c:v>
                </c:pt>
                <c:pt idx="3788">
                  <c:v>0.29602779610718966</c:v>
                </c:pt>
                <c:pt idx="3789">
                  <c:v>0.29602779610718966</c:v>
                </c:pt>
                <c:pt idx="3790">
                  <c:v>0.29602779610718966</c:v>
                </c:pt>
                <c:pt idx="3791">
                  <c:v>0.29602779610718966</c:v>
                </c:pt>
                <c:pt idx="3792">
                  <c:v>0.29602779610718966</c:v>
                </c:pt>
                <c:pt idx="3793">
                  <c:v>0.29602779610718966</c:v>
                </c:pt>
                <c:pt idx="3794">
                  <c:v>0.29602779610718966</c:v>
                </c:pt>
                <c:pt idx="3795">
                  <c:v>0.29602779610718966</c:v>
                </c:pt>
                <c:pt idx="3796">
                  <c:v>0.29602779610718966</c:v>
                </c:pt>
                <c:pt idx="3797">
                  <c:v>0.29602779610718966</c:v>
                </c:pt>
                <c:pt idx="3798">
                  <c:v>0.29602779610718966</c:v>
                </c:pt>
                <c:pt idx="3799">
                  <c:v>0.29602779610718966</c:v>
                </c:pt>
                <c:pt idx="3800">
                  <c:v>0.29602779610718966</c:v>
                </c:pt>
                <c:pt idx="3801">
                  <c:v>0.29602779610718966</c:v>
                </c:pt>
                <c:pt idx="3802">
                  <c:v>0.29602779610718966</c:v>
                </c:pt>
                <c:pt idx="3803">
                  <c:v>0.29602779610718966</c:v>
                </c:pt>
                <c:pt idx="3804">
                  <c:v>0.29602779610718966</c:v>
                </c:pt>
                <c:pt idx="3805">
                  <c:v>0.29602779610718966</c:v>
                </c:pt>
                <c:pt idx="3806">
                  <c:v>0.29602779610718966</c:v>
                </c:pt>
                <c:pt idx="3807">
                  <c:v>0.29602779610718966</c:v>
                </c:pt>
                <c:pt idx="3808">
                  <c:v>0.29602779610718966</c:v>
                </c:pt>
                <c:pt idx="3809">
                  <c:v>0.29602779610718966</c:v>
                </c:pt>
                <c:pt idx="3810">
                  <c:v>0.29602779610718966</c:v>
                </c:pt>
                <c:pt idx="3811">
                  <c:v>0.29602779610718966</c:v>
                </c:pt>
                <c:pt idx="3812">
                  <c:v>0.29602779610718966</c:v>
                </c:pt>
                <c:pt idx="3813">
                  <c:v>0.29602779610718966</c:v>
                </c:pt>
                <c:pt idx="3814">
                  <c:v>0.29602779610718966</c:v>
                </c:pt>
                <c:pt idx="3815">
                  <c:v>0.29602779610718966</c:v>
                </c:pt>
                <c:pt idx="3816">
                  <c:v>0.29602779610718966</c:v>
                </c:pt>
                <c:pt idx="3817">
                  <c:v>0.29602779610718966</c:v>
                </c:pt>
                <c:pt idx="3818">
                  <c:v>0.29602779610718966</c:v>
                </c:pt>
                <c:pt idx="3819">
                  <c:v>0.29602779610718966</c:v>
                </c:pt>
                <c:pt idx="3820">
                  <c:v>0.29602779610718966</c:v>
                </c:pt>
                <c:pt idx="3821">
                  <c:v>0.29602779610718966</c:v>
                </c:pt>
                <c:pt idx="3822">
                  <c:v>0.29602779610718966</c:v>
                </c:pt>
                <c:pt idx="3823">
                  <c:v>0.29602779610718966</c:v>
                </c:pt>
                <c:pt idx="3824">
                  <c:v>0.29602779610718966</c:v>
                </c:pt>
                <c:pt idx="3825">
                  <c:v>0.29602779610718966</c:v>
                </c:pt>
                <c:pt idx="3826">
                  <c:v>0.29602779610718966</c:v>
                </c:pt>
                <c:pt idx="3827">
                  <c:v>0.29602779610718966</c:v>
                </c:pt>
                <c:pt idx="3828">
                  <c:v>0.29602779610718966</c:v>
                </c:pt>
                <c:pt idx="3829">
                  <c:v>0.29602779610718966</c:v>
                </c:pt>
                <c:pt idx="3830">
                  <c:v>0.29602779610718966</c:v>
                </c:pt>
                <c:pt idx="3831">
                  <c:v>0.29602779610718966</c:v>
                </c:pt>
                <c:pt idx="3832">
                  <c:v>0.29602779610718966</c:v>
                </c:pt>
                <c:pt idx="3833">
                  <c:v>0.29602779610718966</c:v>
                </c:pt>
                <c:pt idx="3834">
                  <c:v>0.29602779610718966</c:v>
                </c:pt>
                <c:pt idx="3835">
                  <c:v>0.29602779610718966</c:v>
                </c:pt>
                <c:pt idx="3836">
                  <c:v>0.29602779610718966</c:v>
                </c:pt>
                <c:pt idx="3837">
                  <c:v>0.29602779610718966</c:v>
                </c:pt>
                <c:pt idx="3838">
                  <c:v>0.29602779610718966</c:v>
                </c:pt>
                <c:pt idx="3839">
                  <c:v>0.29602779610718966</c:v>
                </c:pt>
                <c:pt idx="3840">
                  <c:v>0.29602779610718966</c:v>
                </c:pt>
                <c:pt idx="3841">
                  <c:v>0.29602779610718966</c:v>
                </c:pt>
                <c:pt idx="3842">
                  <c:v>0.29602779610718966</c:v>
                </c:pt>
                <c:pt idx="3843">
                  <c:v>0.29602779610718966</c:v>
                </c:pt>
                <c:pt idx="3844">
                  <c:v>0.29602779610718966</c:v>
                </c:pt>
                <c:pt idx="3845">
                  <c:v>0.29602779610718966</c:v>
                </c:pt>
                <c:pt idx="3846">
                  <c:v>0.29602779610718966</c:v>
                </c:pt>
                <c:pt idx="3847">
                  <c:v>0.29602779610718966</c:v>
                </c:pt>
                <c:pt idx="3848">
                  <c:v>0.22234850717909083</c:v>
                </c:pt>
                <c:pt idx="3849">
                  <c:v>0.22234850717909083</c:v>
                </c:pt>
                <c:pt idx="3850">
                  <c:v>0.22234850717909083</c:v>
                </c:pt>
                <c:pt idx="3851">
                  <c:v>0.22234850717909083</c:v>
                </c:pt>
                <c:pt idx="3852">
                  <c:v>0.22234850717909083</c:v>
                </c:pt>
                <c:pt idx="3853">
                  <c:v>0.22234850717909083</c:v>
                </c:pt>
                <c:pt idx="3854">
                  <c:v>0.22234850717909083</c:v>
                </c:pt>
                <c:pt idx="3855">
                  <c:v>0.22234850717909083</c:v>
                </c:pt>
                <c:pt idx="3856">
                  <c:v>0.22234850717909083</c:v>
                </c:pt>
                <c:pt idx="3857">
                  <c:v>0.22234850717909083</c:v>
                </c:pt>
                <c:pt idx="3858">
                  <c:v>0.22234850717909083</c:v>
                </c:pt>
                <c:pt idx="3859">
                  <c:v>0.22234850717909083</c:v>
                </c:pt>
                <c:pt idx="3860">
                  <c:v>0.22234850717909083</c:v>
                </c:pt>
                <c:pt idx="3861">
                  <c:v>0.22234850717909083</c:v>
                </c:pt>
                <c:pt idx="3862">
                  <c:v>0.22234850717909083</c:v>
                </c:pt>
                <c:pt idx="3863">
                  <c:v>0.22234850717909083</c:v>
                </c:pt>
                <c:pt idx="3864">
                  <c:v>0.22234850717909083</c:v>
                </c:pt>
                <c:pt idx="3865">
                  <c:v>0.22234850717909083</c:v>
                </c:pt>
                <c:pt idx="3866">
                  <c:v>0.22234850717909083</c:v>
                </c:pt>
                <c:pt idx="3867">
                  <c:v>0.22234850717909083</c:v>
                </c:pt>
                <c:pt idx="3868">
                  <c:v>0.22234850717909083</c:v>
                </c:pt>
                <c:pt idx="3869">
                  <c:v>0.22234850717909083</c:v>
                </c:pt>
                <c:pt idx="3870">
                  <c:v>0.22234850717909083</c:v>
                </c:pt>
                <c:pt idx="3871">
                  <c:v>0.22234850717909083</c:v>
                </c:pt>
                <c:pt idx="3872">
                  <c:v>0.22234850717909083</c:v>
                </c:pt>
                <c:pt idx="3873">
                  <c:v>0.22234850717909083</c:v>
                </c:pt>
                <c:pt idx="3874">
                  <c:v>0.22234850717909083</c:v>
                </c:pt>
                <c:pt idx="3875">
                  <c:v>0.22234850717909083</c:v>
                </c:pt>
                <c:pt idx="3876">
                  <c:v>0.22234850717909083</c:v>
                </c:pt>
                <c:pt idx="3877">
                  <c:v>0.22234850717909083</c:v>
                </c:pt>
                <c:pt idx="3878">
                  <c:v>0.22234850717909083</c:v>
                </c:pt>
                <c:pt idx="3879">
                  <c:v>0.22234850717909083</c:v>
                </c:pt>
                <c:pt idx="3880">
                  <c:v>0.22234850717909083</c:v>
                </c:pt>
                <c:pt idx="3881">
                  <c:v>0.22234850717909083</c:v>
                </c:pt>
                <c:pt idx="3882">
                  <c:v>0.22234850717909083</c:v>
                </c:pt>
                <c:pt idx="3883">
                  <c:v>0.22234850717909083</c:v>
                </c:pt>
                <c:pt idx="3884">
                  <c:v>0.22234850717909083</c:v>
                </c:pt>
                <c:pt idx="3885">
                  <c:v>0.22234850717909083</c:v>
                </c:pt>
                <c:pt idx="3886">
                  <c:v>0.22234850717909083</c:v>
                </c:pt>
                <c:pt idx="3887">
                  <c:v>0.22234850717909083</c:v>
                </c:pt>
                <c:pt idx="3888">
                  <c:v>0.22234850717909083</c:v>
                </c:pt>
                <c:pt idx="3889">
                  <c:v>0.22234850717909083</c:v>
                </c:pt>
                <c:pt idx="3890">
                  <c:v>0.22234850717909083</c:v>
                </c:pt>
                <c:pt idx="3891">
                  <c:v>0.22234850717909083</c:v>
                </c:pt>
                <c:pt idx="3892">
                  <c:v>0.22234850717909083</c:v>
                </c:pt>
                <c:pt idx="3893">
                  <c:v>0.22234850717909083</c:v>
                </c:pt>
                <c:pt idx="3894">
                  <c:v>0.22234850717909083</c:v>
                </c:pt>
                <c:pt idx="3895">
                  <c:v>0.22234850717909083</c:v>
                </c:pt>
                <c:pt idx="3896">
                  <c:v>0.22234850717909083</c:v>
                </c:pt>
                <c:pt idx="3897">
                  <c:v>0.22234850717909083</c:v>
                </c:pt>
                <c:pt idx="3898">
                  <c:v>0.22234850717909083</c:v>
                </c:pt>
                <c:pt idx="3899">
                  <c:v>0.22234850717909083</c:v>
                </c:pt>
                <c:pt idx="3900">
                  <c:v>0.22234850717909083</c:v>
                </c:pt>
                <c:pt idx="3901">
                  <c:v>0.22234850717909083</c:v>
                </c:pt>
                <c:pt idx="3902">
                  <c:v>0.22234850717909083</c:v>
                </c:pt>
                <c:pt idx="3903">
                  <c:v>0.22234850717909083</c:v>
                </c:pt>
                <c:pt idx="3904">
                  <c:v>0.22234850717909083</c:v>
                </c:pt>
                <c:pt idx="3905">
                  <c:v>0.22234850717909083</c:v>
                </c:pt>
                <c:pt idx="3906">
                  <c:v>0.22234850717909083</c:v>
                </c:pt>
                <c:pt idx="3907">
                  <c:v>0.22234850717909083</c:v>
                </c:pt>
                <c:pt idx="3908">
                  <c:v>0.22234850717909083</c:v>
                </c:pt>
                <c:pt idx="3909">
                  <c:v>0.22234850717909083</c:v>
                </c:pt>
                <c:pt idx="3910">
                  <c:v>0.22234850717909083</c:v>
                </c:pt>
                <c:pt idx="3911">
                  <c:v>0.22234850717909083</c:v>
                </c:pt>
                <c:pt idx="3912">
                  <c:v>0.22234850717909083</c:v>
                </c:pt>
                <c:pt idx="3913">
                  <c:v>0.22234850717909083</c:v>
                </c:pt>
                <c:pt idx="3914">
                  <c:v>0.22234850717909083</c:v>
                </c:pt>
                <c:pt idx="3915">
                  <c:v>0.22234850717909083</c:v>
                </c:pt>
                <c:pt idx="3916">
                  <c:v>0.22234850717909083</c:v>
                </c:pt>
                <c:pt idx="3917">
                  <c:v>0.22234850717909083</c:v>
                </c:pt>
                <c:pt idx="3918">
                  <c:v>0.22234850717909083</c:v>
                </c:pt>
                <c:pt idx="3919">
                  <c:v>0.22234850717909083</c:v>
                </c:pt>
                <c:pt idx="3920">
                  <c:v>0.22234850717909083</c:v>
                </c:pt>
                <c:pt idx="3921">
                  <c:v>0.22234850717909083</c:v>
                </c:pt>
                <c:pt idx="3922">
                  <c:v>0.22234850717909083</c:v>
                </c:pt>
                <c:pt idx="3923">
                  <c:v>0.22234850717909083</c:v>
                </c:pt>
                <c:pt idx="3924">
                  <c:v>0.22234850717909083</c:v>
                </c:pt>
                <c:pt idx="3925">
                  <c:v>0.22234850717909083</c:v>
                </c:pt>
                <c:pt idx="3926">
                  <c:v>0.22234850717909083</c:v>
                </c:pt>
                <c:pt idx="3927">
                  <c:v>0.22234850717909083</c:v>
                </c:pt>
                <c:pt idx="3928">
                  <c:v>0.22234850717909083</c:v>
                </c:pt>
                <c:pt idx="3929">
                  <c:v>0.22234850717909083</c:v>
                </c:pt>
                <c:pt idx="3930">
                  <c:v>0.22234850717909083</c:v>
                </c:pt>
                <c:pt idx="3931">
                  <c:v>0.22234850717909083</c:v>
                </c:pt>
                <c:pt idx="3932">
                  <c:v>0.22234850717909083</c:v>
                </c:pt>
                <c:pt idx="3933">
                  <c:v>0.22234850717909083</c:v>
                </c:pt>
                <c:pt idx="3934">
                  <c:v>0.22234850717909083</c:v>
                </c:pt>
                <c:pt idx="3935">
                  <c:v>0.22234850717909083</c:v>
                </c:pt>
                <c:pt idx="3936">
                  <c:v>0.22234850717909083</c:v>
                </c:pt>
                <c:pt idx="3937">
                  <c:v>0.22234850717909083</c:v>
                </c:pt>
                <c:pt idx="3938">
                  <c:v>0.22234850717909083</c:v>
                </c:pt>
                <c:pt idx="3939">
                  <c:v>0.22234850717909083</c:v>
                </c:pt>
                <c:pt idx="3940">
                  <c:v>0.22234850717909083</c:v>
                </c:pt>
                <c:pt idx="3941">
                  <c:v>0.22234850717909083</c:v>
                </c:pt>
                <c:pt idx="3942">
                  <c:v>0.22234850717909083</c:v>
                </c:pt>
                <c:pt idx="3943">
                  <c:v>0.22234850717909083</c:v>
                </c:pt>
                <c:pt idx="3944">
                  <c:v>0.22234850717909083</c:v>
                </c:pt>
                <c:pt idx="3945">
                  <c:v>0.22234850717909083</c:v>
                </c:pt>
                <c:pt idx="3946">
                  <c:v>0.22234850717909083</c:v>
                </c:pt>
                <c:pt idx="3947">
                  <c:v>0.22234850717909083</c:v>
                </c:pt>
                <c:pt idx="3948">
                  <c:v>0.22234850717909083</c:v>
                </c:pt>
                <c:pt idx="3949">
                  <c:v>0.22234850717909083</c:v>
                </c:pt>
                <c:pt idx="3950">
                  <c:v>0.22234850717909083</c:v>
                </c:pt>
                <c:pt idx="3951">
                  <c:v>0.22234850717909083</c:v>
                </c:pt>
                <c:pt idx="3952">
                  <c:v>0.22234850717909083</c:v>
                </c:pt>
                <c:pt idx="3953">
                  <c:v>0.22234850717909083</c:v>
                </c:pt>
                <c:pt idx="3954">
                  <c:v>0.22234850717909083</c:v>
                </c:pt>
                <c:pt idx="3955">
                  <c:v>0.22234850717909083</c:v>
                </c:pt>
                <c:pt idx="3956">
                  <c:v>0.22234850717909083</c:v>
                </c:pt>
                <c:pt idx="3957">
                  <c:v>0.22234850717909083</c:v>
                </c:pt>
                <c:pt idx="3958">
                  <c:v>0.1892603840427875</c:v>
                </c:pt>
                <c:pt idx="3959">
                  <c:v>0.1892603840427875</c:v>
                </c:pt>
                <c:pt idx="3960">
                  <c:v>0.1892603840427875</c:v>
                </c:pt>
                <c:pt idx="3961">
                  <c:v>0.1892603840427875</c:v>
                </c:pt>
                <c:pt idx="3962">
                  <c:v>0.1892603840427875</c:v>
                </c:pt>
                <c:pt idx="3963">
                  <c:v>0.1892603840427875</c:v>
                </c:pt>
                <c:pt idx="3964">
                  <c:v>0.1892603840427875</c:v>
                </c:pt>
                <c:pt idx="3965">
                  <c:v>0.1892603840427875</c:v>
                </c:pt>
                <c:pt idx="3966">
                  <c:v>0.1892603840427875</c:v>
                </c:pt>
                <c:pt idx="3967">
                  <c:v>0.1892603840427875</c:v>
                </c:pt>
                <c:pt idx="3968">
                  <c:v>0.1892603840427875</c:v>
                </c:pt>
                <c:pt idx="3969">
                  <c:v>0.1892603840427875</c:v>
                </c:pt>
                <c:pt idx="3970">
                  <c:v>0.1892603840427875</c:v>
                </c:pt>
                <c:pt idx="3971">
                  <c:v>0.1892603840427875</c:v>
                </c:pt>
                <c:pt idx="3972">
                  <c:v>0.1892603840427875</c:v>
                </c:pt>
                <c:pt idx="3973">
                  <c:v>0.1892603840427875</c:v>
                </c:pt>
                <c:pt idx="3974">
                  <c:v>0.1892603840427875</c:v>
                </c:pt>
                <c:pt idx="3975">
                  <c:v>0.1892603840427875</c:v>
                </c:pt>
                <c:pt idx="3976">
                  <c:v>0.1892603840427875</c:v>
                </c:pt>
                <c:pt idx="3977">
                  <c:v>0.1892603840427875</c:v>
                </c:pt>
                <c:pt idx="3978">
                  <c:v>0.1892603840427875</c:v>
                </c:pt>
                <c:pt idx="3979">
                  <c:v>0.1892603840427875</c:v>
                </c:pt>
                <c:pt idx="3980">
                  <c:v>0.1892603840427875</c:v>
                </c:pt>
                <c:pt idx="3981">
                  <c:v>0.1892603840427875</c:v>
                </c:pt>
                <c:pt idx="3982">
                  <c:v>0.1892603840427875</c:v>
                </c:pt>
                <c:pt idx="3983">
                  <c:v>0.1892603840427875</c:v>
                </c:pt>
                <c:pt idx="3984">
                  <c:v>0.1892603840427875</c:v>
                </c:pt>
                <c:pt idx="3985">
                  <c:v>0.1892603840427875</c:v>
                </c:pt>
                <c:pt idx="3986">
                  <c:v>0.1892603840427875</c:v>
                </c:pt>
                <c:pt idx="3987">
                  <c:v>0.1892603840427875</c:v>
                </c:pt>
                <c:pt idx="3988">
                  <c:v>0.1892603840427875</c:v>
                </c:pt>
                <c:pt idx="3989">
                  <c:v>0.1892603840427875</c:v>
                </c:pt>
                <c:pt idx="3990">
                  <c:v>0.1892603840427875</c:v>
                </c:pt>
                <c:pt idx="3991">
                  <c:v>0.1892603840427875</c:v>
                </c:pt>
                <c:pt idx="3992">
                  <c:v>0.1892603840427875</c:v>
                </c:pt>
                <c:pt idx="3993">
                  <c:v>0.1892603840427875</c:v>
                </c:pt>
                <c:pt idx="3994">
                  <c:v>0.1892603840427875</c:v>
                </c:pt>
                <c:pt idx="3995">
                  <c:v>0.1892603840427875</c:v>
                </c:pt>
                <c:pt idx="3996">
                  <c:v>0.1892603840427875</c:v>
                </c:pt>
                <c:pt idx="3997">
                  <c:v>0.1892603840427875</c:v>
                </c:pt>
                <c:pt idx="3998">
                  <c:v>0.1892603840427875</c:v>
                </c:pt>
                <c:pt idx="3999">
                  <c:v>0.1892603840427875</c:v>
                </c:pt>
                <c:pt idx="4000">
                  <c:v>0.1892603840427875</c:v>
                </c:pt>
                <c:pt idx="4001">
                  <c:v>0.1892603840427875</c:v>
                </c:pt>
                <c:pt idx="4002">
                  <c:v>0.1892603840427875</c:v>
                </c:pt>
                <c:pt idx="4003">
                  <c:v>0.1892603840427875</c:v>
                </c:pt>
                <c:pt idx="4004">
                  <c:v>0.1892603840427875</c:v>
                </c:pt>
                <c:pt idx="4005">
                  <c:v>0.1892603840427875</c:v>
                </c:pt>
                <c:pt idx="4006">
                  <c:v>0.1892603840427875</c:v>
                </c:pt>
                <c:pt idx="4007">
                  <c:v>0.1892603840427875</c:v>
                </c:pt>
                <c:pt idx="4008">
                  <c:v>0.1892603840427875</c:v>
                </c:pt>
                <c:pt idx="4009">
                  <c:v>0.1892603840427875</c:v>
                </c:pt>
                <c:pt idx="4010">
                  <c:v>0.1892603840427875</c:v>
                </c:pt>
                <c:pt idx="4011">
                  <c:v>0.1892603840427875</c:v>
                </c:pt>
                <c:pt idx="4012">
                  <c:v>0.1892603840427875</c:v>
                </c:pt>
                <c:pt idx="4013">
                  <c:v>0.1892603840427875</c:v>
                </c:pt>
                <c:pt idx="4014">
                  <c:v>0.1892603840427875</c:v>
                </c:pt>
                <c:pt idx="4015">
                  <c:v>0.1892603840427875</c:v>
                </c:pt>
                <c:pt idx="4016">
                  <c:v>0.1892603840427875</c:v>
                </c:pt>
                <c:pt idx="4017">
                  <c:v>0.1892603840427875</c:v>
                </c:pt>
                <c:pt idx="4018">
                  <c:v>0.1892603840427875</c:v>
                </c:pt>
                <c:pt idx="4019">
                  <c:v>0.1892603840427875</c:v>
                </c:pt>
                <c:pt idx="4020">
                  <c:v>0.1892603840427875</c:v>
                </c:pt>
                <c:pt idx="4021">
                  <c:v>0.1892603840427875</c:v>
                </c:pt>
                <c:pt idx="4022">
                  <c:v>0.1892603840427875</c:v>
                </c:pt>
                <c:pt idx="4023">
                  <c:v>0.1892603840427875</c:v>
                </c:pt>
                <c:pt idx="4024">
                  <c:v>0.1892603840427875</c:v>
                </c:pt>
                <c:pt idx="4025">
                  <c:v>0.1892603840427875</c:v>
                </c:pt>
                <c:pt idx="4026">
                  <c:v>0.1892603840427875</c:v>
                </c:pt>
                <c:pt idx="4027">
                  <c:v>0.1892603840427875</c:v>
                </c:pt>
                <c:pt idx="4028">
                  <c:v>0.1892603840427875</c:v>
                </c:pt>
                <c:pt idx="4029">
                  <c:v>0.1892603840427875</c:v>
                </c:pt>
                <c:pt idx="4030">
                  <c:v>0.1892603840427875</c:v>
                </c:pt>
                <c:pt idx="4031">
                  <c:v>0.1892603840427875</c:v>
                </c:pt>
                <c:pt idx="4032">
                  <c:v>0.1892603840427875</c:v>
                </c:pt>
                <c:pt idx="4033">
                  <c:v>0.1892603840427875</c:v>
                </c:pt>
                <c:pt idx="4034">
                  <c:v>0.1892603840427875</c:v>
                </c:pt>
                <c:pt idx="4035">
                  <c:v>0.1892603840427875</c:v>
                </c:pt>
                <c:pt idx="4036">
                  <c:v>0.1892603840427875</c:v>
                </c:pt>
                <c:pt idx="4037">
                  <c:v>0.1892603840427875</c:v>
                </c:pt>
                <c:pt idx="4038">
                  <c:v>0.1892603840427875</c:v>
                </c:pt>
                <c:pt idx="4039">
                  <c:v>0.1892603840427875</c:v>
                </c:pt>
                <c:pt idx="4040">
                  <c:v>0.1892603840427875</c:v>
                </c:pt>
                <c:pt idx="4041">
                  <c:v>0.1892603840427875</c:v>
                </c:pt>
                <c:pt idx="4042">
                  <c:v>0.1892603840427875</c:v>
                </c:pt>
                <c:pt idx="4043">
                  <c:v>0.1892603840427875</c:v>
                </c:pt>
                <c:pt idx="4044">
                  <c:v>0.1892603840427875</c:v>
                </c:pt>
                <c:pt idx="4045">
                  <c:v>0.1892603840427875</c:v>
                </c:pt>
                <c:pt idx="4046">
                  <c:v>0.1892603840427875</c:v>
                </c:pt>
                <c:pt idx="4047">
                  <c:v>0.1892603840427875</c:v>
                </c:pt>
                <c:pt idx="4048">
                  <c:v>0.1892603840427875</c:v>
                </c:pt>
                <c:pt idx="4049">
                  <c:v>0.1892603840427875</c:v>
                </c:pt>
                <c:pt idx="4050">
                  <c:v>0.1892603840427875</c:v>
                </c:pt>
                <c:pt idx="4051">
                  <c:v>0.1892603840427875</c:v>
                </c:pt>
                <c:pt idx="4052">
                  <c:v>0.1892603840427875</c:v>
                </c:pt>
                <c:pt idx="4053">
                  <c:v>0.1892603840427875</c:v>
                </c:pt>
                <c:pt idx="4054">
                  <c:v>0.1892603840427875</c:v>
                </c:pt>
                <c:pt idx="4055">
                  <c:v>0.1892603840427875</c:v>
                </c:pt>
                <c:pt idx="4056">
                  <c:v>0.1892603840427875</c:v>
                </c:pt>
                <c:pt idx="4057">
                  <c:v>0.1892603840427875</c:v>
                </c:pt>
                <c:pt idx="4058">
                  <c:v>0.1892603840427875</c:v>
                </c:pt>
                <c:pt idx="4059">
                  <c:v>0.1892603840427875</c:v>
                </c:pt>
                <c:pt idx="4060">
                  <c:v>0.1892603840427875</c:v>
                </c:pt>
                <c:pt idx="4061">
                  <c:v>0.1892603840427875</c:v>
                </c:pt>
                <c:pt idx="4062">
                  <c:v>0.1892603840427875</c:v>
                </c:pt>
                <c:pt idx="4063">
                  <c:v>0.1892603840427875</c:v>
                </c:pt>
                <c:pt idx="4064">
                  <c:v>0.1892603840427875</c:v>
                </c:pt>
                <c:pt idx="4065">
                  <c:v>0.1892603840427875</c:v>
                </c:pt>
                <c:pt idx="4066">
                  <c:v>0.1892603840427875</c:v>
                </c:pt>
                <c:pt idx="4067">
                  <c:v>0.1892603840427875</c:v>
                </c:pt>
                <c:pt idx="4068">
                  <c:v>0.1892603840427875</c:v>
                </c:pt>
                <c:pt idx="4069">
                  <c:v>0.1892603840427875</c:v>
                </c:pt>
                <c:pt idx="4070">
                  <c:v>0.1892603840427875</c:v>
                </c:pt>
                <c:pt idx="4071">
                  <c:v>0.1892603840427875</c:v>
                </c:pt>
                <c:pt idx="4072">
                  <c:v>0.1892603840427875</c:v>
                </c:pt>
                <c:pt idx="4073">
                  <c:v>0.1892603840427875</c:v>
                </c:pt>
                <c:pt idx="4074">
                  <c:v>0.1892603840427875</c:v>
                </c:pt>
                <c:pt idx="4075">
                  <c:v>0.1892603840427875</c:v>
                </c:pt>
                <c:pt idx="4076">
                  <c:v>0.1892603840427875</c:v>
                </c:pt>
                <c:pt idx="4077">
                  <c:v>0.1892603840427875</c:v>
                </c:pt>
                <c:pt idx="4078">
                  <c:v>0.1892603840427875</c:v>
                </c:pt>
                <c:pt idx="4079">
                  <c:v>0.1892603840427875</c:v>
                </c:pt>
                <c:pt idx="4080">
                  <c:v>0.1892603840427875</c:v>
                </c:pt>
                <c:pt idx="4081">
                  <c:v>0.1892603840427875</c:v>
                </c:pt>
                <c:pt idx="4082">
                  <c:v>0.1892603840427875</c:v>
                </c:pt>
                <c:pt idx="4083">
                  <c:v>0.1892603840427875</c:v>
                </c:pt>
                <c:pt idx="4084">
                  <c:v>0.1892603840427875</c:v>
                </c:pt>
                <c:pt idx="4085">
                  <c:v>0.1892603840427875</c:v>
                </c:pt>
                <c:pt idx="4086">
                  <c:v>0.1892603840427875</c:v>
                </c:pt>
                <c:pt idx="4087">
                  <c:v>0.1892603840427875</c:v>
                </c:pt>
                <c:pt idx="4088">
                  <c:v>0.1892603840427875</c:v>
                </c:pt>
                <c:pt idx="4089">
                  <c:v>0.1892603840427875</c:v>
                </c:pt>
                <c:pt idx="4090">
                  <c:v>0.1892603840427875</c:v>
                </c:pt>
                <c:pt idx="4091">
                  <c:v>0.1892603840427875</c:v>
                </c:pt>
                <c:pt idx="4092">
                  <c:v>0.1892603840427875</c:v>
                </c:pt>
                <c:pt idx="4093">
                  <c:v>0.1892603840427875</c:v>
                </c:pt>
                <c:pt idx="4094">
                  <c:v>0.1892603840427875</c:v>
                </c:pt>
                <c:pt idx="4095">
                  <c:v>0.1892603840427875</c:v>
                </c:pt>
                <c:pt idx="4096">
                  <c:v>0.1892603840427875</c:v>
                </c:pt>
                <c:pt idx="4097">
                  <c:v>0.1892603840427875</c:v>
                </c:pt>
                <c:pt idx="4098">
                  <c:v>0.1892603840427875</c:v>
                </c:pt>
                <c:pt idx="4099">
                  <c:v>0.1892603840427875</c:v>
                </c:pt>
                <c:pt idx="4100">
                  <c:v>0.1892603840427875</c:v>
                </c:pt>
                <c:pt idx="4101">
                  <c:v>0.1892603840427875</c:v>
                </c:pt>
                <c:pt idx="4102">
                  <c:v>0.1892603840427875</c:v>
                </c:pt>
                <c:pt idx="4103">
                  <c:v>0.1892603840427875</c:v>
                </c:pt>
                <c:pt idx="4104">
                  <c:v>0.1892603840427875</c:v>
                </c:pt>
                <c:pt idx="4105">
                  <c:v>0.1892603840427875</c:v>
                </c:pt>
                <c:pt idx="4106">
                  <c:v>0.1892603840427875</c:v>
                </c:pt>
                <c:pt idx="4107">
                  <c:v>0.1892603840427875</c:v>
                </c:pt>
                <c:pt idx="4108">
                  <c:v>0.1892603840427875</c:v>
                </c:pt>
                <c:pt idx="4109">
                  <c:v>0.1892603840427875</c:v>
                </c:pt>
                <c:pt idx="4110">
                  <c:v>0.1892603840427875</c:v>
                </c:pt>
                <c:pt idx="4111">
                  <c:v>0.1892603840427875</c:v>
                </c:pt>
                <c:pt idx="4112">
                  <c:v>0.1892603840427875</c:v>
                </c:pt>
                <c:pt idx="4113">
                  <c:v>0.1892603840427875</c:v>
                </c:pt>
                <c:pt idx="4114">
                  <c:v>0.1892603840427875</c:v>
                </c:pt>
                <c:pt idx="4115">
                  <c:v>0.1892603840427875</c:v>
                </c:pt>
                <c:pt idx="4116">
                  <c:v>0.1892603840427875</c:v>
                </c:pt>
                <c:pt idx="4117">
                  <c:v>0.1892603840427875</c:v>
                </c:pt>
                <c:pt idx="4118">
                  <c:v>0.1892603840427875</c:v>
                </c:pt>
                <c:pt idx="4119">
                  <c:v>0.1892603840427875</c:v>
                </c:pt>
                <c:pt idx="4120">
                  <c:v>0.1892603840427875</c:v>
                </c:pt>
                <c:pt idx="4121">
                  <c:v>0.1892603840427875</c:v>
                </c:pt>
                <c:pt idx="4122">
                  <c:v>0.1892603840427875</c:v>
                </c:pt>
                <c:pt idx="4123">
                  <c:v>0.1892603840427875</c:v>
                </c:pt>
                <c:pt idx="4124">
                  <c:v>0.1892603840427875</c:v>
                </c:pt>
                <c:pt idx="4125">
                  <c:v>0.1892603840427875</c:v>
                </c:pt>
                <c:pt idx="4126">
                  <c:v>0.16167181120634247</c:v>
                </c:pt>
                <c:pt idx="4127">
                  <c:v>0.16167181120634247</c:v>
                </c:pt>
                <c:pt idx="4128">
                  <c:v>0.16167181120634247</c:v>
                </c:pt>
                <c:pt idx="4129">
                  <c:v>0.16167181120634247</c:v>
                </c:pt>
                <c:pt idx="4130">
                  <c:v>0.16167181120634247</c:v>
                </c:pt>
                <c:pt idx="4131">
                  <c:v>0.16167181120634247</c:v>
                </c:pt>
                <c:pt idx="4132">
                  <c:v>0.16167181120634247</c:v>
                </c:pt>
                <c:pt idx="4133">
                  <c:v>0.16167181120634247</c:v>
                </c:pt>
                <c:pt idx="4134">
                  <c:v>0.16167181120634247</c:v>
                </c:pt>
                <c:pt idx="4135">
                  <c:v>0.16167181120634247</c:v>
                </c:pt>
                <c:pt idx="4136">
                  <c:v>0.16167181120634247</c:v>
                </c:pt>
                <c:pt idx="4137">
                  <c:v>0.16167181120634247</c:v>
                </c:pt>
                <c:pt idx="4138">
                  <c:v>0.16167181120634247</c:v>
                </c:pt>
                <c:pt idx="4139">
                  <c:v>0.16167181120634247</c:v>
                </c:pt>
                <c:pt idx="4140">
                  <c:v>0.16167181120634247</c:v>
                </c:pt>
                <c:pt idx="4141">
                  <c:v>0.16167181120634247</c:v>
                </c:pt>
                <c:pt idx="4142">
                  <c:v>0.16167181120634247</c:v>
                </c:pt>
                <c:pt idx="4143">
                  <c:v>0.16167181120634247</c:v>
                </c:pt>
                <c:pt idx="4144">
                  <c:v>0.16167181120634247</c:v>
                </c:pt>
                <c:pt idx="4145">
                  <c:v>0.16167181120634247</c:v>
                </c:pt>
                <c:pt idx="4146">
                  <c:v>0.16167181120634247</c:v>
                </c:pt>
                <c:pt idx="4147">
                  <c:v>0.16167181120634247</c:v>
                </c:pt>
                <c:pt idx="4148">
                  <c:v>0.16167181120634247</c:v>
                </c:pt>
                <c:pt idx="4149">
                  <c:v>0.16167181120634247</c:v>
                </c:pt>
                <c:pt idx="4150">
                  <c:v>0.16167181120634247</c:v>
                </c:pt>
                <c:pt idx="4151">
                  <c:v>0.16167181120634247</c:v>
                </c:pt>
                <c:pt idx="4152">
                  <c:v>0.16167181120634247</c:v>
                </c:pt>
                <c:pt idx="4153">
                  <c:v>0.16167181120634247</c:v>
                </c:pt>
                <c:pt idx="4154">
                  <c:v>0.16167181120634247</c:v>
                </c:pt>
                <c:pt idx="4155">
                  <c:v>0.16167181120634247</c:v>
                </c:pt>
                <c:pt idx="4156">
                  <c:v>0.16167181120634247</c:v>
                </c:pt>
                <c:pt idx="4157">
                  <c:v>0.16167181120634247</c:v>
                </c:pt>
                <c:pt idx="4158">
                  <c:v>0.16167181120634247</c:v>
                </c:pt>
                <c:pt idx="4159">
                  <c:v>0.16167181120634247</c:v>
                </c:pt>
                <c:pt idx="4160">
                  <c:v>0.16167181120634247</c:v>
                </c:pt>
                <c:pt idx="4161">
                  <c:v>0.16167181120634247</c:v>
                </c:pt>
                <c:pt idx="4162">
                  <c:v>0.16167181120634247</c:v>
                </c:pt>
                <c:pt idx="4163">
                  <c:v>0.16167181120634247</c:v>
                </c:pt>
                <c:pt idx="4164">
                  <c:v>0.16167181120634247</c:v>
                </c:pt>
                <c:pt idx="4165">
                  <c:v>0.16167181120634247</c:v>
                </c:pt>
                <c:pt idx="4166">
                  <c:v>0.16167181120634247</c:v>
                </c:pt>
                <c:pt idx="4167">
                  <c:v>0.16167181120634247</c:v>
                </c:pt>
                <c:pt idx="4168">
                  <c:v>0.16167181120634247</c:v>
                </c:pt>
                <c:pt idx="4169">
                  <c:v>0.16167181120634247</c:v>
                </c:pt>
                <c:pt idx="4170">
                  <c:v>0.16167181120634247</c:v>
                </c:pt>
                <c:pt idx="4171">
                  <c:v>0.16167181120634247</c:v>
                </c:pt>
                <c:pt idx="4172">
                  <c:v>0.16167181120634247</c:v>
                </c:pt>
                <c:pt idx="4173">
                  <c:v>0.16167181120634247</c:v>
                </c:pt>
                <c:pt idx="4174">
                  <c:v>0.16167181120634247</c:v>
                </c:pt>
                <c:pt idx="4175">
                  <c:v>0.16167181120634247</c:v>
                </c:pt>
                <c:pt idx="4176">
                  <c:v>0.16167181120634247</c:v>
                </c:pt>
                <c:pt idx="4177">
                  <c:v>0.16167181120634247</c:v>
                </c:pt>
                <c:pt idx="4178">
                  <c:v>0.16167181120634247</c:v>
                </c:pt>
                <c:pt idx="4179">
                  <c:v>0.16167181120634247</c:v>
                </c:pt>
                <c:pt idx="4180">
                  <c:v>0.16167181120634247</c:v>
                </c:pt>
                <c:pt idx="4181">
                  <c:v>0.16167181120634247</c:v>
                </c:pt>
                <c:pt idx="4182">
                  <c:v>0.16167181120634247</c:v>
                </c:pt>
                <c:pt idx="4183">
                  <c:v>0.16167181120634247</c:v>
                </c:pt>
                <c:pt idx="4184">
                  <c:v>0.16167181120634247</c:v>
                </c:pt>
                <c:pt idx="4185">
                  <c:v>0.16167181120634247</c:v>
                </c:pt>
                <c:pt idx="4186">
                  <c:v>0.16167181120634247</c:v>
                </c:pt>
                <c:pt idx="4187">
                  <c:v>0.16167181120634247</c:v>
                </c:pt>
                <c:pt idx="4188">
                  <c:v>0.16167181120634247</c:v>
                </c:pt>
                <c:pt idx="4189">
                  <c:v>0.16167181120634247</c:v>
                </c:pt>
                <c:pt idx="4190">
                  <c:v>0.16167181120634247</c:v>
                </c:pt>
                <c:pt idx="4191">
                  <c:v>0.16167181120634247</c:v>
                </c:pt>
                <c:pt idx="4192">
                  <c:v>0.16167181120634247</c:v>
                </c:pt>
                <c:pt idx="4193">
                  <c:v>0.16167181120634247</c:v>
                </c:pt>
                <c:pt idx="4194">
                  <c:v>0.16167181120634247</c:v>
                </c:pt>
                <c:pt idx="4195">
                  <c:v>0.16167181120634247</c:v>
                </c:pt>
                <c:pt idx="4196">
                  <c:v>0.16167181120634247</c:v>
                </c:pt>
                <c:pt idx="4197">
                  <c:v>0.16167181120634247</c:v>
                </c:pt>
                <c:pt idx="4198">
                  <c:v>0.16167181120634247</c:v>
                </c:pt>
                <c:pt idx="4199">
                  <c:v>0.16167181120634247</c:v>
                </c:pt>
                <c:pt idx="4200">
                  <c:v>0.16167181120634247</c:v>
                </c:pt>
                <c:pt idx="4201">
                  <c:v>0.16167181120634247</c:v>
                </c:pt>
                <c:pt idx="4202">
                  <c:v>0.16167181120634247</c:v>
                </c:pt>
                <c:pt idx="4203">
                  <c:v>0.16167181120634247</c:v>
                </c:pt>
                <c:pt idx="4204">
                  <c:v>0.16167181120634247</c:v>
                </c:pt>
                <c:pt idx="4205">
                  <c:v>0.16167181120634247</c:v>
                </c:pt>
                <c:pt idx="4206">
                  <c:v>0.16167181120634247</c:v>
                </c:pt>
                <c:pt idx="4207">
                  <c:v>0.16167181120634247</c:v>
                </c:pt>
                <c:pt idx="4208">
                  <c:v>0.16167181120634247</c:v>
                </c:pt>
                <c:pt idx="4209">
                  <c:v>0.16167181120634247</c:v>
                </c:pt>
                <c:pt idx="4210">
                  <c:v>0.16167181120634247</c:v>
                </c:pt>
                <c:pt idx="4211">
                  <c:v>0.16167181120634247</c:v>
                </c:pt>
                <c:pt idx="4212">
                  <c:v>0.16167181120634247</c:v>
                </c:pt>
                <c:pt idx="4213">
                  <c:v>0.16167181120634247</c:v>
                </c:pt>
                <c:pt idx="4214">
                  <c:v>0.16167181120634247</c:v>
                </c:pt>
                <c:pt idx="4215">
                  <c:v>0.16167181120634247</c:v>
                </c:pt>
                <c:pt idx="4216">
                  <c:v>0.16167181120634247</c:v>
                </c:pt>
                <c:pt idx="4217">
                  <c:v>0.16167181120634247</c:v>
                </c:pt>
                <c:pt idx="4218">
                  <c:v>0.16167181120634247</c:v>
                </c:pt>
                <c:pt idx="4219">
                  <c:v>0.16167181120634247</c:v>
                </c:pt>
                <c:pt idx="4220">
                  <c:v>0.16167181120634247</c:v>
                </c:pt>
                <c:pt idx="4221">
                  <c:v>0.16167181120634247</c:v>
                </c:pt>
                <c:pt idx="4222">
                  <c:v>0.16167181120634247</c:v>
                </c:pt>
                <c:pt idx="4223">
                  <c:v>0.16167181120634247</c:v>
                </c:pt>
                <c:pt idx="4224">
                  <c:v>0.16167181120634247</c:v>
                </c:pt>
                <c:pt idx="4225">
                  <c:v>0.16167181120634247</c:v>
                </c:pt>
                <c:pt idx="4226">
                  <c:v>0.16167181120634247</c:v>
                </c:pt>
                <c:pt idx="4227">
                  <c:v>0.16167181120634247</c:v>
                </c:pt>
                <c:pt idx="4228">
                  <c:v>0.16167181120634247</c:v>
                </c:pt>
                <c:pt idx="4229">
                  <c:v>0.16167181120634247</c:v>
                </c:pt>
                <c:pt idx="4230">
                  <c:v>0.16167181120634247</c:v>
                </c:pt>
                <c:pt idx="4231">
                  <c:v>0.16167181120634247</c:v>
                </c:pt>
                <c:pt idx="4232">
                  <c:v>0.16167181120634247</c:v>
                </c:pt>
                <c:pt idx="4233">
                  <c:v>0.16167181120634247</c:v>
                </c:pt>
                <c:pt idx="4234">
                  <c:v>0.16167181120634247</c:v>
                </c:pt>
                <c:pt idx="4235">
                  <c:v>0.16167181120634247</c:v>
                </c:pt>
                <c:pt idx="4236">
                  <c:v>0.16167181120634247</c:v>
                </c:pt>
                <c:pt idx="4237">
                  <c:v>0.16167181120634247</c:v>
                </c:pt>
                <c:pt idx="4238">
                  <c:v>0.16167181120634247</c:v>
                </c:pt>
                <c:pt idx="4239">
                  <c:v>0.16167181120634247</c:v>
                </c:pt>
                <c:pt idx="4240">
                  <c:v>0.16167181120634247</c:v>
                </c:pt>
                <c:pt idx="4241">
                  <c:v>0.16167181120634247</c:v>
                </c:pt>
                <c:pt idx="4242">
                  <c:v>0.16167181120634247</c:v>
                </c:pt>
                <c:pt idx="4243">
                  <c:v>0.16167181120634247</c:v>
                </c:pt>
                <c:pt idx="4244">
                  <c:v>0.16167181120634247</c:v>
                </c:pt>
                <c:pt idx="4245">
                  <c:v>0.16167181120634247</c:v>
                </c:pt>
                <c:pt idx="4246">
                  <c:v>0.16167181120634247</c:v>
                </c:pt>
                <c:pt idx="4247">
                  <c:v>0.16167181120634247</c:v>
                </c:pt>
                <c:pt idx="4248">
                  <c:v>0.16167181120634247</c:v>
                </c:pt>
                <c:pt idx="4249">
                  <c:v>0.16167181120634247</c:v>
                </c:pt>
                <c:pt idx="4250">
                  <c:v>0.16167181120634247</c:v>
                </c:pt>
                <c:pt idx="4251">
                  <c:v>0.16167181120634247</c:v>
                </c:pt>
                <c:pt idx="4252">
                  <c:v>0.16167181120634247</c:v>
                </c:pt>
                <c:pt idx="4253">
                  <c:v>0.16167181120634247</c:v>
                </c:pt>
                <c:pt idx="4254">
                  <c:v>0.16167181120634247</c:v>
                </c:pt>
                <c:pt idx="4255">
                  <c:v>0.16167181120634247</c:v>
                </c:pt>
                <c:pt idx="4256">
                  <c:v>0.16167181120634247</c:v>
                </c:pt>
                <c:pt idx="4257">
                  <c:v>0.16167181120634247</c:v>
                </c:pt>
                <c:pt idx="4258">
                  <c:v>0.16167181120634247</c:v>
                </c:pt>
                <c:pt idx="4259">
                  <c:v>0.16167181120634247</c:v>
                </c:pt>
                <c:pt idx="4260">
                  <c:v>0.16167181120634247</c:v>
                </c:pt>
                <c:pt idx="4261">
                  <c:v>0.16167181120634247</c:v>
                </c:pt>
                <c:pt idx="4262">
                  <c:v>0.16167181120634247</c:v>
                </c:pt>
                <c:pt idx="4263">
                  <c:v>0.16167181120634247</c:v>
                </c:pt>
                <c:pt idx="4264">
                  <c:v>0.16167181120634247</c:v>
                </c:pt>
                <c:pt idx="4265">
                  <c:v>0.16167181120634247</c:v>
                </c:pt>
                <c:pt idx="4266">
                  <c:v>0.16167181120634247</c:v>
                </c:pt>
                <c:pt idx="4267">
                  <c:v>0.16167181120634247</c:v>
                </c:pt>
                <c:pt idx="4268">
                  <c:v>0.16167181120634247</c:v>
                </c:pt>
                <c:pt idx="4269">
                  <c:v>0.16167181120634247</c:v>
                </c:pt>
                <c:pt idx="4270">
                  <c:v>0.16167181120634247</c:v>
                </c:pt>
                <c:pt idx="4271">
                  <c:v>0.16167181120634247</c:v>
                </c:pt>
                <c:pt idx="4272">
                  <c:v>0.16167181120634247</c:v>
                </c:pt>
                <c:pt idx="4273">
                  <c:v>0.16167181120634247</c:v>
                </c:pt>
                <c:pt idx="4274">
                  <c:v>0.16167181120634247</c:v>
                </c:pt>
                <c:pt idx="4275">
                  <c:v>0.16167181120634247</c:v>
                </c:pt>
                <c:pt idx="4276">
                  <c:v>0.16167181120634247</c:v>
                </c:pt>
                <c:pt idx="4277">
                  <c:v>0.16167181120634247</c:v>
                </c:pt>
                <c:pt idx="4278">
                  <c:v>0.16167181120634247</c:v>
                </c:pt>
                <c:pt idx="4279">
                  <c:v>0.16167181120634247</c:v>
                </c:pt>
                <c:pt idx="4280">
                  <c:v>0.16167181120634247</c:v>
                </c:pt>
                <c:pt idx="4281">
                  <c:v>0.16167181120634247</c:v>
                </c:pt>
                <c:pt idx="4282">
                  <c:v>0.16167181120634247</c:v>
                </c:pt>
                <c:pt idx="4283">
                  <c:v>0.16167181120634247</c:v>
                </c:pt>
                <c:pt idx="4284">
                  <c:v>0.16167181120634247</c:v>
                </c:pt>
                <c:pt idx="4285">
                  <c:v>0.16167181120634247</c:v>
                </c:pt>
                <c:pt idx="4286">
                  <c:v>0.16167181120634247</c:v>
                </c:pt>
                <c:pt idx="4287">
                  <c:v>0.16167181120634247</c:v>
                </c:pt>
                <c:pt idx="4288">
                  <c:v>0.16167181120634247</c:v>
                </c:pt>
                <c:pt idx="4289">
                  <c:v>0.16167181120634247</c:v>
                </c:pt>
                <c:pt idx="4290">
                  <c:v>0.16167181120634247</c:v>
                </c:pt>
                <c:pt idx="4291">
                  <c:v>0.16167181120634247</c:v>
                </c:pt>
                <c:pt idx="4292">
                  <c:v>0.16167181120634247</c:v>
                </c:pt>
                <c:pt idx="4293">
                  <c:v>0.16167181120634247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18A-49C0-9B47-5D9DF05A93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3498736"/>
        <c:axId val="433503328"/>
      </c:scatterChart>
      <c:valAx>
        <c:axId val="433498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3503328"/>
        <c:crosses val="autoZero"/>
        <c:crossBetween val="midCat"/>
      </c:valAx>
      <c:valAx>
        <c:axId val="4335033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34987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ABF00-B61C-4474-885B-D457104B3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B1C4C8-A140-47E8-BE02-F8CEB1E45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6ED3B-D228-4669-80A8-4DCE93B24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DF65-8E27-4B02-A3A5-CCE2DEDF5C1B}" type="datetimeFigureOut">
              <a:rPr lang="en-HK" smtClean="0"/>
              <a:t>21/11/2018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E67ED-815C-423F-A06F-8A9AF00CF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0E4A1-CB67-4259-881E-6B078B854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1D79-2C14-4500-A344-0AD9968C142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929021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FBF61-B6E2-4190-B2A0-0348E144D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17B58B-462A-478F-A705-99195C65E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5FCCE-A519-4ABA-8F51-024FA87E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DF65-8E27-4B02-A3A5-CCE2DEDF5C1B}" type="datetimeFigureOut">
              <a:rPr lang="en-HK" smtClean="0"/>
              <a:t>21/11/2018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0DC69-E161-47C4-BFC1-E32ED4F79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CCD84-C2B2-4D86-988F-3D1DE936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1D79-2C14-4500-A344-0AD9968C142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138346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C18841-E4FE-4FFA-8EEA-A3674E0153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4C7F67-B263-4477-8D97-1682D301C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EA9F4-B928-40FB-859D-5D7B6ED46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DF65-8E27-4B02-A3A5-CCE2DEDF5C1B}" type="datetimeFigureOut">
              <a:rPr lang="en-HK" smtClean="0"/>
              <a:t>21/11/2018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1D4A0-CFEC-4AA0-8B00-CFBEEFE64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689B4-F626-49A8-BB43-06B736579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1D79-2C14-4500-A344-0AD9968C142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80573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B710B-BE0D-4705-9950-288380C3E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4FD86-D2E9-4069-B70F-2D9BECF44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45276-BB6F-4D8A-BC46-F2864D3BC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DF65-8E27-4B02-A3A5-CCE2DEDF5C1B}" type="datetimeFigureOut">
              <a:rPr lang="en-HK" smtClean="0"/>
              <a:t>21/11/2018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0F0D-FCD9-4DBD-A6F6-4BC96B2F6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D0C33-D840-4274-B137-2580913DF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1D79-2C14-4500-A344-0AD9968C142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5313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FFFA3-79C5-4D48-B8B6-80B854C39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41459-05AE-4408-92C1-E249175C6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796A8-7FEF-4CD3-8C66-F4E923DDC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DF65-8E27-4B02-A3A5-CCE2DEDF5C1B}" type="datetimeFigureOut">
              <a:rPr lang="en-HK" smtClean="0"/>
              <a:t>21/11/2018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D0B8B-E07E-4963-A315-8F9B4C6A9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10DEB-6A78-4409-AC0C-D3781ED0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1D79-2C14-4500-A344-0AD9968C142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0211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A02A0-0382-4117-9F83-F21D3BC99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16667-9F69-4328-9F79-1CA4083C8C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A82CA7-C7EC-408F-9CFE-E815A9C6B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6E3C8-CA77-4017-B411-A621E5FF9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DF65-8E27-4B02-A3A5-CCE2DEDF5C1B}" type="datetimeFigureOut">
              <a:rPr lang="en-HK" smtClean="0"/>
              <a:t>21/11/2018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A8B01-C6D2-4DD7-B435-4E9B1F06F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D08A2-E728-4080-A3F8-C21F35CC7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1D79-2C14-4500-A344-0AD9968C142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295404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60386-FD23-4C26-82C6-BAB4BD9F7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DD6EC-1524-4D28-B2EE-06D5AE3DE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C1C4D8-BB8B-4056-8016-A86593DC1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50CDF6-EF07-4F11-BABD-FA69444561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5A5072-E40C-4276-B03A-A57E0D0941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B38647-90D4-40AC-B4AB-73A8C7490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DF65-8E27-4B02-A3A5-CCE2DEDF5C1B}" type="datetimeFigureOut">
              <a:rPr lang="en-HK" smtClean="0"/>
              <a:t>21/11/2018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4FCCDF-0F01-41B8-AFE2-34609F467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383847-3D96-455C-8BCE-C71B4C480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1D79-2C14-4500-A344-0AD9968C142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30469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46716-3D0B-4E6C-B7AA-1DF8B73EF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E12095-401E-4338-BA35-4669DA333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DF65-8E27-4B02-A3A5-CCE2DEDF5C1B}" type="datetimeFigureOut">
              <a:rPr lang="en-HK" smtClean="0"/>
              <a:t>21/11/2018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1D7431-F70C-45F1-B5B5-0A1242FC6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6135A-BD80-4999-9DB4-CFB805E7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1D79-2C14-4500-A344-0AD9968C142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276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E00FF3-9EC6-4358-9EE2-4FA155E6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DF65-8E27-4B02-A3A5-CCE2DEDF5C1B}" type="datetimeFigureOut">
              <a:rPr lang="en-HK" smtClean="0"/>
              <a:t>21/11/2018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21B3C9-3380-41C5-8A23-5EC9BC54A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47963-4B43-4572-B2E2-F868303A8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1D79-2C14-4500-A344-0AD9968C142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08986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E9EA7-F2CF-4B80-AFE8-FB9A95D1A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880B5-009D-4BF8-BC91-5F75CADC0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12DF7-031C-45E6-9D1A-54868585F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A90A0-8191-4774-B406-519DF0768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DF65-8E27-4B02-A3A5-CCE2DEDF5C1B}" type="datetimeFigureOut">
              <a:rPr lang="en-HK" smtClean="0"/>
              <a:t>21/11/2018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2A084-4344-413E-8A7D-2528EC7AF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88204-74EE-4198-8BE7-79034FCE4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1D79-2C14-4500-A344-0AD9968C142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13009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CC8B6-F9FF-400A-BA78-C49873A33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A9D8A2-B470-4E9E-9521-464E9EBF48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272AFC-28C0-4399-9254-ECD8ADBC4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B0F41-A412-4D58-8DED-113C50510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DF65-8E27-4B02-A3A5-CCE2DEDF5C1B}" type="datetimeFigureOut">
              <a:rPr lang="en-HK" smtClean="0"/>
              <a:t>21/11/2018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75FFE-55FD-41C2-BB08-6E46295A2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CEEAF-FB0E-4216-9967-772BDE38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1D79-2C14-4500-A344-0AD9968C142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44330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CE9B32-4AFC-4B0E-877C-C8D623F35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B8029-D46D-42A1-BA13-ECA7DBACD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E24C4-B93E-47AB-AB96-5952A72AA2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CDF65-8E27-4B02-A3A5-CCE2DEDF5C1B}" type="datetimeFigureOut">
              <a:rPr lang="en-HK" smtClean="0"/>
              <a:t>21/11/2018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39914-2448-4179-98F8-0CFEF39F68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2CD4E-5CBE-49A8-BD0A-856D0850C8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A1D79-2C14-4500-A344-0AD9968C142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51181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B56D058-F968-4F29-90A8-523F2B99D8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9875929"/>
              </p:ext>
            </p:extLst>
          </p:nvPr>
        </p:nvGraphicFramePr>
        <p:xfrm>
          <a:off x="1989666" y="497680"/>
          <a:ext cx="7594071" cy="6038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31223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DT-JLS Lab</dc:creator>
  <cp:lastModifiedBy>DT-JLS Lab</cp:lastModifiedBy>
  <cp:revision>1</cp:revision>
  <dcterms:created xsi:type="dcterms:W3CDTF">2018-11-21T15:40:29Z</dcterms:created>
  <dcterms:modified xsi:type="dcterms:W3CDTF">2018-11-21T15:44:32Z</dcterms:modified>
</cp:coreProperties>
</file>