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62" r:id="rId4"/>
    <p:sldId id="263" r:id="rId5"/>
    <p:sldId id="266" r:id="rId6"/>
    <p:sldId id="281" r:id="rId7"/>
    <p:sldId id="267" r:id="rId8"/>
    <p:sldId id="282" r:id="rId9"/>
    <p:sldId id="268" r:id="rId10"/>
    <p:sldId id="283"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Epilogue" pitchFamily="2" charset="0"/>
      <p:regular r:id="rId17"/>
      <p:bold r:id="rId18"/>
      <p:italic r:id="rId19"/>
      <p:boldItalic r:id="rId20"/>
    </p:embeddedFont>
    <p:embeddedFont>
      <p:font typeface="Inter ExtraBold" panose="020B0604020202020204" charset="0"/>
      <p:bold r:id="rId21"/>
    </p:embeddedFont>
    <p:embeddedFont>
      <p:font typeface="Lexend Deca"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t62N97Ts7FtMHScFy/iwnAX3C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0EF64B-0992-4DB8-98A5-E2D1B9C01F13}">
  <a:tblStyle styleId="{630EF64B-0992-4DB8-98A5-E2D1B9C01F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99ee21b746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g199ee21b746_0_6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7246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99ee21b74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99ee21b74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99ee21b746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g199ee21b746_0_4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99ee21b74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199ee21b746_0_5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99ee21b746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199ee21b746_0_5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99ee21b746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199ee21b746_0_5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2341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99ee21b746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199ee21b746_0_6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99ee21b746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199ee21b746_0_6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27399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99ee21b746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g199ee21b746_0_6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mt="90000"/>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524000" y="1499615"/>
            <a:ext cx="9144000" cy="201034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1F3864"/>
              </a:buClr>
              <a:buSzPts val="2400"/>
              <a:buNone/>
              <a:defRPr sz="2400">
                <a:solidFill>
                  <a:srgbClr val="1F3864"/>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p:nvPr/>
        </p:nvSpPr>
        <p:spPr>
          <a:xfrm>
            <a:off x="167325" y="6462350"/>
            <a:ext cx="43221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a:solidFill>
                  <a:srgbClr val="1F3864"/>
                </a:solidFill>
                <a:latin typeface="Lexend Deca"/>
                <a:ea typeface="Lexend Deca"/>
                <a:cs typeface="Lexend Deca"/>
                <a:sym typeface="Lexend Deca"/>
              </a:rPr>
              <a:t>Copyright © 2022 ARI JSC. All Rights Reserved</a:t>
            </a:r>
            <a:endParaRPr sz="1100" b="0" i="0" u="none" strike="noStrike" cap="none">
              <a:solidFill>
                <a:srgbClr val="1F3864"/>
              </a:solidFill>
              <a:latin typeface="Lexend Deca"/>
              <a:ea typeface="Lexend Deca"/>
              <a:cs typeface="Lexend Deca"/>
              <a:sym typeface="Lexend Dec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2"/>
        <p:cNvGrpSpPr/>
        <p:nvPr/>
      </p:nvGrpSpPr>
      <p:grpSpPr>
        <a:xfrm>
          <a:off x="0" y="0"/>
          <a:ext cx="0" cy="0"/>
          <a:chOff x="0" y="0"/>
          <a:chExt cx="0" cy="0"/>
        </a:xfrm>
      </p:grpSpPr>
      <p:sp>
        <p:nvSpPr>
          <p:cNvPr id="73" name="Google Shape;73;p12"/>
          <p:cNvSpPr/>
          <p:nvPr/>
        </p:nvSpPr>
        <p:spPr>
          <a:xfrm>
            <a:off x="838200" y="1901370"/>
            <a:ext cx="10515600" cy="4956629"/>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2"/>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12"/>
          <p:cNvSpPr txBox="1">
            <a:spLocks noGrp="1"/>
          </p:cNvSpPr>
          <p:nvPr>
            <p:ph type="title"/>
          </p:nvPr>
        </p:nvSpPr>
        <p:spPr>
          <a:xfrm>
            <a:off x="838200" y="365125"/>
            <a:ext cx="8991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1175657" y="2380230"/>
            <a:ext cx="3009629" cy="349726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2"/>
          <p:cNvSpPr txBox="1">
            <a:spLocks noGrp="1"/>
          </p:cNvSpPr>
          <p:nvPr>
            <p:ph type="body" idx="2"/>
          </p:nvPr>
        </p:nvSpPr>
        <p:spPr>
          <a:xfrm>
            <a:off x="4580844" y="2380230"/>
            <a:ext cx="3009629" cy="349726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2"/>
          <p:cNvSpPr txBox="1">
            <a:spLocks noGrp="1"/>
          </p:cNvSpPr>
          <p:nvPr>
            <p:ph type="body" idx="3"/>
          </p:nvPr>
        </p:nvSpPr>
        <p:spPr>
          <a:xfrm>
            <a:off x="7986031" y="2380230"/>
            <a:ext cx="3009629" cy="349726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38200" y="365125"/>
            <a:ext cx="8991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3"/>
          <p:cNvSpPr txBox="1">
            <a:spLocks noGrp="1"/>
          </p:cNvSpPr>
          <p:nvPr>
            <p:ph type="body" idx="1"/>
          </p:nvPr>
        </p:nvSpPr>
        <p:spPr>
          <a:xfrm>
            <a:off x="838200" y="2006600"/>
            <a:ext cx="3200400" cy="398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3"/>
          <p:cNvSpPr txBox="1">
            <a:spLocks noGrp="1"/>
          </p:cNvSpPr>
          <p:nvPr>
            <p:ph type="body" idx="2"/>
          </p:nvPr>
        </p:nvSpPr>
        <p:spPr>
          <a:xfrm>
            <a:off x="4495800" y="2006600"/>
            <a:ext cx="3200400" cy="398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3"/>
          <p:cNvSpPr txBox="1">
            <a:spLocks noGrp="1"/>
          </p:cNvSpPr>
          <p:nvPr>
            <p:ph type="body" idx="3"/>
          </p:nvPr>
        </p:nvSpPr>
        <p:spPr>
          <a:xfrm>
            <a:off x="8153400" y="2006600"/>
            <a:ext cx="3200400" cy="398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87"/>
        <p:cNvGrpSpPr/>
        <p:nvPr/>
      </p:nvGrpSpPr>
      <p:grpSpPr>
        <a:xfrm>
          <a:off x="0" y="0"/>
          <a:ext cx="0" cy="0"/>
          <a:chOff x="0" y="0"/>
          <a:chExt cx="0" cy="0"/>
        </a:xfrm>
      </p:grpSpPr>
      <p:sp>
        <p:nvSpPr>
          <p:cNvPr id="88" name="Google Shape;88;p14"/>
          <p:cNvSpPr/>
          <p:nvPr/>
        </p:nvSpPr>
        <p:spPr>
          <a:xfrm>
            <a:off x="0" y="4905829"/>
            <a:ext cx="12192000" cy="195217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4"/>
          <p:cNvSpPr txBox="1">
            <a:spLocks noGrp="1"/>
          </p:cNvSpPr>
          <p:nvPr>
            <p:ph type="title"/>
          </p:nvPr>
        </p:nvSpPr>
        <p:spPr>
          <a:xfrm>
            <a:off x="838200" y="365125"/>
            <a:ext cx="8991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4"/>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4"/>
          <p:cNvSpPr txBox="1">
            <a:spLocks noGrp="1"/>
          </p:cNvSpPr>
          <p:nvPr>
            <p:ph type="body" idx="1"/>
          </p:nvPr>
        </p:nvSpPr>
        <p:spPr>
          <a:xfrm>
            <a:off x="838199" y="1995714"/>
            <a:ext cx="2392139" cy="398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4"/>
          <p:cNvSpPr txBox="1">
            <a:spLocks noGrp="1"/>
          </p:cNvSpPr>
          <p:nvPr>
            <p:ph type="body" idx="2"/>
          </p:nvPr>
        </p:nvSpPr>
        <p:spPr>
          <a:xfrm>
            <a:off x="3546019" y="2006600"/>
            <a:ext cx="2392139" cy="398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4"/>
          <p:cNvSpPr txBox="1">
            <a:spLocks noGrp="1"/>
          </p:cNvSpPr>
          <p:nvPr>
            <p:ph type="body" idx="3"/>
          </p:nvPr>
        </p:nvSpPr>
        <p:spPr>
          <a:xfrm>
            <a:off x="6253839" y="2006600"/>
            <a:ext cx="2392139" cy="398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14"/>
          <p:cNvSpPr txBox="1">
            <a:spLocks noGrp="1"/>
          </p:cNvSpPr>
          <p:nvPr>
            <p:ph type="body" idx="4"/>
          </p:nvPr>
        </p:nvSpPr>
        <p:spPr>
          <a:xfrm>
            <a:off x="8961659" y="2006600"/>
            <a:ext cx="2392139" cy="3987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8991600" cy="8395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5"/>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5"/>
          <p:cNvSpPr txBox="1">
            <a:spLocks noGrp="1"/>
          </p:cNvSpPr>
          <p:nvPr>
            <p:ph type="body" idx="1"/>
          </p:nvPr>
        </p:nvSpPr>
        <p:spPr>
          <a:xfrm>
            <a:off x="838200" y="1435100"/>
            <a:ext cx="3200400" cy="2197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5"/>
          <p:cNvSpPr txBox="1">
            <a:spLocks noGrp="1"/>
          </p:cNvSpPr>
          <p:nvPr>
            <p:ph type="body" idx="2"/>
          </p:nvPr>
        </p:nvSpPr>
        <p:spPr>
          <a:xfrm>
            <a:off x="4495800" y="1435100"/>
            <a:ext cx="3200400" cy="2197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3"/>
          </p:nvPr>
        </p:nvSpPr>
        <p:spPr>
          <a:xfrm>
            <a:off x="838200" y="3895725"/>
            <a:ext cx="3200400" cy="2197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5"/>
          <p:cNvSpPr txBox="1">
            <a:spLocks noGrp="1"/>
          </p:cNvSpPr>
          <p:nvPr>
            <p:ph type="body" idx="4"/>
          </p:nvPr>
        </p:nvSpPr>
        <p:spPr>
          <a:xfrm>
            <a:off x="4495800" y="3895724"/>
            <a:ext cx="3200400" cy="21970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5"/>
          <p:cNvSpPr txBox="1">
            <a:spLocks noGrp="1"/>
          </p:cNvSpPr>
          <p:nvPr>
            <p:ph type="body" idx="5"/>
          </p:nvPr>
        </p:nvSpPr>
        <p:spPr>
          <a:xfrm>
            <a:off x="8153400" y="1451656"/>
            <a:ext cx="3200400" cy="2197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5"/>
          <p:cNvSpPr txBox="1">
            <a:spLocks noGrp="1"/>
          </p:cNvSpPr>
          <p:nvPr>
            <p:ph type="body" idx="6"/>
          </p:nvPr>
        </p:nvSpPr>
        <p:spPr>
          <a:xfrm>
            <a:off x="8153400" y="3912280"/>
            <a:ext cx="3200400" cy="21970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6"/>
          <p:cNvSpPr txBox="1">
            <a:spLocks noGrp="1"/>
          </p:cNvSpPr>
          <p:nvPr>
            <p:ph type="body" idx="1"/>
          </p:nvPr>
        </p:nvSpPr>
        <p:spPr>
          <a:xfrm>
            <a:off x="5183188" y="971551"/>
            <a:ext cx="6172200" cy="4889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9" name="Google Shape;109;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6"/>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9788" y="457200"/>
            <a:ext cx="3932237" cy="1600200"/>
          </a:xfrm>
          <a:prstGeom prst="rect">
            <a:avLst/>
          </a:prstGeom>
          <a:solidFill>
            <a:srgbClr val="1F3864"/>
          </a:solid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7"/>
          <p:cNvSpPr txBox="1">
            <a:spLocks noGrp="1"/>
          </p:cNvSpPr>
          <p:nvPr>
            <p:ph type="body" idx="1"/>
          </p:nvPr>
        </p:nvSpPr>
        <p:spPr>
          <a:xfrm>
            <a:off x="5183188" y="971551"/>
            <a:ext cx="6172200" cy="4889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5" name="Google Shape;115;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F3864"/>
              </a:buClr>
              <a:buSzPts val="1600"/>
              <a:buNone/>
              <a:defRPr sz="1600">
                <a:solidFill>
                  <a:srgbClr val="1F3864"/>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6" name="Google Shape;11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7" name="Google Shape;117;p17"/>
          <p:cNvSpPr txBox="1">
            <a:spLocks noGrp="1"/>
          </p:cNvSpPr>
          <p:nvPr>
            <p:ph type="ftr" idx="11"/>
          </p:nvPr>
        </p:nvSpPr>
        <p:spPr>
          <a:xfrm>
            <a:off x="844638"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7"/>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Content with Caption">
  <p:cSld name="2_Content with Caption">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39788" y="457200"/>
            <a:ext cx="3932237" cy="1600200"/>
          </a:xfrm>
          <a:prstGeom prst="rect">
            <a:avLst/>
          </a:prstGeom>
          <a:solidFill>
            <a:schemeClr val="lt1"/>
          </a:solid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b="1">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8"/>
          <p:cNvSpPr txBox="1">
            <a:spLocks noGrp="1"/>
          </p:cNvSpPr>
          <p:nvPr>
            <p:ph type="body" idx="1"/>
          </p:nvPr>
        </p:nvSpPr>
        <p:spPr>
          <a:xfrm>
            <a:off x="5183188" y="971551"/>
            <a:ext cx="6172200" cy="4889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2" name="Google Shape;122;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F3864"/>
              </a:buClr>
              <a:buSzPts val="1600"/>
              <a:buNone/>
              <a:defRPr sz="1600">
                <a:solidFill>
                  <a:srgbClr val="1F3864"/>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3" name="Google Shape;12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8"/>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5"/>
        <p:cNvGrpSpPr/>
        <p:nvPr/>
      </p:nvGrpSpPr>
      <p:grpSpPr>
        <a:xfrm>
          <a:off x="0" y="0"/>
          <a:ext cx="0" cy="0"/>
          <a:chOff x="0" y="0"/>
          <a:chExt cx="0" cy="0"/>
        </a:xfrm>
      </p:grpSpPr>
      <p:sp>
        <p:nvSpPr>
          <p:cNvPr id="126" name="Google Shape;126;p19"/>
          <p:cNvSpPr/>
          <p:nvPr/>
        </p:nvSpPr>
        <p:spPr>
          <a:xfrm>
            <a:off x="0" y="0"/>
            <a:ext cx="5010150" cy="685800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7" name="Google Shape;127;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9"/>
          <p:cNvSpPr>
            <a:spLocks noGrp="1"/>
          </p:cNvSpPr>
          <p:nvPr>
            <p:ph type="pic" idx="2"/>
          </p:nvPr>
        </p:nvSpPr>
        <p:spPr>
          <a:xfrm>
            <a:off x="5183188" y="942975"/>
            <a:ext cx="6172200" cy="4918075"/>
          </a:xfrm>
          <a:prstGeom prst="rect">
            <a:avLst/>
          </a:prstGeom>
          <a:noFill/>
          <a:ln>
            <a:noFill/>
          </a:ln>
        </p:spPr>
      </p:sp>
      <p:sp>
        <p:nvSpPr>
          <p:cNvPr id="129" name="Google Shape;129;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0" name="Google Shape;1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19"/>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Picture with Caption">
  <p:cSld name="2_Picture with Caption">
    <p:spTree>
      <p:nvGrpSpPr>
        <p:cNvPr id="1" name="Shape 132"/>
        <p:cNvGrpSpPr/>
        <p:nvPr/>
      </p:nvGrpSpPr>
      <p:grpSpPr>
        <a:xfrm>
          <a:off x="0" y="0"/>
          <a:ext cx="0" cy="0"/>
          <a:chOff x="0" y="0"/>
          <a:chExt cx="0" cy="0"/>
        </a:xfrm>
      </p:grpSpPr>
      <p:sp>
        <p:nvSpPr>
          <p:cNvPr id="133" name="Google Shape;133;p20"/>
          <p:cNvSpPr/>
          <p:nvPr/>
        </p:nvSpPr>
        <p:spPr>
          <a:xfrm>
            <a:off x="-1" y="0"/>
            <a:ext cx="1959429" cy="685800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4" name="Google Shape;134;p20"/>
          <p:cNvSpPr txBox="1">
            <a:spLocks noGrp="1"/>
          </p:cNvSpPr>
          <p:nvPr>
            <p:ph type="title"/>
          </p:nvPr>
        </p:nvSpPr>
        <p:spPr>
          <a:xfrm>
            <a:off x="6516914" y="924605"/>
            <a:ext cx="4836886" cy="105727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3200"/>
              <a:buFont typeface="Calibri"/>
              <a:buNone/>
              <a:defRPr sz="3200">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0"/>
          <p:cNvSpPr>
            <a:spLocks noGrp="1"/>
          </p:cNvSpPr>
          <p:nvPr>
            <p:ph type="pic" idx="2"/>
          </p:nvPr>
        </p:nvSpPr>
        <p:spPr>
          <a:xfrm>
            <a:off x="777241" y="576262"/>
            <a:ext cx="5318760" cy="5203826"/>
          </a:xfrm>
          <a:prstGeom prst="rect">
            <a:avLst/>
          </a:prstGeom>
          <a:noFill/>
          <a:ln>
            <a:noFill/>
          </a:ln>
        </p:spPr>
      </p:sp>
      <p:sp>
        <p:nvSpPr>
          <p:cNvPr id="136" name="Google Shape;136;p20"/>
          <p:cNvSpPr txBox="1">
            <a:spLocks noGrp="1"/>
          </p:cNvSpPr>
          <p:nvPr>
            <p:ph type="body" idx="1"/>
          </p:nvPr>
        </p:nvSpPr>
        <p:spPr>
          <a:xfrm>
            <a:off x="6516914" y="1968500"/>
            <a:ext cx="4836886"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F3864"/>
              </a:buClr>
              <a:buSzPts val="1600"/>
              <a:buNone/>
              <a:defRPr sz="1600">
                <a:solidFill>
                  <a:srgbClr val="1F3864"/>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7" name="Google Shape;1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20"/>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8991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22"/>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9"/>
        <p:cNvGrpSpPr/>
        <p:nvPr/>
      </p:nvGrpSpPr>
      <p:grpSpPr>
        <a:xfrm>
          <a:off x="0" y="0"/>
          <a:ext cx="0" cy="0"/>
          <a:chOff x="0" y="0"/>
          <a:chExt cx="0" cy="0"/>
        </a:xfrm>
      </p:grpSpPr>
      <p:sp>
        <p:nvSpPr>
          <p:cNvPr id="20" name="Google Shape;20;p21"/>
          <p:cNvSpPr/>
          <p:nvPr/>
        </p:nvSpPr>
        <p:spPr>
          <a:xfrm>
            <a:off x="0" y="0"/>
            <a:ext cx="5010150" cy="685800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 name="Google Shape;2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a:spLocks noGrp="1"/>
          </p:cNvSpPr>
          <p:nvPr>
            <p:ph type="pic" idx="2"/>
          </p:nvPr>
        </p:nvSpPr>
        <p:spPr>
          <a:xfrm>
            <a:off x="5205752" y="1260929"/>
            <a:ext cx="1420812" cy="1114425"/>
          </a:xfrm>
          <a:prstGeom prst="rect">
            <a:avLst/>
          </a:prstGeom>
          <a:noFill/>
          <a:ln>
            <a:noFill/>
          </a:ln>
        </p:spPr>
      </p:sp>
      <p:sp>
        <p:nvSpPr>
          <p:cNvPr id="23" name="Google Shape;23;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1"/>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21"/>
          <p:cNvSpPr txBox="1">
            <a:spLocks noGrp="1"/>
          </p:cNvSpPr>
          <p:nvPr>
            <p:ph type="body" idx="3"/>
          </p:nvPr>
        </p:nvSpPr>
        <p:spPr>
          <a:xfrm>
            <a:off x="6894739" y="1232353"/>
            <a:ext cx="4629150" cy="11430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1"/>
          <p:cNvSpPr>
            <a:spLocks noGrp="1"/>
          </p:cNvSpPr>
          <p:nvPr>
            <p:ph type="pic" idx="4"/>
          </p:nvPr>
        </p:nvSpPr>
        <p:spPr>
          <a:xfrm>
            <a:off x="5205752" y="2677206"/>
            <a:ext cx="1420812" cy="1114425"/>
          </a:xfrm>
          <a:prstGeom prst="rect">
            <a:avLst/>
          </a:prstGeom>
          <a:noFill/>
          <a:ln>
            <a:noFill/>
          </a:ln>
        </p:spPr>
      </p:sp>
      <p:sp>
        <p:nvSpPr>
          <p:cNvPr id="28" name="Google Shape;28;p21"/>
          <p:cNvSpPr txBox="1">
            <a:spLocks noGrp="1"/>
          </p:cNvSpPr>
          <p:nvPr>
            <p:ph type="body" idx="5"/>
          </p:nvPr>
        </p:nvSpPr>
        <p:spPr>
          <a:xfrm>
            <a:off x="6894739" y="2648630"/>
            <a:ext cx="4629150" cy="11430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1"/>
          <p:cNvSpPr>
            <a:spLocks noGrp="1"/>
          </p:cNvSpPr>
          <p:nvPr>
            <p:ph type="pic" idx="6"/>
          </p:nvPr>
        </p:nvSpPr>
        <p:spPr>
          <a:xfrm>
            <a:off x="5205752" y="4093483"/>
            <a:ext cx="1420812" cy="1114425"/>
          </a:xfrm>
          <a:prstGeom prst="rect">
            <a:avLst/>
          </a:prstGeom>
          <a:noFill/>
          <a:ln>
            <a:noFill/>
          </a:ln>
        </p:spPr>
      </p:sp>
      <p:sp>
        <p:nvSpPr>
          <p:cNvPr id="30" name="Google Shape;30;p21"/>
          <p:cNvSpPr txBox="1">
            <a:spLocks noGrp="1"/>
          </p:cNvSpPr>
          <p:nvPr>
            <p:ph type="body" idx="7"/>
          </p:nvPr>
        </p:nvSpPr>
        <p:spPr>
          <a:xfrm>
            <a:off x="6894739" y="4064907"/>
            <a:ext cx="4629150" cy="11430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rot="5400000">
            <a:off x="7474744" y="2297907"/>
            <a:ext cx="5129212"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8" name="Google Shape;148;p23"/>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365125"/>
            <a:ext cx="91196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8200" y="1952625"/>
            <a:ext cx="10515600" cy="4224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ftr" idx="11"/>
          </p:nvPr>
        </p:nvSpPr>
        <p:spPr>
          <a:xfrm>
            <a:off x="831757"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10637520" y="6356349"/>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1524000" y="1499615"/>
            <a:ext cx="9144000" cy="201034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1F3864"/>
              </a:buClr>
              <a:buSzPts val="2400"/>
              <a:buNone/>
              <a:defRPr sz="2400">
                <a:solidFill>
                  <a:srgbClr val="1F3864"/>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 name="Google Shape;39;p6"/>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1F386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1F386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1F386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1F386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1F386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1F386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1F386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1F386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1F3864"/>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7"/>
          <p:cNvSpPr/>
          <p:nvPr/>
        </p:nvSpPr>
        <p:spPr>
          <a:xfrm>
            <a:off x="0" y="2006601"/>
            <a:ext cx="12192000" cy="220980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 name="Google Shape;42;p7"/>
          <p:cNvSpPr txBox="1">
            <a:spLocks noGrp="1"/>
          </p:cNvSpPr>
          <p:nvPr>
            <p:ph type="title"/>
          </p:nvPr>
        </p:nvSpPr>
        <p:spPr>
          <a:xfrm>
            <a:off x="831850" y="2443163"/>
            <a:ext cx="10515600" cy="14128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838200" y="365125"/>
            <a:ext cx="8991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8"/>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9788" y="365125"/>
            <a:ext cx="91233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9788" y="1986870"/>
            <a:ext cx="5157787" cy="814387"/>
          </a:xfrm>
          <a:prstGeom prst="rect">
            <a:avLst/>
          </a:prstGeom>
          <a:solidFill>
            <a:srgbClr val="1F3864"/>
          </a:solid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solidFill>
                  <a:schemeClr val="lt1"/>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839788" y="2801257"/>
            <a:ext cx="5157787" cy="338840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1977343"/>
            <a:ext cx="5183188" cy="823912"/>
          </a:xfrm>
          <a:prstGeom prst="rect">
            <a:avLst/>
          </a:prstGeom>
          <a:solidFill>
            <a:srgbClr val="1F3864"/>
          </a:solid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solidFill>
                  <a:schemeClr val="lt1"/>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2801255"/>
            <a:ext cx="5183188" cy="338840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9788" y="365125"/>
            <a:ext cx="91233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8991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2">
            <a:alphaModFix amt="60000"/>
          </a:blip>
          <a:stretch>
            <a:fillRect/>
          </a:stretch>
        </a:blip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8991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ftr" idx="11"/>
          </p:nvPr>
        </p:nvSpPr>
        <p:spPr>
          <a:xfrm>
            <a:off x="844638"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2F549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sldNum" idx="12"/>
          </p:nvPr>
        </p:nvSpPr>
        <p:spPr>
          <a:xfrm>
            <a:off x="10637520" y="6356350"/>
            <a:ext cx="71628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3"/>
          <p:cNvSpPr/>
          <p:nvPr/>
        </p:nvSpPr>
        <p:spPr>
          <a:xfrm>
            <a:off x="10163175" y="136525"/>
            <a:ext cx="1190625" cy="663575"/>
          </a:xfrm>
          <a:prstGeom prst="rect">
            <a:avLst/>
          </a:prstGeom>
          <a:blipFill rotWithShape="1">
            <a:blip r:embed="rId2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kubernetes.github.io/ingress-nginx"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harts.jetstack.io/"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
          <p:cNvSpPr txBox="1">
            <a:spLocks noGrp="1"/>
          </p:cNvSpPr>
          <p:nvPr>
            <p:ph type="ctrTitle"/>
          </p:nvPr>
        </p:nvSpPr>
        <p:spPr>
          <a:xfrm>
            <a:off x="410400" y="1717247"/>
            <a:ext cx="11371200" cy="2522400"/>
          </a:xfrm>
          <a:prstGeom prst="rect">
            <a:avLst/>
          </a:prstGeom>
          <a:noFill/>
          <a:ln>
            <a:noFill/>
          </a:ln>
        </p:spPr>
        <p:txBody>
          <a:bodyPr spcFirstLastPara="1" wrap="square" lIns="91425" tIns="45700" rIns="91425" bIns="45700" anchor="ctr" anchorCtr="0">
            <a:normAutofit/>
          </a:bodyPr>
          <a:lstStyle/>
          <a:p>
            <a:pPr marL="0" lvl="0" indent="0" algn="ctr" rtl="0">
              <a:lnSpc>
                <a:spcPct val="115000"/>
              </a:lnSpc>
              <a:spcBef>
                <a:spcPts val="0"/>
              </a:spcBef>
              <a:spcAft>
                <a:spcPts val="0"/>
              </a:spcAft>
              <a:buClr>
                <a:srgbClr val="1F3864"/>
              </a:buClr>
              <a:buSzPts val="4000"/>
              <a:buFont typeface="Arial"/>
              <a:buNone/>
            </a:pPr>
            <a:r>
              <a:rPr lang="en-US" sz="4000">
                <a:latin typeface="Inter ExtraBold"/>
                <a:ea typeface="Inter ExtraBold"/>
                <a:cs typeface="Inter ExtraBold"/>
                <a:sym typeface="Inter ExtraBold"/>
              </a:rPr>
              <a:t>ARI JSC – DEVOPS</a:t>
            </a:r>
            <a:endParaRPr sz="4000">
              <a:latin typeface="Inter ExtraBold"/>
              <a:ea typeface="Inter ExtraBold"/>
              <a:cs typeface="Inter ExtraBold"/>
              <a:sym typeface="Inter ExtraBold"/>
            </a:endParaRPr>
          </a:p>
          <a:p>
            <a:pPr marL="0" lvl="0" indent="0" algn="ctr" rtl="0">
              <a:lnSpc>
                <a:spcPct val="115000"/>
              </a:lnSpc>
              <a:spcBef>
                <a:spcPts val="0"/>
              </a:spcBef>
              <a:spcAft>
                <a:spcPts val="0"/>
              </a:spcAft>
              <a:buClr>
                <a:srgbClr val="1F3864"/>
              </a:buClr>
              <a:buSzPts val="4000"/>
              <a:buFont typeface="Arial"/>
              <a:buNone/>
            </a:pPr>
            <a:r>
              <a:rPr lang="en-US" sz="4000">
                <a:latin typeface="Inter ExtraBold"/>
                <a:ea typeface="Inter ExtraBold"/>
                <a:cs typeface="Inter ExtraBold"/>
                <a:sym typeface="Inter ExtraBold"/>
              </a:rPr>
              <a:t>BALANCE DEPLOYMENT BACKEND</a:t>
            </a:r>
            <a:endParaRPr sz="4000">
              <a:latin typeface="Inter ExtraBold"/>
              <a:ea typeface="Inter ExtraBold"/>
              <a:cs typeface="Inter ExtraBold"/>
              <a:sym typeface="Inter ExtraBold"/>
            </a:endParaRPr>
          </a:p>
        </p:txBody>
      </p:sp>
      <p:sp>
        <p:nvSpPr>
          <p:cNvPr id="154" name="Google Shape;154;p1"/>
          <p:cNvSpPr txBox="1">
            <a:spLocks noGrp="1"/>
          </p:cNvSpPr>
          <p:nvPr>
            <p:ph type="subTitle" idx="1"/>
          </p:nvPr>
        </p:nvSpPr>
        <p:spPr>
          <a:xfrm>
            <a:off x="1524000" y="414648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F3864"/>
              </a:buClr>
              <a:buSzPts val="2000"/>
              <a:buNone/>
            </a:pPr>
            <a:r>
              <a:rPr lang="en-US" sz="2000" b="1">
                <a:latin typeface="Arial"/>
                <a:ea typeface="Arial"/>
                <a:cs typeface="Arial"/>
                <a:sym typeface="Arial"/>
              </a:rPr>
              <a:t>VERSION 1.0</a:t>
            </a:r>
            <a:endParaRPr sz="2000" b="1">
              <a:latin typeface="Arial"/>
              <a:ea typeface="Arial"/>
              <a:cs typeface="Arial"/>
              <a:sym typeface="Arial"/>
            </a:endParaRPr>
          </a:p>
          <a:p>
            <a:pPr marL="0" lvl="0" indent="0" algn="ctr" rtl="0">
              <a:lnSpc>
                <a:spcPct val="90000"/>
              </a:lnSpc>
              <a:spcBef>
                <a:spcPts val="1000"/>
              </a:spcBef>
              <a:spcAft>
                <a:spcPts val="0"/>
              </a:spcAft>
              <a:buClr>
                <a:srgbClr val="1F3864"/>
              </a:buClr>
              <a:buSzPts val="2000"/>
              <a:buNone/>
            </a:pPr>
            <a:endParaRPr sz="2000" b="1">
              <a:latin typeface="Arial"/>
              <a:ea typeface="Arial"/>
              <a:cs typeface="Arial"/>
              <a:sym typeface="Arial"/>
            </a:endParaRPr>
          </a:p>
          <a:p>
            <a:pPr marL="0" lvl="0" indent="0" algn="ctr" rtl="0">
              <a:lnSpc>
                <a:spcPct val="90000"/>
              </a:lnSpc>
              <a:spcBef>
                <a:spcPts val="1000"/>
              </a:spcBef>
              <a:spcAft>
                <a:spcPts val="0"/>
              </a:spcAft>
              <a:buClr>
                <a:srgbClr val="1F3864"/>
              </a:buClr>
              <a:buSzPts val="2000"/>
              <a:buNone/>
            </a:pPr>
            <a:r>
              <a:rPr lang="en-US" sz="1391" b="1">
                <a:latin typeface="Arial"/>
                <a:ea typeface="Arial"/>
                <a:cs typeface="Arial"/>
                <a:sym typeface="Arial"/>
              </a:rPr>
              <a:t>CREATE DATE:2023/02/03</a:t>
            </a:r>
            <a:endParaRPr sz="1391" b="1">
              <a:latin typeface="Arial"/>
              <a:ea typeface="Arial"/>
              <a:cs typeface="Arial"/>
              <a:sym typeface="Arial"/>
            </a:endParaRPr>
          </a:p>
          <a:p>
            <a:pPr marL="0" lvl="0" indent="0" algn="ctr" rtl="0">
              <a:lnSpc>
                <a:spcPct val="90000"/>
              </a:lnSpc>
              <a:spcBef>
                <a:spcPts val="1000"/>
              </a:spcBef>
              <a:spcAft>
                <a:spcPts val="0"/>
              </a:spcAft>
              <a:buClr>
                <a:srgbClr val="1F3864"/>
              </a:buClr>
              <a:buSzPts val="2000"/>
              <a:buNone/>
            </a:pPr>
            <a:r>
              <a:rPr lang="en-US" sz="1391" b="1">
                <a:latin typeface="Arial"/>
                <a:ea typeface="Arial"/>
                <a:cs typeface="Arial"/>
                <a:sym typeface="Arial"/>
              </a:rPr>
              <a:t>ARI TECHNOLOGY  JOINT STOCK COMPANY</a:t>
            </a:r>
            <a:endParaRPr sz="1391" b="1">
              <a:latin typeface="Arial"/>
              <a:ea typeface="Arial"/>
              <a:cs typeface="Arial"/>
              <a:sym typeface="Arial"/>
            </a:endParaRPr>
          </a:p>
          <a:p>
            <a:pPr marL="0" lvl="0" indent="0" algn="ctr" rtl="0">
              <a:lnSpc>
                <a:spcPct val="90000"/>
              </a:lnSpc>
              <a:spcBef>
                <a:spcPts val="1000"/>
              </a:spcBef>
              <a:spcAft>
                <a:spcPts val="0"/>
              </a:spcAft>
              <a:buClr>
                <a:srgbClr val="1F3864"/>
              </a:buClr>
              <a:buSzPts val="2000"/>
              <a:buNone/>
            </a:pPr>
            <a:endParaRPr sz="2000" b="1">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99ee21b746_0_638"/>
          <p:cNvSpPr/>
          <p:nvPr/>
        </p:nvSpPr>
        <p:spPr>
          <a:xfrm>
            <a:off x="479550" y="1167525"/>
            <a:ext cx="11232900" cy="5529300"/>
          </a:xfrm>
          <a:prstGeom prst="roundRect">
            <a:avLst>
              <a:gd name="adj" fmla="val 5488"/>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g199ee21b746_0_638"/>
          <p:cNvSpPr txBox="1"/>
          <p:nvPr/>
        </p:nvSpPr>
        <p:spPr>
          <a:xfrm>
            <a:off x="17259300" y="9459541"/>
            <a:ext cx="4845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0" i="0" u="none" strike="noStrike" cap="none">
                <a:solidFill>
                  <a:srgbClr val="191919"/>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40" name="Google Shape;340;g199ee21b746_0_638"/>
          <p:cNvSpPr txBox="1"/>
          <p:nvPr/>
        </p:nvSpPr>
        <p:spPr>
          <a:xfrm>
            <a:off x="790100" y="1319500"/>
            <a:ext cx="32208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1F3864"/>
              </a:buClr>
              <a:buSzPts val="2000"/>
              <a:buFont typeface="Lexend Deca"/>
              <a:buChar char="●"/>
            </a:pPr>
            <a:r>
              <a:rPr lang="en-US" sz="2000" b="1">
                <a:solidFill>
                  <a:srgbClr val="1F3864"/>
                </a:solidFill>
                <a:latin typeface="Lexend Deca"/>
                <a:ea typeface="Lexend Deca"/>
                <a:cs typeface="Lexend Deca"/>
                <a:sym typeface="Lexend Deca"/>
              </a:rPr>
              <a:t>Ref</a:t>
            </a:r>
            <a:endParaRPr sz="2000" b="1" i="0" u="none" strike="noStrike" cap="none">
              <a:solidFill>
                <a:srgbClr val="1F3864"/>
              </a:solidFill>
              <a:latin typeface="Lexend Deca"/>
              <a:ea typeface="Lexend Deca"/>
              <a:cs typeface="Lexend Deca"/>
              <a:sym typeface="Lexend Deca"/>
            </a:endParaRPr>
          </a:p>
        </p:txBody>
      </p:sp>
      <p:sp>
        <p:nvSpPr>
          <p:cNvPr id="341" name="Google Shape;341;g199ee21b746_0_638"/>
          <p:cNvSpPr txBox="1">
            <a:spLocks noGrp="1"/>
          </p:cNvSpPr>
          <p:nvPr>
            <p:ph type="sldNum" idx="12"/>
          </p:nvPr>
        </p:nvSpPr>
        <p:spPr>
          <a:xfrm>
            <a:off x="10637520" y="6356349"/>
            <a:ext cx="71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348" name="Google Shape;348;g199ee21b746_0_638"/>
          <p:cNvSpPr txBox="1">
            <a:spLocks noGrp="1"/>
          </p:cNvSpPr>
          <p:nvPr>
            <p:ph type="title"/>
          </p:nvPr>
        </p:nvSpPr>
        <p:spPr>
          <a:xfrm>
            <a:off x="8858875" y="349375"/>
            <a:ext cx="484500" cy="349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4400"/>
              <a:buNone/>
            </a:pPr>
            <a:r>
              <a:rPr lang="en-US" sz="1200">
                <a:solidFill>
                  <a:srgbClr val="B7B7B7"/>
                </a:solidFill>
              </a:rPr>
              <a:t>. . . </a:t>
            </a:r>
            <a:endParaRPr sz="1200">
              <a:solidFill>
                <a:srgbClr val="B7B7B7"/>
              </a:solidFill>
            </a:endParaRPr>
          </a:p>
        </p:txBody>
      </p:sp>
      <p:sp>
        <p:nvSpPr>
          <p:cNvPr id="3" name="Google Shape;340;g199ee21b746_0_638">
            <a:extLst>
              <a:ext uri="{FF2B5EF4-FFF2-40B4-BE49-F238E27FC236}">
                <a16:creationId xmlns:a16="http://schemas.microsoft.com/office/drawing/2014/main" id="{29B54A66-E331-2D7B-151E-E945D98D1DE8}"/>
              </a:ext>
            </a:extLst>
          </p:cNvPr>
          <p:cNvSpPr txBox="1"/>
          <p:nvPr/>
        </p:nvSpPr>
        <p:spPr>
          <a:xfrm>
            <a:off x="790099" y="1964075"/>
            <a:ext cx="10635374" cy="430857"/>
          </a:xfrm>
          <a:prstGeom prst="rect">
            <a:avLst/>
          </a:prstGeom>
          <a:noFill/>
          <a:ln>
            <a:noFill/>
          </a:ln>
        </p:spPr>
        <p:txBody>
          <a:bodyPr spcFirstLastPara="1" wrap="square" lIns="91425" tIns="91425" rIns="91425" bIns="91425" anchor="t" anchorCtr="0">
            <a:spAutoFit/>
          </a:bodyPr>
          <a:lstStyle/>
          <a:p>
            <a:pPr marL="101600" marR="0" lvl="0" algn="l" rtl="0">
              <a:lnSpc>
                <a:spcPct val="100000"/>
              </a:lnSpc>
              <a:spcBef>
                <a:spcPts val="0"/>
              </a:spcBef>
              <a:spcAft>
                <a:spcPts val="0"/>
              </a:spcAft>
              <a:buClr>
                <a:srgbClr val="1F3864"/>
              </a:buClr>
              <a:buSzPts val="2000"/>
            </a:pPr>
            <a:r>
              <a:rPr lang="en-US" sz="1600" i="0" u="none" strike="noStrike" cap="none">
                <a:solidFill>
                  <a:schemeClr val="tx1"/>
                </a:solidFill>
                <a:latin typeface="Lexend Deca"/>
                <a:ea typeface="Lexend Deca"/>
                <a:cs typeface="Lexend Deca"/>
                <a:sym typeface="Lexend Deca"/>
              </a:rPr>
              <a:t>For more detail: </a:t>
            </a:r>
            <a:r>
              <a:rPr lang="en-US" sz="1600" i="0" u="sng" strike="noStrike" cap="none">
                <a:solidFill>
                  <a:schemeClr val="tx1"/>
                </a:solidFill>
                <a:latin typeface="Lexend Deca"/>
                <a:ea typeface="Lexend Deca"/>
                <a:cs typeface="Lexend Deca"/>
                <a:sym typeface="Lexend Deca"/>
              </a:rPr>
              <a:t>https://github.com/Ari-balance/balance-be/tree/develop/deployment </a:t>
            </a:r>
            <a:endParaRPr sz="1600" i="0" u="sng" strike="noStrike" cap="none">
              <a:solidFill>
                <a:schemeClr val="tx1"/>
              </a:solidFill>
              <a:latin typeface="Lexend Deca"/>
              <a:ea typeface="Lexend Deca"/>
              <a:cs typeface="Lexend Deca"/>
              <a:sym typeface="Lexend Deca"/>
            </a:endParaRPr>
          </a:p>
        </p:txBody>
      </p:sp>
      <p:sp>
        <p:nvSpPr>
          <p:cNvPr id="14" name="Google Shape;250;g199ee21b746_0_470">
            <a:extLst>
              <a:ext uri="{FF2B5EF4-FFF2-40B4-BE49-F238E27FC236}">
                <a16:creationId xmlns:a16="http://schemas.microsoft.com/office/drawing/2014/main" id="{6C692027-BCF0-3493-1E11-4514A29D1585}"/>
              </a:ext>
            </a:extLst>
          </p:cNvPr>
          <p:cNvSpPr/>
          <p:nvPr/>
        </p:nvSpPr>
        <p:spPr>
          <a:xfrm>
            <a:off x="2462258" y="126030"/>
            <a:ext cx="6603000" cy="539400"/>
          </a:xfrm>
          <a:prstGeom prst="roundRect">
            <a:avLst>
              <a:gd name="adj" fmla="val 16667"/>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252;g199ee21b746_0_470">
            <a:extLst>
              <a:ext uri="{FF2B5EF4-FFF2-40B4-BE49-F238E27FC236}">
                <a16:creationId xmlns:a16="http://schemas.microsoft.com/office/drawing/2014/main" id="{29BC7595-5D33-4361-B432-1536BE276633}"/>
              </a:ext>
            </a:extLst>
          </p:cNvPr>
          <p:cNvSpPr txBox="1">
            <a:spLocks/>
          </p:cNvSpPr>
          <p:nvPr/>
        </p:nvSpPr>
        <p:spPr>
          <a:xfrm>
            <a:off x="2636887" y="221130"/>
            <a:ext cx="1124481"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chemeClr val="bg1">
                    <a:lumMod val="85000"/>
                  </a:schemeClr>
                </a:solidFill>
                <a:latin typeface="Lexend Deca"/>
                <a:ea typeface="Lexend Deca"/>
                <a:cs typeface="Lexend Deca"/>
                <a:sym typeface="Lexend Deca"/>
              </a:rPr>
              <a:t>CI/CD Flow</a:t>
            </a:r>
          </a:p>
        </p:txBody>
      </p:sp>
      <p:sp>
        <p:nvSpPr>
          <p:cNvPr id="16" name="Google Shape;253;g199ee21b746_0_470">
            <a:extLst>
              <a:ext uri="{FF2B5EF4-FFF2-40B4-BE49-F238E27FC236}">
                <a16:creationId xmlns:a16="http://schemas.microsoft.com/office/drawing/2014/main" id="{1D820AE7-B9AB-5136-863A-E0DD61E257D1}"/>
              </a:ext>
            </a:extLst>
          </p:cNvPr>
          <p:cNvSpPr txBox="1">
            <a:spLocks/>
          </p:cNvSpPr>
          <p:nvPr/>
        </p:nvSpPr>
        <p:spPr>
          <a:xfrm>
            <a:off x="4437639" y="222588"/>
            <a:ext cx="878195"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Tools</a:t>
            </a:r>
          </a:p>
        </p:txBody>
      </p:sp>
      <p:sp>
        <p:nvSpPr>
          <p:cNvPr id="17" name="Google Shape;254;g199ee21b746_0_470">
            <a:extLst>
              <a:ext uri="{FF2B5EF4-FFF2-40B4-BE49-F238E27FC236}">
                <a16:creationId xmlns:a16="http://schemas.microsoft.com/office/drawing/2014/main" id="{D4AA7925-7E74-2753-9AEE-307014CA4936}"/>
              </a:ext>
            </a:extLst>
          </p:cNvPr>
          <p:cNvSpPr txBox="1">
            <a:spLocks/>
          </p:cNvSpPr>
          <p:nvPr/>
        </p:nvSpPr>
        <p:spPr>
          <a:xfrm>
            <a:off x="6304665" y="221130"/>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Setup</a:t>
            </a:r>
          </a:p>
        </p:txBody>
      </p:sp>
      <p:sp>
        <p:nvSpPr>
          <p:cNvPr id="18" name="Google Shape;254;g199ee21b746_0_470">
            <a:extLst>
              <a:ext uri="{FF2B5EF4-FFF2-40B4-BE49-F238E27FC236}">
                <a16:creationId xmlns:a16="http://schemas.microsoft.com/office/drawing/2014/main" id="{C33FE404-C3E0-164C-F3FC-F0FB0246B7D8}"/>
              </a:ext>
            </a:extLst>
          </p:cNvPr>
          <p:cNvSpPr txBox="1">
            <a:spLocks/>
          </p:cNvSpPr>
          <p:nvPr/>
        </p:nvSpPr>
        <p:spPr>
          <a:xfrm>
            <a:off x="8078708" y="256314"/>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b="1">
                <a:solidFill>
                  <a:schemeClr val="accent1"/>
                </a:solidFill>
                <a:latin typeface="Lexend Deca"/>
                <a:ea typeface="Lexend Deca"/>
                <a:cs typeface="Lexend Deca"/>
                <a:sym typeface="Lexend Deca"/>
              </a:rPr>
              <a:t>Ref</a:t>
            </a:r>
          </a:p>
        </p:txBody>
      </p:sp>
    </p:spTree>
    <p:extLst>
      <p:ext uri="{BB962C8B-B14F-4D97-AF65-F5344CB8AC3E}">
        <p14:creationId xmlns:p14="http://schemas.microsoft.com/office/powerpoint/2010/main" val="262177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99ee21b746_0_6"/>
          <p:cNvSpPr txBox="1">
            <a:spLocks noGrp="1"/>
          </p:cNvSpPr>
          <p:nvPr>
            <p:ph type="title"/>
          </p:nvPr>
        </p:nvSpPr>
        <p:spPr>
          <a:xfrm>
            <a:off x="593025" y="426025"/>
            <a:ext cx="3932100" cy="8004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3200"/>
              <a:buNone/>
            </a:pPr>
            <a:r>
              <a:rPr lang="en-US" sz="4600" b="1">
                <a:latin typeface="Lexend Deca" panose="020B0604020202020204" charset="0"/>
              </a:rPr>
              <a:t>NỘI DUNG</a:t>
            </a:r>
            <a:endParaRPr sz="4600" b="1">
              <a:latin typeface="Lexend Deca" panose="020B0604020202020204" charset="0"/>
            </a:endParaRPr>
          </a:p>
        </p:txBody>
      </p:sp>
      <p:sp>
        <p:nvSpPr>
          <p:cNvPr id="160" name="Google Shape;160;g199ee21b746_0_6"/>
          <p:cNvSpPr txBox="1">
            <a:spLocks noGrp="1"/>
          </p:cNvSpPr>
          <p:nvPr>
            <p:ph type="body" idx="3"/>
          </p:nvPr>
        </p:nvSpPr>
        <p:spPr>
          <a:xfrm>
            <a:off x="6350727" y="1143317"/>
            <a:ext cx="4629300" cy="4785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90000"/>
              </a:lnSpc>
              <a:spcBef>
                <a:spcPts val="1000"/>
              </a:spcBef>
              <a:spcAft>
                <a:spcPts val="0"/>
              </a:spcAft>
              <a:buSzPts val="1800"/>
              <a:buNone/>
            </a:pPr>
            <a:r>
              <a:rPr lang="en-US" sz="2000">
                <a:latin typeface="Lexend Deca" panose="020B0604020202020204" charset="0"/>
                <a:ea typeface="Inter Medium"/>
                <a:cs typeface="Inter Medium"/>
                <a:sym typeface="Inter Medium"/>
              </a:rPr>
              <a:t>CI/CD flow</a:t>
            </a:r>
            <a:endParaRPr sz="2000">
              <a:latin typeface="Lexend Deca" panose="020B0604020202020204" charset="0"/>
              <a:ea typeface="Inter Medium"/>
              <a:cs typeface="Inter Medium"/>
              <a:sym typeface="Inter Medium"/>
            </a:endParaRPr>
          </a:p>
        </p:txBody>
      </p:sp>
      <p:sp>
        <p:nvSpPr>
          <p:cNvPr id="161" name="Google Shape;161;g199ee21b746_0_6"/>
          <p:cNvSpPr txBox="1">
            <a:spLocks noGrp="1"/>
          </p:cNvSpPr>
          <p:nvPr>
            <p:ph type="body" idx="5"/>
          </p:nvPr>
        </p:nvSpPr>
        <p:spPr>
          <a:xfrm>
            <a:off x="6350727" y="1943717"/>
            <a:ext cx="5038500" cy="47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sz="2000">
                <a:latin typeface="Lexend Deca" panose="020B0604020202020204" charset="0"/>
                <a:ea typeface="Inter Medium"/>
                <a:cs typeface="Inter Medium"/>
                <a:sym typeface="Inter Medium"/>
              </a:rPr>
              <a:t>Tools</a:t>
            </a:r>
            <a:endParaRPr sz="2000">
              <a:latin typeface="Lexend Deca" panose="020B0604020202020204" charset="0"/>
              <a:ea typeface="Inter Medium"/>
              <a:cs typeface="Inter Medium"/>
              <a:sym typeface="Inter Medium"/>
            </a:endParaRPr>
          </a:p>
        </p:txBody>
      </p:sp>
      <p:sp>
        <p:nvSpPr>
          <p:cNvPr id="162" name="Google Shape;162;g199ee21b746_0_6"/>
          <p:cNvSpPr txBox="1">
            <a:spLocks noGrp="1"/>
          </p:cNvSpPr>
          <p:nvPr>
            <p:ph type="body" idx="7"/>
          </p:nvPr>
        </p:nvSpPr>
        <p:spPr>
          <a:xfrm>
            <a:off x="6350727" y="2629517"/>
            <a:ext cx="5038500" cy="47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sz="2000">
                <a:latin typeface="Lexend Deca" panose="020B0604020202020204" charset="0"/>
                <a:ea typeface="Inter Medium"/>
                <a:cs typeface="Inter Medium"/>
                <a:sym typeface="Inter Medium"/>
              </a:rPr>
              <a:t>Setup</a:t>
            </a:r>
            <a:endParaRPr sz="2000">
              <a:latin typeface="Lexend Deca" panose="020B0604020202020204" charset="0"/>
              <a:ea typeface="Inter Medium"/>
              <a:cs typeface="Inter Medium"/>
              <a:sym typeface="Inter Medium"/>
            </a:endParaRPr>
          </a:p>
        </p:txBody>
      </p:sp>
      <p:sp>
        <p:nvSpPr>
          <p:cNvPr id="163" name="Google Shape;163;g199ee21b746_0_6"/>
          <p:cNvSpPr txBox="1">
            <a:spLocks noGrp="1"/>
          </p:cNvSpPr>
          <p:nvPr>
            <p:ph type="body" idx="7"/>
          </p:nvPr>
        </p:nvSpPr>
        <p:spPr>
          <a:xfrm>
            <a:off x="6350727" y="3315317"/>
            <a:ext cx="4629300" cy="4785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400"/>
              <a:buFont typeface="Arial"/>
              <a:buNone/>
            </a:pPr>
            <a:r>
              <a:rPr lang="en-US" sz="2000">
                <a:latin typeface="Lexend Deca" panose="020B0604020202020204" charset="0"/>
                <a:ea typeface="Inter Medium"/>
                <a:cs typeface="Inter Medium"/>
                <a:sym typeface="Inter Medium"/>
              </a:rPr>
              <a:t>Ref</a:t>
            </a:r>
            <a:endParaRPr sz="2000">
              <a:latin typeface="Lexend Deca" panose="020B0604020202020204" charset="0"/>
              <a:ea typeface="Inter Medium"/>
              <a:cs typeface="Inter Medium"/>
              <a:sym typeface="Inter Medium"/>
            </a:endParaRPr>
          </a:p>
        </p:txBody>
      </p:sp>
      <p:sp>
        <p:nvSpPr>
          <p:cNvPr id="164" name="Google Shape;164;g199ee21b746_0_6"/>
          <p:cNvSpPr txBox="1"/>
          <p:nvPr/>
        </p:nvSpPr>
        <p:spPr>
          <a:xfrm>
            <a:off x="5433302" y="1096967"/>
            <a:ext cx="1006800" cy="80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rgbClr val="31538F"/>
                </a:solidFill>
                <a:latin typeface="Lexend Deca" panose="020B0604020202020204" charset="0"/>
                <a:ea typeface="Lexend Deca"/>
                <a:cs typeface="Lexend Deca"/>
                <a:sym typeface="Lexend Deca"/>
              </a:rPr>
              <a:t>01.</a:t>
            </a:r>
            <a:endParaRPr sz="3300" b="1" i="0" u="none" strike="noStrike" cap="none">
              <a:solidFill>
                <a:srgbClr val="31538F"/>
              </a:solidFill>
              <a:latin typeface="Lexend Deca" panose="020B0604020202020204" charset="0"/>
              <a:ea typeface="Lexend Deca"/>
              <a:cs typeface="Lexend Deca"/>
              <a:sym typeface="Lexend Deca"/>
            </a:endParaRPr>
          </a:p>
        </p:txBody>
      </p:sp>
      <p:sp>
        <p:nvSpPr>
          <p:cNvPr id="166" name="Google Shape;166;g199ee21b746_0_6"/>
          <p:cNvSpPr txBox="1">
            <a:spLocks noGrp="1"/>
          </p:cNvSpPr>
          <p:nvPr>
            <p:ph type="sldNum" idx="12"/>
          </p:nvPr>
        </p:nvSpPr>
        <p:spPr>
          <a:xfrm>
            <a:off x="10789920" y="6429085"/>
            <a:ext cx="71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Lexend Deca" panose="020B0604020202020204" charset="0"/>
                <a:ea typeface="Inter Medium"/>
                <a:cs typeface="Inter Medium"/>
                <a:sym typeface="Inter Medium"/>
              </a:rPr>
              <a:t>2</a:t>
            </a:fld>
            <a:endParaRPr>
              <a:latin typeface="Lexend Deca" panose="020B0604020202020204" charset="0"/>
              <a:ea typeface="Inter Medium"/>
              <a:cs typeface="Inter Medium"/>
              <a:sym typeface="Inter Medium"/>
            </a:endParaRPr>
          </a:p>
        </p:txBody>
      </p:sp>
      <p:sp>
        <p:nvSpPr>
          <p:cNvPr id="170" name="Google Shape;170;g199ee21b746_0_6"/>
          <p:cNvSpPr txBox="1"/>
          <p:nvPr/>
        </p:nvSpPr>
        <p:spPr>
          <a:xfrm>
            <a:off x="5433302" y="1782767"/>
            <a:ext cx="1006800" cy="80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rgbClr val="31538F"/>
                </a:solidFill>
                <a:latin typeface="Lexend Deca" panose="020B0604020202020204" charset="0"/>
                <a:ea typeface="Lexend Deca"/>
                <a:cs typeface="Lexend Deca"/>
                <a:sym typeface="Lexend Deca"/>
              </a:rPr>
              <a:t>02.</a:t>
            </a:r>
            <a:endParaRPr sz="3300" b="1" i="0" u="none" strike="noStrike" cap="none">
              <a:solidFill>
                <a:srgbClr val="31538F"/>
              </a:solidFill>
              <a:latin typeface="Lexend Deca" panose="020B0604020202020204" charset="0"/>
              <a:ea typeface="Lexend Deca"/>
              <a:cs typeface="Lexend Deca"/>
              <a:sym typeface="Lexend Deca"/>
            </a:endParaRPr>
          </a:p>
        </p:txBody>
      </p:sp>
      <p:sp>
        <p:nvSpPr>
          <p:cNvPr id="171" name="Google Shape;171;g199ee21b746_0_6"/>
          <p:cNvSpPr txBox="1"/>
          <p:nvPr/>
        </p:nvSpPr>
        <p:spPr>
          <a:xfrm>
            <a:off x="5433302" y="2468567"/>
            <a:ext cx="1006800" cy="80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rgbClr val="31538F"/>
                </a:solidFill>
                <a:latin typeface="Lexend Deca" panose="020B0604020202020204" charset="0"/>
                <a:ea typeface="Lexend Deca"/>
                <a:cs typeface="Lexend Deca"/>
                <a:sym typeface="Lexend Deca"/>
              </a:rPr>
              <a:t>03.</a:t>
            </a:r>
            <a:endParaRPr sz="3300" b="1" i="0" u="none" strike="noStrike" cap="none">
              <a:solidFill>
                <a:srgbClr val="31538F"/>
              </a:solidFill>
              <a:latin typeface="Lexend Deca" panose="020B0604020202020204" charset="0"/>
              <a:ea typeface="Lexend Deca"/>
              <a:cs typeface="Lexend Deca"/>
              <a:sym typeface="Lexend Deca"/>
            </a:endParaRPr>
          </a:p>
        </p:txBody>
      </p:sp>
      <p:sp>
        <p:nvSpPr>
          <p:cNvPr id="172" name="Google Shape;172;g199ee21b746_0_6"/>
          <p:cNvSpPr txBox="1"/>
          <p:nvPr/>
        </p:nvSpPr>
        <p:spPr>
          <a:xfrm>
            <a:off x="5433302" y="3154367"/>
            <a:ext cx="1006800" cy="800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rgbClr val="31538F"/>
                </a:solidFill>
                <a:latin typeface="Lexend Deca" panose="020B0604020202020204" charset="0"/>
                <a:ea typeface="Lexend Deca"/>
                <a:cs typeface="Lexend Deca"/>
                <a:sym typeface="Lexend Deca"/>
              </a:rPr>
              <a:t>04.</a:t>
            </a:r>
            <a:endParaRPr sz="3300" b="1" i="0" u="none" strike="noStrike" cap="none">
              <a:solidFill>
                <a:srgbClr val="31538F"/>
              </a:solidFill>
              <a:latin typeface="Lexend Deca" panose="020B0604020202020204" charset="0"/>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g199ee21b746_0_470"/>
          <p:cNvSpPr txBox="1"/>
          <p:nvPr/>
        </p:nvSpPr>
        <p:spPr>
          <a:xfrm>
            <a:off x="17259300" y="9459541"/>
            <a:ext cx="4845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0" i="0" u="none" strike="noStrike" cap="none">
                <a:solidFill>
                  <a:srgbClr val="191919"/>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49" name="Google Shape;249;g199ee21b746_0_470"/>
          <p:cNvSpPr txBox="1">
            <a:spLocks noGrp="1"/>
          </p:cNvSpPr>
          <p:nvPr>
            <p:ph type="sldNum" idx="12"/>
          </p:nvPr>
        </p:nvSpPr>
        <p:spPr>
          <a:xfrm>
            <a:off x="10637520" y="6356349"/>
            <a:ext cx="71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250" name="Google Shape;250;g199ee21b746_0_470"/>
          <p:cNvSpPr/>
          <p:nvPr/>
        </p:nvSpPr>
        <p:spPr>
          <a:xfrm>
            <a:off x="2462258" y="126030"/>
            <a:ext cx="6603000" cy="539400"/>
          </a:xfrm>
          <a:prstGeom prst="roundRect">
            <a:avLst>
              <a:gd name="adj" fmla="val 16667"/>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199ee21b746_0_470"/>
          <p:cNvSpPr txBox="1">
            <a:spLocks noGrp="1"/>
          </p:cNvSpPr>
          <p:nvPr>
            <p:ph type="title"/>
          </p:nvPr>
        </p:nvSpPr>
        <p:spPr>
          <a:xfrm>
            <a:off x="2636887" y="221130"/>
            <a:ext cx="1124481" cy="34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sz="1200" b="1">
                <a:solidFill>
                  <a:srgbClr val="1F3864"/>
                </a:solidFill>
                <a:latin typeface="Lexend Deca"/>
                <a:ea typeface="Lexend Deca"/>
                <a:cs typeface="Lexend Deca"/>
                <a:sym typeface="Lexend Deca"/>
              </a:rPr>
              <a:t>CI/CD Flow</a:t>
            </a:r>
            <a:endParaRPr sz="1200" b="1">
              <a:solidFill>
                <a:srgbClr val="1F3864"/>
              </a:solidFill>
              <a:latin typeface="Lexend Deca"/>
              <a:ea typeface="Lexend Deca"/>
              <a:cs typeface="Lexend Deca"/>
              <a:sym typeface="Lexend Deca"/>
            </a:endParaRPr>
          </a:p>
        </p:txBody>
      </p:sp>
      <p:sp>
        <p:nvSpPr>
          <p:cNvPr id="253" name="Google Shape;253;g199ee21b746_0_470"/>
          <p:cNvSpPr txBox="1">
            <a:spLocks noGrp="1"/>
          </p:cNvSpPr>
          <p:nvPr>
            <p:ph type="title"/>
          </p:nvPr>
        </p:nvSpPr>
        <p:spPr>
          <a:xfrm>
            <a:off x="4437639" y="222588"/>
            <a:ext cx="878195" cy="34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sz="1200">
                <a:solidFill>
                  <a:srgbClr val="B7B7B7"/>
                </a:solidFill>
                <a:latin typeface="Lexend Deca"/>
                <a:ea typeface="Lexend Deca"/>
                <a:cs typeface="Lexend Deca"/>
                <a:sym typeface="Lexend Deca"/>
              </a:rPr>
              <a:t>Tools</a:t>
            </a:r>
            <a:endParaRPr sz="1200">
              <a:solidFill>
                <a:srgbClr val="B7B7B7"/>
              </a:solidFill>
              <a:latin typeface="Lexend Deca"/>
              <a:ea typeface="Lexend Deca"/>
              <a:cs typeface="Lexend Deca"/>
              <a:sym typeface="Lexend Deca"/>
            </a:endParaRPr>
          </a:p>
        </p:txBody>
      </p:sp>
      <p:sp>
        <p:nvSpPr>
          <p:cNvPr id="254" name="Google Shape;254;g199ee21b746_0_470"/>
          <p:cNvSpPr txBox="1">
            <a:spLocks noGrp="1"/>
          </p:cNvSpPr>
          <p:nvPr>
            <p:ph type="title"/>
          </p:nvPr>
        </p:nvSpPr>
        <p:spPr>
          <a:xfrm>
            <a:off x="6304665" y="221130"/>
            <a:ext cx="986550" cy="34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sz="1200">
                <a:solidFill>
                  <a:srgbClr val="B7B7B7"/>
                </a:solidFill>
                <a:latin typeface="Lexend Deca"/>
                <a:ea typeface="Lexend Deca"/>
                <a:cs typeface="Lexend Deca"/>
                <a:sym typeface="Lexend Deca"/>
              </a:rPr>
              <a:t>Setup</a:t>
            </a:r>
            <a:endParaRPr sz="1200">
              <a:solidFill>
                <a:srgbClr val="B7B7B7"/>
              </a:solidFill>
              <a:latin typeface="Lexend Deca"/>
              <a:ea typeface="Lexend Deca"/>
              <a:cs typeface="Lexend Deca"/>
              <a:sym typeface="Lexend Deca"/>
            </a:endParaRPr>
          </a:p>
        </p:txBody>
      </p:sp>
      <p:pic>
        <p:nvPicPr>
          <p:cNvPr id="1026" name="Picture 2">
            <a:extLst>
              <a:ext uri="{FF2B5EF4-FFF2-40B4-BE49-F238E27FC236}">
                <a16:creationId xmlns:a16="http://schemas.microsoft.com/office/drawing/2014/main" id="{3E9E2454-61CF-8C02-D588-25483BE4F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859" y="1023042"/>
            <a:ext cx="7268082" cy="5169528"/>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254;g199ee21b746_0_470">
            <a:extLst>
              <a:ext uri="{FF2B5EF4-FFF2-40B4-BE49-F238E27FC236}">
                <a16:creationId xmlns:a16="http://schemas.microsoft.com/office/drawing/2014/main" id="{A0EF3646-0C9E-95B6-2E2D-22668E3D96EE}"/>
              </a:ext>
            </a:extLst>
          </p:cNvPr>
          <p:cNvSpPr txBox="1">
            <a:spLocks/>
          </p:cNvSpPr>
          <p:nvPr/>
        </p:nvSpPr>
        <p:spPr>
          <a:xfrm>
            <a:off x="8078708" y="256314"/>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Ref</a:t>
            </a:r>
          </a:p>
        </p:txBody>
      </p:sp>
      <p:sp>
        <p:nvSpPr>
          <p:cNvPr id="17" name="Google Shape;263;g199ee21b746_0_504">
            <a:extLst>
              <a:ext uri="{FF2B5EF4-FFF2-40B4-BE49-F238E27FC236}">
                <a16:creationId xmlns:a16="http://schemas.microsoft.com/office/drawing/2014/main" id="{60BA9EDD-DB1D-C199-5389-C6831422001B}"/>
              </a:ext>
            </a:extLst>
          </p:cNvPr>
          <p:cNvSpPr txBox="1"/>
          <p:nvPr/>
        </p:nvSpPr>
        <p:spPr>
          <a:xfrm>
            <a:off x="540568" y="681642"/>
            <a:ext cx="32208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1F3864"/>
              </a:buClr>
              <a:buSzPts val="2000"/>
              <a:buFont typeface="Lexend Deca"/>
              <a:buChar char="●"/>
            </a:pPr>
            <a:r>
              <a:rPr lang="en-US" sz="2000" b="1" i="0" u="none" strike="noStrike" cap="none">
                <a:solidFill>
                  <a:srgbClr val="1F3864"/>
                </a:solidFill>
                <a:latin typeface="Lexend Deca"/>
                <a:ea typeface="Lexend Deca"/>
                <a:cs typeface="Lexend Deca"/>
                <a:sym typeface="Lexend Deca"/>
              </a:rPr>
              <a:t>CI/CD Flow</a:t>
            </a:r>
            <a:endParaRPr sz="2000" b="1" i="0" u="none" strike="noStrike" cap="none">
              <a:solidFill>
                <a:srgbClr val="1F3864"/>
              </a:solidFill>
              <a:latin typeface="Lexend Deca"/>
              <a:ea typeface="Lexend Deca"/>
              <a:cs typeface="Lexend Deca"/>
              <a:sym typeface="Lexend De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199ee21b746_0_504"/>
          <p:cNvSpPr/>
          <p:nvPr/>
        </p:nvSpPr>
        <p:spPr>
          <a:xfrm>
            <a:off x="479550" y="1167525"/>
            <a:ext cx="11232900" cy="5529300"/>
          </a:xfrm>
          <a:prstGeom prst="roundRect">
            <a:avLst>
              <a:gd name="adj" fmla="val 5488"/>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199ee21b746_0_504"/>
          <p:cNvSpPr txBox="1"/>
          <p:nvPr/>
        </p:nvSpPr>
        <p:spPr>
          <a:xfrm>
            <a:off x="17259300" y="9459541"/>
            <a:ext cx="4845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0" i="0" u="none" strike="noStrike" cap="none">
                <a:solidFill>
                  <a:srgbClr val="191919"/>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63" name="Google Shape;263;g199ee21b746_0_504"/>
          <p:cNvSpPr txBox="1"/>
          <p:nvPr/>
        </p:nvSpPr>
        <p:spPr>
          <a:xfrm>
            <a:off x="609600" y="1137375"/>
            <a:ext cx="32208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1F3864"/>
              </a:buClr>
              <a:buSzPts val="2000"/>
              <a:buFont typeface="Lexend Deca"/>
              <a:buChar char="●"/>
            </a:pPr>
            <a:r>
              <a:rPr lang="en-US" sz="2000" b="1" i="0" u="none" strike="noStrike" cap="none">
                <a:solidFill>
                  <a:srgbClr val="1F3864"/>
                </a:solidFill>
                <a:latin typeface="Lexend Deca"/>
                <a:ea typeface="Lexend Deca"/>
                <a:cs typeface="Lexend Deca"/>
                <a:sym typeface="Lexend Deca"/>
              </a:rPr>
              <a:t>Tools</a:t>
            </a:r>
            <a:endParaRPr sz="2000" b="1" i="0" u="none" strike="noStrike" cap="none">
              <a:solidFill>
                <a:srgbClr val="1F3864"/>
              </a:solidFill>
              <a:latin typeface="Lexend Deca"/>
              <a:ea typeface="Lexend Deca"/>
              <a:cs typeface="Lexend Deca"/>
              <a:sym typeface="Lexend Deca"/>
            </a:endParaRPr>
          </a:p>
        </p:txBody>
      </p:sp>
      <p:sp>
        <p:nvSpPr>
          <p:cNvPr id="264" name="Google Shape;264;g199ee21b746_0_504"/>
          <p:cNvSpPr txBox="1">
            <a:spLocks noGrp="1"/>
          </p:cNvSpPr>
          <p:nvPr>
            <p:ph type="sldNum" idx="12"/>
          </p:nvPr>
        </p:nvSpPr>
        <p:spPr>
          <a:xfrm>
            <a:off x="10637520" y="6356349"/>
            <a:ext cx="71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270" name="Google Shape;270;g199ee21b746_0_504"/>
          <p:cNvSpPr txBox="1">
            <a:spLocks noGrp="1"/>
          </p:cNvSpPr>
          <p:nvPr>
            <p:ph type="title"/>
          </p:nvPr>
        </p:nvSpPr>
        <p:spPr>
          <a:xfrm>
            <a:off x="8858875" y="349375"/>
            <a:ext cx="484500" cy="349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4400"/>
              <a:buNone/>
            </a:pPr>
            <a:r>
              <a:rPr lang="en-US" sz="1200">
                <a:solidFill>
                  <a:srgbClr val="B7B7B7"/>
                </a:solidFill>
              </a:rPr>
              <a:t>. . . </a:t>
            </a:r>
            <a:endParaRPr sz="1200">
              <a:solidFill>
                <a:srgbClr val="B7B7B7"/>
              </a:solidFill>
            </a:endParaRPr>
          </a:p>
        </p:txBody>
      </p:sp>
      <p:sp>
        <p:nvSpPr>
          <p:cNvPr id="272" name="Google Shape;272;g199ee21b746_0_504"/>
          <p:cNvSpPr txBox="1"/>
          <p:nvPr/>
        </p:nvSpPr>
        <p:spPr>
          <a:xfrm>
            <a:off x="1435575" y="1757525"/>
            <a:ext cx="2690434" cy="1721467"/>
          </a:xfrm>
          <a:prstGeom prst="rect">
            <a:avLst/>
          </a:prstGeom>
          <a:noFill/>
          <a:ln>
            <a:noFill/>
          </a:ln>
        </p:spPr>
        <p:txBody>
          <a:bodyPr spcFirstLastPara="1" wrap="square" lIns="91425" tIns="91425" rIns="91425" bIns="91425" anchor="t" anchorCtr="0">
            <a:spAutoFit/>
          </a:bodyPr>
          <a:lstStyle/>
          <a:p>
            <a:pPr marL="285750" marR="0" lvl="0" indent="-285750" algn="just" rtl="0">
              <a:lnSpc>
                <a:spcPct val="130000"/>
              </a:lnSpc>
              <a:spcBef>
                <a:spcPts val="500"/>
              </a:spcBef>
              <a:spcAft>
                <a:spcPts val="0"/>
              </a:spcAft>
              <a:buClr>
                <a:srgbClr val="000000"/>
              </a:buClr>
              <a:buSzPts val="1600"/>
              <a:buFont typeface="Wingdings" panose="05000000000000000000" pitchFamily="2" charset="2"/>
              <a:buChar char="§"/>
            </a:pPr>
            <a:r>
              <a:rPr lang="en-US" sz="1600" b="1" i="0" u="none" strike="noStrike" cap="none" err="1">
                <a:solidFill>
                  <a:srgbClr val="222222"/>
                </a:solidFill>
                <a:highlight>
                  <a:schemeClr val="lt1"/>
                </a:highlight>
                <a:latin typeface="Lexend Deca"/>
                <a:ea typeface="Lexend Deca"/>
                <a:cs typeface="Lexend Deca"/>
                <a:sym typeface="Lexend Deca"/>
              </a:rPr>
              <a:t>Github</a:t>
            </a:r>
            <a:r>
              <a:rPr lang="en-US" sz="1600" b="1" i="0" u="none" strike="noStrike" cap="none">
                <a:solidFill>
                  <a:srgbClr val="222222"/>
                </a:solidFill>
                <a:highlight>
                  <a:schemeClr val="lt1"/>
                </a:highlight>
                <a:latin typeface="Lexend Deca"/>
                <a:ea typeface="Lexend Deca"/>
                <a:cs typeface="Lexend Deca"/>
                <a:sym typeface="Lexend Deca"/>
              </a:rPr>
              <a:t> action</a:t>
            </a:r>
          </a:p>
          <a:p>
            <a:pPr marL="285750" marR="0" lvl="0" indent="-285750" algn="just" rtl="0">
              <a:lnSpc>
                <a:spcPct val="130000"/>
              </a:lnSpc>
              <a:spcBef>
                <a:spcPts val="500"/>
              </a:spcBef>
              <a:spcAft>
                <a:spcPts val="0"/>
              </a:spcAft>
              <a:buClr>
                <a:srgbClr val="000000"/>
              </a:buClr>
              <a:buSzPts val="1600"/>
              <a:buFont typeface="Wingdings" panose="05000000000000000000" pitchFamily="2" charset="2"/>
              <a:buChar char="§"/>
            </a:pPr>
            <a:r>
              <a:rPr lang="en-US" sz="1600" b="1" i="0" u="none" strike="noStrike" cap="none">
                <a:solidFill>
                  <a:srgbClr val="222222"/>
                </a:solidFill>
                <a:highlight>
                  <a:schemeClr val="lt1"/>
                </a:highlight>
                <a:latin typeface="Lexend Deca"/>
                <a:ea typeface="Lexend Deca"/>
                <a:cs typeface="Lexend Deca"/>
                <a:sym typeface="Lexend Deca"/>
              </a:rPr>
              <a:t>Docker &amp; </a:t>
            </a:r>
            <a:r>
              <a:rPr lang="en-US" sz="1600" b="1" i="0" u="none" strike="noStrike" cap="none" err="1">
                <a:solidFill>
                  <a:srgbClr val="222222"/>
                </a:solidFill>
                <a:highlight>
                  <a:schemeClr val="lt1"/>
                </a:highlight>
                <a:latin typeface="Lexend Deca"/>
                <a:ea typeface="Lexend Deca"/>
                <a:cs typeface="Lexend Deca"/>
                <a:sym typeface="Lexend Deca"/>
              </a:rPr>
              <a:t>Kubernets</a:t>
            </a:r>
            <a:endParaRPr lang="en-US" sz="1600" b="1" i="0" u="none" strike="noStrike" cap="none">
              <a:solidFill>
                <a:srgbClr val="222222"/>
              </a:solidFill>
              <a:highlight>
                <a:schemeClr val="lt1"/>
              </a:highlight>
              <a:latin typeface="Lexend Deca"/>
              <a:ea typeface="Lexend Deca"/>
              <a:cs typeface="Lexend Deca"/>
              <a:sym typeface="Lexend Deca"/>
            </a:endParaRPr>
          </a:p>
          <a:p>
            <a:pPr marL="285750" marR="0" lvl="0" indent="-285750" algn="just" rtl="0">
              <a:lnSpc>
                <a:spcPct val="130000"/>
              </a:lnSpc>
              <a:spcBef>
                <a:spcPts val="500"/>
              </a:spcBef>
              <a:spcAft>
                <a:spcPts val="0"/>
              </a:spcAft>
              <a:buClr>
                <a:srgbClr val="000000"/>
              </a:buClr>
              <a:buSzPts val="1600"/>
              <a:buFont typeface="Wingdings" panose="05000000000000000000" pitchFamily="2" charset="2"/>
              <a:buChar char="§"/>
            </a:pPr>
            <a:r>
              <a:rPr lang="en-US" sz="1600" b="1">
                <a:solidFill>
                  <a:srgbClr val="222222"/>
                </a:solidFill>
                <a:highlight>
                  <a:schemeClr val="lt1"/>
                </a:highlight>
                <a:latin typeface="Lexend Deca"/>
                <a:ea typeface="Lexend Deca"/>
                <a:cs typeface="Lexend Deca"/>
                <a:sym typeface="Lexend Deca"/>
              </a:rPr>
              <a:t>Helm</a:t>
            </a:r>
          </a:p>
          <a:p>
            <a:pPr marL="285750" marR="0" lvl="0" indent="-285750" algn="just" rtl="0">
              <a:lnSpc>
                <a:spcPct val="130000"/>
              </a:lnSpc>
              <a:spcBef>
                <a:spcPts val="500"/>
              </a:spcBef>
              <a:spcAft>
                <a:spcPts val="0"/>
              </a:spcAft>
              <a:buClr>
                <a:srgbClr val="000000"/>
              </a:buClr>
              <a:buSzPts val="1600"/>
              <a:buFont typeface="Wingdings" panose="05000000000000000000" pitchFamily="2" charset="2"/>
              <a:buChar char="§"/>
            </a:pPr>
            <a:r>
              <a:rPr lang="en-US" sz="1600" b="1" i="0" u="none" strike="noStrike" cap="none" err="1">
                <a:solidFill>
                  <a:srgbClr val="222222"/>
                </a:solidFill>
                <a:highlight>
                  <a:schemeClr val="lt1"/>
                </a:highlight>
                <a:latin typeface="Lexend Deca"/>
                <a:ea typeface="Lexend Deca"/>
                <a:cs typeface="Lexend Deca"/>
                <a:sym typeface="Lexend Deca"/>
              </a:rPr>
              <a:t>doctl</a:t>
            </a:r>
            <a:endParaRPr sz="1600" b="1" i="0" u="none" strike="noStrike" cap="none">
              <a:solidFill>
                <a:srgbClr val="222222"/>
              </a:solidFill>
              <a:highlight>
                <a:schemeClr val="lt1"/>
              </a:highlight>
              <a:latin typeface="Lexend Deca"/>
              <a:ea typeface="Lexend Deca"/>
              <a:cs typeface="Lexend Deca"/>
              <a:sym typeface="Lexend Deca"/>
            </a:endParaRPr>
          </a:p>
        </p:txBody>
      </p:sp>
      <p:sp>
        <p:nvSpPr>
          <p:cNvPr id="10" name="Google Shape;250;g199ee21b746_0_470">
            <a:extLst>
              <a:ext uri="{FF2B5EF4-FFF2-40B4-BE49-F238E27FC236}">
                <a16:creationId xmlns:a16="http://schemas.microsoft.com/office/drawing/2014/main" id="{6B9A4849-4D35-BC81-4662-6590C0758DC9}"/>
              </a:ext>
            </a:extLst>
          </p:cNvPr>
          <p:cNvSpPr/>
          <p:nvPr/>
        </p:nvSpPr>
        <p:spPr>
          <a:xfrm>
            <a:off x="2462258" y="126030"/>
            <a:ext cx="6603000" cy="539400"/>
          </a:xfrm>
          <a:prstGeom prst="roundRect">
            <a:avLst>
              <a:gd name="adj" fmla="val 16667"/>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252;g199ee21b746_0_470">
            <a:extLst>
              <a:ext uri="{FF2B5EF4-FFF2-40B4-BE49-F238E27FC236}">
                <a16:creationId xmlns:a16="http://schemas.microsoft.com/office/drawing/2014/main" id="{3558AA05-E70E-0C66-E982-9286B871144A}"/>
              </a:ext>
            </a:extLst>
          </p:cNvPr>
          <p:cNvSpPr txBox="1">
            <a:spLocks/>
          </p:cNvSpPr>
          <p:nvPr/>
        </p:nvSpPr>
        <p:spPr>
          <a:xfrm>
            <a:off x="2636887" y="221130"/>
            <a:ext cx="1124481"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chemeClr val="bg1">
                    <a:lumMod val="85000"/>
                  </a:schemeClr>
                </a:solidFill>
                <a:latin typeface="Lexend Deca"/>
                <a:ea typeface="Lexend Deca"/>
                <a:cs typeface="Lexend Deca"/>
                <a:sym typeface="Lexend Deca"/>
              </a:rPr>
              <a:t>CI/CD Flow</a:t>
            </a:r>
          </a:p>
        </p:txBody>
      </p:sp>
      <p:sp>
        <p:nvSpPr>
          <p:cNvPr id="12" name="Google Shape;253;g199ee21b746_0_470">
            <a:extLst>
              <a:ext uri="{FF2B5EF4-FFF2-40B4-BE49-F238E27FC236}">
                <a16:creationId xmlns:a16="http://schemas.microsoft.com/office/drawing/2014/main" id="{D4024606-F613-B1CA-D4B1-24A5191A8B8C}"/>
              </a:ext>
            </a:extLst>
          </p:cNvPr>
          <p:cNvSpPr txBox="1">
            <a:spLocks/>
          </p:cNvSpPr>
          <p:nvPr/>
        </p:nvSpPr>
        <p:spPr>
          <a:xfrm>
            <a:off x="4437639" y="222588"/>
            <a:ext cx="878195"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b="1">
                <a:solidFill>
                  <a:schemeClr val="accent1"/>
                </a:solidFill>
                <a:latin typeface="Lexend Deca"/>
                <a:ea typeface="Lexend Deca"/>
                <a:cs typeface="Lexend Deca"/>
                <a:sym typeface="Lexend Deca"/>
              </a:rPr>
              <a:t>Tools</a:t>
            </a:r>
          </a:p>
        </p:txBody>
      </p:sp>
      <p:sp>
        <p:nvSpPr>
          <p:cNvPr id="13" name="Google Shape;254;g199ee21b746_0_470">
            <a:extLst>
              <a:ext uri="{FF2B5EF4-FFF2-40B4-BE49-F238E27FC236}">
                <a16:creationId xmlns:a16="http://schemas.microsoft.com/office/drawing/2014/main" id="{6F752C44-9F51-0D9C-FD29-83145DDEA07F}"/>
              </a:ext>
            </a:extLst>
          </p:cNvPr>
          <p:cNvSpPr txBox="1">
            <a:spLocks/>
          </p:cNvSpPr>
          <p:nvPr/>
        </p:nvSpPr>
        <p:spPr>
          <a:xfrm>
            <a:off x="6304665" y="221130"/>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Setup</a:t>
            </a:r>
          </a:p>
        </p:txBody>
      </p:sp>
      <p:sp>
        <p:nvSpPr>
          <p:cNvPr id="14" name="Google Shape;254;g199ee21b746_0_470">
            <a:extLst>
              <a:ext uri="{FF2B5EF4-FFF2-40B4-BE49-F238E27FC236}">
                <a16:creationId xmlns:a16="http://schemas.microsoft.com/office/drawing/2014/main" id="{48CA907C-0A8E-26B2-3FA7-05C20B5FB24A}"/>
              </a:ext>
            </a:extLst>
          </p:cNvPr>
          <p:cNvSpPr txBox="1">
            <a:spLocks/>
          </p:cNvSpPr>
          <p:nvPr/>
        </p:nvSpPr>
        <p:spPr>
          <a:xfrm>
            <a:off x="8078708" y="256314"/>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Ref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99ee21b746_0_589"/>
          <p:cNvSpPr/>
          <p:nvPr/>
        </p:nvSpPr>
        <p:spPr>
          <a:xfrm>
            <a:off x="479550" y="1167525"/>
            <a:ext cx="11232900" cy="5529300"/>
          </a:xfrm>
          <a:prstGeom prst="roundRect">
            <a:avLst>
              <a:gd name="adj" fmla="val 5488"/>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g199ee21b746_0_589"/>
          <p:cNvSpPr txBox="1"/>
          <p:nvPr/>
        </p:nvSpPr>
        <p:spPr>
          <a:xfrm>
            <a:off x="17259300" y="9459541"/>
            <a:ext cx="4845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0" i="0" u="none" strike="noStrike" cap="none">
                <a:solidFill>
                  <a:srgbClr val="191919"/>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09" name="Google Shape;309;g199ee21b746_0_589"/>
          <p:cNvSpPr txBox="1"/>
          <p:nvPr/>
        </p:nvSpPr>
        <p:spPr>
          <a:xfrm>
            <a:off x="790100" y="1319500"/>
            <a:ext cx="32208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1F3864"/>
              </a:buClr>
              <a:buSzPts val="2000"/>
              <a:buFont typeface="Lexend Deca"/>
              <a:buChar char="●"/>
            </a:pPr>
            <a:r>
              <a:rPr lang="en-US" sz="2000" b="1">
                <a:solidFill>
                  <a:srgbClr val="1F3864"/>
                </a:solidFill>
                <a:latin typeface="Lexend Deca"/>
                <a:ea typeface="Lexend Deca"/>
                <a:cs typeface="Lexend Deca"/>
                <a:sym typeface="Lexend Deca"/>
              </a:rPr>
              <a:t>Create Cluster</a:t>
            </a:r>
            <a:endParaRPr sz="2000" b="1" i="0" u="none" strike="noStrike" cap="none">
              <a:solidFill>
                <a:srgbClr val="1F3864"/>
              </a:solidFill>
              <a:latin typeface="Lexend Deca"/>
              <a:ea typeface="Lexend Deca"/>
              <a:cs typeface="Lexend Deca"/>
              <a:sym typeface="Lexend Deca"/>
            </a:endParaRPr>
          </a:p>
        </p:txBody>
      </p:sp>
      <p:sp>
        <p:nvSpPr>
          <p:cNvPr id="310" name="Google Shape;310;g199ee21b746_0_589"/>
          <p:cNvSpPr txBox="1">
            <a:spLocks noGrp="1"/>
          </p:cNvSpPr>
          <p:nvPr>
            <p:ph type="sldNum" idx="12"/>
          </p:nvPr>
        </p:nvSpPr>
        <p:spPr>
          <a:xfrm>
            <a:off x="10637520" y="6356349"/>
            <a:ext cx="71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3" name="Picture 2">
            <a:extLst>
              <a:ext uri="{FF2B5EF4-FFF2-40B4-BE49-F238E27FC236}">
                <a16:creationId xmlns:a16="http://schemas.microsoft.com/office/drawing/2014/main" id="{F0C3CF52-64DC-44A0-438F-42C5E7B36FD8}"/>
              </a:ext>
            </a:extLst>
          </p:cNvPr>
          <p:cNvPicPr>
            <a:picLocks noChangeAspect="1"/>
          </p:cNvPicPr>
          <p:nvPr/>
        </p:nvPicPr>
        <p:blipFill>
          <a:blip r:embed="rId3"/>
          <a:stretch>
            <a:fillRect/>
          </a:stretch>
        </p:blipFill>
        <p:spPr>
          <a:xfrm>
            <a:off x="1546050" y="1812100"/>
            <a:ext cx="8666259" cy="4282816"/>
          </a:xfrm>
          <a:prstGeom prst="rect">
            <a:avLst/>
          </a:prstGeom>
        </p:spPr>
      </p:pic>
      <p:sp>
        <p:nvSpPr>
          <p:cNvPr id="14" name="Google Shape;250;g199ee21b746_0_470">
            <a:extLst>
              <a:ext uri="{FF2B5EF4-FFF2-40B4-BE49-F238E27FC236}">
                <a16:creationId xmlns:a16="http://schemas.microsoft.com/office/drawing/2014/main" id="{416A397B-CEEC-D20E-54F7-5CB0425D773A}"/>
              </a:ext>
            </a:extLst>
          </p:cNvPr>
          <p:cNvSpPr/>
          <p:nvPr/>
        </p:nvSpPr>
        <p:spPr>
          <a:xfrm>
            <a:off x="2462258" y="126030"/>
            <a:ext cx="6603000" cy="539400"/>
          </a:xfrm>
          <a:prstGeom prst="roundRect">
            <a:avLst>
              <a:gd name="adj" fmla="val 16667"/>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252;g199ee21b746_0_470">
            <a:extLst>
              <a:ext uri="{FF2B5EF4-FFF2-40B4-BE49-F238E27FC236}">
                <a16:creationId xmlns:a16="http://schemas.microsoft.com/office/drawing/2014/main" id="{5E642A8D-204F-A9C5-07B2-4A5EB4E05449}"/>
              </a:ext>
            </a:extLst>
          </p:cNvPr>
          <p:cNvSpPr txBox="1">
            <a:spLocks noGrp="1"/>
          </p:cNvSpPr>
          <p:nvPr>
            <p:ph type="title"/>
          </p:nvPr>
        </p:nvSpPr>
        <p:spPr>
          <a:xfrm>
            <a:off x="2636887" y="221130"/>
            <a:ext cx="1124481" cy="34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sz="1200">
                <a:solidFill>
                  <a:schemeClr val="bg1">
                    <a:lumMod val="85000"/>
                  </a:schemeClr>
                </a:solidFill>
                <a:latin typeface="Lexend Deca"/>
                <a:ea typeface="Lexend Deca"/>
                <a:cs typeface="Lexend Deca"/>
                <a:sym typeface="Lexend Deca"/>
              </a:rPr>
              <a:t>CI/CD Flow</a:t>
            </a:r>
            <a:endParaRPr sz="1200">
              <a:solidFill>
                <a:schemeClr val="bg1">
                  <a:lumMod val="85000"/>
                </a:schemeClr>
              </a:solidFill>
              <a:latin typeface="Lexend Deca"/>
              <a:ea typeface="Lexend Deca"/>
              <a:cs typeface="Lexend Deca"/>
              <a:sym typeface="Lexend Deca"/>
            </a:endParaRPr>
          </a:p>
        </p:txBody>
      </p:sp>
      <p:sp>
        <p:nvSpPr>
          <p:cNvPr id="16" name="Google Shape;253;g199ee21b746_0_470">
            <a:extLst>
              <a:ext uri="{FF2B5EF4-FFF2-40B4-BE49-F238E27FC236}">
                <a16:creationId xmlns:a16="http://schemas.microsoft.com/office/drawing/2014/main" id="{84866717-F38C-EF30-E58E-2A55CFAF7D61}"/>
              </a:ext>
            </a:extLst>
          </p:cNvPr>
          <p:cNvSpPr txBox="1">
            <a:spLocks/>
          </p:cNvSpPr>
          <p:nvPr/>
        </p:nvSpPr>
        <p:spPr>
          <a:xfrm>
            <a:off x="4437639" y="222588"/>
            <a:ext cx="878195"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Tools</a:t>
            </a:r>
          </a:p>
        </p:txBody>
      </p:sp>
      <p:sp>
        <p:nvSpPr>
          <p:cNvPr id="17" name="Google Shape;254;g199ee21b746_0_470">
            <a:extLst>
              <a:ext uri="{FF2B5EF4-FFF2-40B4-BE49-F238E27FC236}">
                <a16:creationId xmlns:a16="http://schemas.microsoft.com/office/drawing/2014/main" id="{9E63BB36-1FFF-36B6-421C-7A9D48D1B418}"/>
              </a:ext>
            </a:extLst>
          </p:cNvPr>
          <p:cNvSpPr txBox="1">
            <a:spLocks/>
          </p:cNvSpPr>
          <p:nvPr/>
        </p:nvSpPr>
        <p:spPr>
          <a:xfrm>
            <a:off x="6304665" y="221130"/>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b="1">
                <a:solidFill>
                  <a:schemeClr val="accent1"/>
                </a:solidFill>
                <a:latin typeface="Lexend Deca"/>
                <a:ea typeface="Lexend Deca"/>
                <a:cs typeface="Lexend Deca"/>
                <a:sym typeface="Lexend Deca"/>
              </a:rPr>
              <a:t>Setup</a:t>
            </a:r>
          </a:p>
        </p:txBody>
      </p:sp>
      <p:sp>
        <p:nvSpPr>
          <p:cNvPr id="18" name="Google Shape;254;g199ee21b746_0_470">
            <a:extLst>
              <a:ext uri="{FF2B5EF4-FFF2-40B4-BE49-F238E27FC236}">
                <a16:creationId xmlns:a16="http://schemas.microsoft.com/office/drawing/2014/main" id="{56742831-60E9-D255-7B1A-3F683A3C3C84}"/>
              </a:ext>
            </a:extLst>
          </p:cNvPr>
          <p:cNvSpPr txBox="1">
            <a:spLocks/>
          </p:cNvSpPr>
          <p:nvPr/>
        </p:nvSpPr>
        <p:spPr>
          <a:xfrm>
            <a:off x="8078708" y="256314"/>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Ref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99ee21b746_0_589"/>
          <p:cNvSpPr/>
          <p:nvPr/>
        </p:nvSpPr>
        <p:spPr>
          <a:xfrm>
            <a:off x="6055319" y="1964075"/>
            <a:ext cx="5607111" cy="1464925"/>
          </a:xfrm>
          <a:prstGeom prst="roundRect">
            <a:avLst>
              <a:gd name="adj" fmla="val 5488"/>
            </a:avLst>
          </a:prstGeom>
          <a:solidFill>
            <a:schemeClr val="bg1">
              <a:lumMod val="95000"/>
            </a:schemeClr>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Lexend Deca" panose="020B0604020202020204" charset="0"/>
                <a:sym typeface="Arial"/>
              </a:rPr>
              <a:t> </a:t>
            </a:r>
            <a:r>
              <a:rPr lang="en-US" sz="1400" b="0" i="0" u="none" strike="noStrike" cap="none" err="1">
                <a:solidFill>
                  <a:srgbClr val="000000"/>
                </a:solidFill>
                <a:latin typeface="Lexend Deca" panose="020B0604020202020204" charset="0"/>
                <a:sym typeface="Arial"/>
              </a:rPr>
              <a:t>doctl</a:t>
            </a:r>
            <a:r>
              <a:rPr lang="en-US" sz="1400" b="0" i="0" u="none" strike="noStrike" cap="none">
                <a:solidFill>
                  <a:srgbClr val="000000"/>
                </a:solidFill>
                <a:latin typeface="Lexend Deca" panose="020B0604020202020204" charset="0"/>
                <a:sym typeface="Arial"/>
              </a:rPr>
              <a:t> auth </a:t>
            </a:r>
            <a:r>
              <a:rPr lang="en-US" sz="1400" b="0" i="0" u="none" strike="noStrike" cap="none" err="1">
                <a:solidFill>
                  <a:srgbClr val="000000"/>
                </a:solidFill>
                <a:latin typeface="Lexend Deca" panose="020B0604020202020204" charset="0"/>
                <a:sym typeface="Arial"/>
              </a:rPr>
              <a:t>init</a:t>
            </a:r>
            <a:r>
              <a:rPr lang="en-US" sz="1400" b="0" i="0" u="none" strike="noStrike" cap="none">
                <a:solidFill>
                  <a:srgbClr val="000000"/>
                </a:solidFill>
                <a:latin typeface="Lexend Deca" panose="020B0604020202020204" charset="0"/>
                <a:sym typeface="Arial"/>
              </a:rPr>
              <a:t> --access-token=TOKEN</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Lexend Deca" panose="020B0604020202020204" charset="0"/>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Lexend Deca" panose="020B0604020202020204" charset="0"/>
                <a:sym typeface="Arial"/>
              </a:rPr>
              <a:t> doctl </a:t>
            </a:r>
            <a:r>
              <a:rPr lang="en-US" sz="1400" b="0" i="0" u="none" strike="noStrike" cap="none" err="1">
                <a:solidFill>
                  <a:srgbClr val="000000"/>
                </a:solidFill>
                <a:latin typeface="Lexend Deca" panose="020B0604020202020204" charset="0"/>
                <a:sym typeface="Arial"/>
              </a:rPr>
              <a:t>kubernetes</a:t>
            </a:r>
            <a:r>
              <a:rPr lang="en-US" sz="1400" b="0" i="0" u="none" strike="noStrike" cap="none">
                <a:solidFill>
                  <a:srgbClr val="000000"/>
                </a:solidFill>
                <a:latin typeface="Lexend Deca" panose="020B0604020202020204" charset="0"/>
                <a:sym typeface="Arial"/>
              </a:rPr>
              <a:t> cluster </a:t>
            </a:r>
            <a:r>
              <a:rPr lang="en-US" sz="1400" b="0" i="0" u="none" strike="noStrike" cap="none" err="1">
                <a:solidFill>
                  <a:srgbClr val="000000"/>
                </a:solidFill>
                <a:latin typeface="Lexend Deca" panose="020B0604020202020204" charset="0"/>
                <a:sym typeface="Arial"/>
              </a:rPr>
              <a:t>kubeconfig</a:t>
            </a:r>
            <a:r>
              <a:rPr lang="en-US" sz="1400" b="0" i="0" u="none" strike="noStrike" cap="none">
                <a:solidFill>
                  <a:srgbClr val="000000"/>
                </a:solidFill>
                <a:latin typeface="Lexend Deca" panose="020B0604020202020204" charset="0"/>
                <a:sym typeface="Arial"/>
              </a:rPr>
              <a:t> save CLUSTER_NAME</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Lexend Deca" panose="020B0604020202020204" charset="0"/>
              <a:sym typeface="Arial"/>
            </a:endParaRPr>
          </a:p>
          <a:p>
            <a:pPr marL="0" marR="0" lvl="0" indent="0" algn="l" rtl="0">
              <a:lnSpc>
                <a:spcPct val="100000"/>
              </a:lnSpc>
              <a:spcBef>
                <a:spcPts val="0"/>
              </a:spcBef>
              <a:spcAft>
                <a:spcPts val="0"/>
              </a:spcAft>
              <a:buClr>
                <a:srgbClr val="000000"/>
              </a:buClr>
              <a:buSzPts val="1400"/>
              <a:buFont typeface="Arial"/>
              <a:buNone/>
            </a:pPr>
            <a:r>
              <a:rPr lang="en-US">
                <a:latin typeface="Lexend Deca" panose="020B0604020202020204" charset="0"/>
              </a:rPr>
              <a:t> kubectl get nodes</a:t>
            </a:r>
            <a:endParaRPr sz="1400" b="0" i="0" u="none" strike="noStrike" cap="none">
              <a:solidFill>
                <a:srgbClr val="000000"/>
              </a:solidFill>
              <a:latin typeface="Lexend Deca" panose="020B0604020202020204" charset="0"/>
              <a:sym typeface="Arial"/>
            </a:endParaRPr>
          </a:p>
        </p:txBody>
      </p:sp>
      <p:sp>
        <p:nvSpPr>
          <p:cNvPr id="308" name="Google Shape;308;g199ee21b746_0_589"/>
          <p:cNvSpPr txBox="1"/>
          <p:nvPr/>
        </p:nvSpPr>
        <p:spPr>
          <a:xfrm>
            <a:off x="17259300" y="9459541"/>
            <a:ext cx="4845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0" i="0" u="none" strike="noStrike" cap="none">
                <a:solidFill>
                  <a:srgbClr val="191919"/>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09" name="Google Shape;309;g199ee21b746_0_589"/>
          <p:cNvSpPr txBox="1"/>
          <p:nvPr/>
        </p:nvSpPr>
        <p:spPr>
          <a:xfrm>
            <a:off x="790100" y="1319500"/>
            <a:ext cx="32208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1F3864"/>
              </a:buClr>
              <a:buSzPts val="2000"/>
              <a:buFont typeface="Lexend Deca"/>
              <a:buChar char="●"/>
            </a:pPr>
            <a:r>
              <a:rPr lang="en-US" sz="2000" b="1" i="0" u="none" strike="noStrike" cap="none">
                <a:solidFill>
                  <a:srgbClr val="1F3864"/>
                </a:solidFill>
                <a:latin typeface="Lexend Deca"/>
                <a:ea typeface="Lexend Deca"/>
                <a:cs typeface="Lexend Deca"/>
                <a:sym typeface="Lexend Deca"/>
              </a:rPr>
              <a:t>Manage Cluster</a:t>
            </a:r>
            <a:endParaRPr sz="2000" b="1" i="0" u="none" strike="noStrike" cap="none">
              <a:solidFill>
                <a:srgbClr val="1F3864"/>
              </a:solidFill>
              <a:latin typeface="Lexend Deca"/>
              <a:ea typeface="Lexend Deca"/>
              <a:cs typeface="Lexend Deca"/>
              <a:sym typeface="Lexend Deca"/>
            </a:endParaRPr>
          </a:p>
        </p:txBody>
      </p:sp>
      <p:sp>
        <p:nvSpPr>
          <p:cNvPr id="310" name="Google Shape;310;g199ee21b746_0_589"/>
          <p:cNvSpPr txBox="1">
            <a:spLocks noGrp="1"/>
          </p:cNvSpPr>
          <p:nvPr>
            <p:ph type="sldNum" idx="12"/>
          </p:nvPr>
        </p:nvSpPr>
        <p:spPr>
          <a:xfrm>
            <a:off x="10637520" y="6356349"/>
            <a:ext cx="71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316" name="Google Shape;316;g199ee21b746_0_589"/>
          <p:cNvSpPr txBox="1">
            <a:spLocks noGrp="1"/>
          </p:cNvSpPr>
          <p:nvPr>
            <p:ph type="title"/>
          </p:nvPr>
        </p:nvSpPr>
        <p:spPr>
          <a:xfrm>
            <a:off x="8858875" y="349375"/>
            <a:ext cx="484500" cy="349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4400"/>
              <a:buNone/>
            </a:pPr>
            <a:r>
              <a:rPr lang="en-US" sz="1200">
                <a:solidFill>
                  <a:srgbClr val="B7B7B7"/>
                </a:solidFill>
              </a:rPr>
              <a:t>. . . </a:t>
            </a:r>
            <a:endParaRPr sz="1200">
              <a:solidFill>
                <a:srgbClr val="B7B7B7"/>
              </a:solidFill>
            </a:endParaRPr>
          </a:p>
        </p:txBody>
      </p:sp>
      <p:pic>
        <p:nvPicPr>
          <p:cNvPr id="4" name="Picture 3">
            <a:extLst>
              <a:ext uri="{FF2B5EF4-FFF2-40B4-BE49-F238E27FC236}">
                <a16:creationId xmlns:a16="http://schemas.microsoft.com/office/drawing/2014/main" id="{5FAEAA35-C25E-B219-6013-2D2AB42F2FED}"/>
              </a:ext>
            </a:extLst>
          </p:cNvPr>
          <p:cNvPicPr>
            <a:picLocks noChangeAspect="1"/>
          </p:cNvPicPr>
          <p:nvPr/>
        </p:nvPicPr>
        <p:blipFill>
          <a:blip r:embed="rId3"/>
          <a:stretch>
            <a:fillRect/>
          </a:stretch>
        </p:blipFill>
        <p:spPr>
          <a:xfrm>
            <a:off x="609600" y="1964075"/>
            <a:ext cx="4550875" cy="4163921"/>
          </a:xfrm>
          <a:prstGeom prst="rect">
            <a:avLst/>
          </a:prstGeom>
        </p:spPr>
      </p:pic>
      <p:sp>
        <p:nvSpPr>
          <p:cNvPr id="16" name="Google Shape;250;g199ee21b746_0_470">
            <a:extLst>
              <a:ext uri="{FF2B5EF4-FFF2-40B4-BE49-F238E27FC236}">
                <a16:creationId xmlns:a16="http://schemas.microsoft.com/office/drawing/2014/main" id="{0D7FF1EC-10FB-A7FF-2BBF-AC3948DA0A77}"/>
              </a:ext>
            </a:extLst>
          </p:cNvPr>
          <p:cNvSpPr/>
          <p:nvPr/>
        </p:nvSpPr>
        <p:spPr>
          <a:xfrm>
            <a:off x="2462258" y="126030"/>
            <a:ext cx="6603000" cy="539400"/>
          </a:xfrm>
          <a:prstGeom prst="roundRect">
            <a:avLst>
              <a:gd name="adj" fmla="val 16667"/>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252;g199ee21b746_0_470">
            <a:extLst>
              <a:ext uri="{FF2B5EF4-FFF2-40B4-BE49-F238E27FC236}">
                <a16:creationId xmlns:a16="http://schemas.microsoft.com/office/drawing/2014/main" id="{939BB0D9-2D62-8111-D9AD-E92AE7767517}"/>
              </a:ext>
            </a:extLst>
          </p:cNvPr>
          <p:cNvSpPr txBox="1">
            <a:spLocks/>
          </p:cNvSpPr>
          <p:nvPr/>
        </p:nvSpPr>
        <p:spPr>
          <a:xfrm>
            <a:off x="2636887" y="221130"/>
            <a:ext cx="1124481"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chemeClr val="bg1">
                    <a:lumMod val="85000"/>
                  </a:schemeClr>
                </a:solidFill>
                <a:latin typeface="Lexend Deca"/>
                <a:ea typeface="Lexend Deca"/>
                <a:cs typeface="Lexend Deca"/>
                <a:sym typeface="Lexend Deca"/>
              </a:rPr>
              <a:t>CI/CD Flow</a:t>
            </a:r>
          </a:p>
        </p:txBody>
      </p:sp>
      <p:sp>
        <p:nvSpPr>
          <p:cNvPr id="18" name="Google Shape;253;g199ee21b746_0_470">
            <a:extLst>
              <a:ext uri="{FF2B5EF4-FFF2-40B4-BE49-F238E27FC236}">
                <a16:creationId xmlns:a16="http://schemas.microsoft.com/office/drawing/2014/main" id="{788DEA68-EDFC-8255-1419-0BB23664E196}"/>
              </a:ext>
            </a:extLst>
          </p:cNvPr>
          <p:cNvSpPr txBox="1">
            <a:spLocks/>
          </p:cNvSpPr>
          <p:nvPr/>
        </p:nvSpPr>
        <p:spPr>
          <a:xfrm>
            <a:off x="4437639" y="222588"/>
            <a:ext cx="878195"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Tools</a:t>
            </a:r>
          </a:p>
        </p:txBody>
      </p:sp>
      <p:sp>
        <p:nvSpPr>
          <p:cNvPr id="19" name="Google Shape;254;g199ee21b746_0_470">
            <a:extLst>
              <a:ext uri="{FF2B5EF4-FFF2-40B4-BE49-F238E27FC236}">
                <a16:creationId xmlns:a16="http://schemas.microsoft.com/office/drawing/2014/main" id="{AF00A9A0-1749-48BC-BD02-BD08929F13C7}"/>
              </a:ext>
            </a:extLst>
          </p:cNvPr>
          <p:cNvSpPr txBox="1">
            <a:spLocks/>
          </p:cNvSpPr>
          <p:nvPr/>
        </p:nvSpPr>
        <p:spPr>
          <a:xfrm>
            <a:off x="6304665" y="221130"/>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b="1">
                <a:solidFill>
                  <a:schemeClr val="accent1"/>
                </a:solidFill>
                <a:latin typeface="Lexend Deca"/>
                <a:ea typeface="Lexend Deca"/>
                <a:cs typeface="Lexend Deca"/>
                <a:sym typeface="Lexend Deca"/>
              </a:rPr>
              <a:t>Setup</a:t>
            </a:r>
          </a:p>
        </p:txBody>
      </p:sp>
      <p:sp>
        <p:nvSpPr>
          <p:cNvPr id="20" name="Google Shape;254;g199ee21b746_0_470">
            <a:extLst>
              <a:ext uri="{FF2B5EF4-FFF2-40B4-BE49-F238E27FC236}">
                <a16:creationId xmlns:a16="http://schemas.microsoft.com/office/drawing/2014/main" id="{4AE881B0-DE9A-685C-6719-030830167A92}"/>
              </a:ext>
            </a:extLst>
          </p:cNvPr>
          <p:cNvSpPr txBox="1">
            <a:spLocks/>
          </p:cNvSpPr>
          <p:nvPr/>
        </p:nvSpPr>
        <p:spPr>
          <a:xfrm>
            <a:off x="8078708" y="256314"/>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Ref</a:t>
            </a:r>
          </a:p>
        </p:txBody>
      </p:sp>
    </p:spTree>
    <p:extLst>
      <p:ext uri="{BB962C8B-B14F-4D97-AF65-F5344CB8AC3E}">
        <p14:creationId xmlns:p14="http://schemas.microsoft.com/office/powerpoint/2010/main" val="422255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99ee21b746_0_618"/>
          <p:cNvSpPr/>
          <p:nvPr/>
        </p:nvSpPr>
        <p:spPr>
          <a:xfrm>
            <a:off x="479550" y="1167525"/>
            <a:ext cx="11232900" cy="5529300"/>
          </a:xfrm>
          <a:prstGeom prst="roundRect">
            <a:avLst>
              <a:gd name="adj" fmla="val 5488"/>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g199ee21b746_0_618"/>
          <p:cNvSpPr txBox="1"/>
          <p:nvPr/>
        </p:nvSpPr>
        <p:spPr>
          <a:xfrm>
            <a:off x="17259300" y="9459541"/>
            <a:ext cx="4845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0" i="0" u="none" strike="noStrike" cap="none">
                <a:solidFill>
                  <a:srgbClr val="191919"/>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24" name="Google Shape;324;g199ee21b746_0_618"/>
          <p:cNvSpPr txBox="1"/>
          <p:nvPr/>
        </p:nvSpPr>
        <p:spPr>
          <a:xfrm>
            <a:off x="790099" y="1319500"/>
            <a:ext cx="4307001" cy="923299"/>
          </a:xfrm>
          <a:prstGeom prst="rect">
            <a:avLst/>
          </a:prstGeom>
          <a:noFill/>
          <a:ln>
            <a:noFill/>
          </a:ln>
        </p:spPr>
        <p:txBody>
          <a:bodyPr spcFirstLastPara="1" wrap="square" lIns="91425" tIns="91425" rIns="91425" bIns="91425" anchor="t" anchorCtr="0">
            <a:spAutoFit/>
          </a:bodyPr>
          <a:lstStyle/>
          <a:p>
            <a:pPr marL="457200" indent="-355600">
              <a:buClr>
                <a:srgbClr val="1F3864"/>
              </a:buClr>
              <a:buSzPts val="2000"/>
              <a:buFont typeface="Lexend Deca"/>
              <a:buChar char="●"/>
            </a:pPr>
            <a:r>
              <a:rPr lang="en-US" sz="2800" b="1" i="0">
                <a:solidFill>
                  <a:srgbClr val="4D5B7C"/>
                </a:solidFill>
                <a:effectLst/>
                <a:latin typeface="Epilogue"/>
              </a:rPr>
              <a:t>Nginx Ingress Controller</a:t>
            </a:r>
          </a:p>
          <a:p>
            <a:pPr marL="457200" marR="0" lvl="0" indent="-355600" algn="l" rtl="0">
              <a:lnSpc>
                <a:spcPct val="100000"/>
              </a:lnSpc>
              <a:spcBef>
                <a:spcPts val="0"/>
              </a:spcBef>
              <a:spcAft>
                <a:spcPts val="0"/>
              </a:spcAft>
              <a:buClr>
                <a:srgbClr val="1F3864"/>
              </a:buClr>
              <a:buSzPts val="2000"/>
              <a:buFont typeface="Lexend Deca"/>
              <a:buChar char="●"/>
            </a:pPr>
            <a:endParaRPr sz="2000" b="1" i="0" u="none" strike="noStrike" cap="none">
              <a:solidFill>
                <a:srgbClr val="1F3864"/>
              </a:solidFill>
              <a:latin typeface="Lexend Deca"/>
              <a:ea typeface="Lexend Deca"/>
              <a:cs typeface="Lexend Deca"/>
              <a:sym typeface="Lexend Deca"/>
            </a:endParaRPr>
          </a:p>
        </p:txBody>
      </p:sp>
      <p:sp>
        <p:nvSpPr>
          <p:cNvPr id="325" name="Google Shape;325;g199ee21b746_0_618"/>
          <p:cNvSpPr txBox="1">
            <a:spLocks noGrp="1"/>
          </p:cNvSpPr>
          <p:nvPr>
            <p:ph type="sldNum" idx="12"/>
          </p:nvPr>
        </p:nvSpPr>
        <p:spPr>
          <a:xfrm>
            <a:off x="10637520" y="6356349"/>
            <a:ext cx="71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326" name="Google Shape;326;g199ee21b746_0_618"/>
          <p:cNvSpPr txBox="1"/>
          <p:nvPr/>
        </p:nvSpPr>
        <p:spPr>
          <a:xfrm>
            <a:off x="6095999" y="1581936"/>
            <a:ext cx="5305901" cy="1913314"/>
          </a:xfrm>
          <a:prstGeom prst="rect">
            <a:avLst/>
          </a:prstGeom>
          <a:noFill/>
          <a:ln>
            <a:noFill/>
          </a:ln>
        </p:spPr>
        <p:txBody>
          <a:bodyPr spcFirstLastPara="1" wrap="square" lIns="91425" tIns="91425" rIns="91425" bIns="91425" anchor="t" anchorCtr="0">
            <a:spAutoFit/>
          </a:bodyPr>
          <a:lstStyle/>
          <a:p>
            <a:pPr marL="457200" marR="0" lvl="0" indent="-330200" algn="l" rtl="0">
              <a:lnSpc>
                <a:spcPct val="130000"/>
              </a:lnSpc>
              <a:spcBef>
                <a:spcPts val="500"/>
              </a:spcBef>
              <a:spcAft>
                <a:spcPts val="0"/>
              </a:spcAft>
              <a:buClr>
                <a:schemeClr val="dk1"/>
              </a:buClr>
              <a:buSzPts val="1600"/>
              <a:buFont typeface="Lexend Deca"/>
              <a:buChar char="●"/>
            </a:pPr>
            <a:r>
              <a:rPr lang="vi-VN" sz="1600" b="0" i="0">
                <a:solidFill>
                  <a:srgbClr val="111111"/>
                </a:solidFill>
                <a:effectLst/>
                <a:latin typeface="Lexend Deca" panose="020B0604020202020204" charset="0"/>
              </a:rPr>
              <a:t>Ingress là đối tượng sử dụng để expose service nằm bên trong Cluster ra bên ngoài Internet. </a:t>
            </a:r>
            <a:endParaRPr lang="en-US" sz="1600" b="0" i="0">
              <a:solidFill>
                <a:srgbClr val="111111"/>
              </a:solidFill>
              <a:effectLst/>
              <a:latin typeface="Lexend Deca" panose="020B0604020202020204" charset="0"/>
            </a:endParaRPr>
          </a:p>
          <a:p>
            <a:pPr marL="457200" marR="0" lvl="0" indent="-330200" algn="l" rtl="0">
              <a:lnSpc>
                <a:spcPct val="130000"/>
              </a:lnSpc>
              <a:spcBef>
                <a:spcPts val="500"/>
              </a:spcBef>
              <a:spcAft>
                <a:spcPts val="0"/>
              </a:spcAft>
              <a:buClr>
                <a:schemeClr val="dk1"/>
              </a:buClr>
              <a:buSzPts val="1600"/>
              <a:buFont typeface="Lexend Deca"/>
              <a:buChar char="●"/>
            </a:pPr>
            <a:r>
              <a:rPr lang="en-US" sz="1600" b="0" i="0">
                <a:solidFill>
                  <a:srgbClr val="111111"/>
                </a:solidFill>
                <a:effectLst/>
                <a:latin typeface="Lexend Deca" panose="020B0604020202020204" charset="0"/>
              </a:rPr>
              <a:t>Ingress Controller là một ứng dụng chạy trong một cluster và sử dụng cấu hình LoadBalancer HTTP theo tài nguyên Ingress. </a:t>
            </a:r>
            <a:endParaRPr sz="1600" b="0" i="0" u="none" strike="noStrike" cap="none">
              <a:solidFill>
                <a:schemeClr val="dk1"/>
              </a:solidFill>
              <a:latin typeface="Lexend Deca" panose="020B0604020202020204" charset="0"/>
              <a:ea typeface="Lexend Deca"/>
              <a:cs typeface="Lexend Deca"/>
              <a:sym typeface="Lexend Deca"/>
            </a:endParaRPr>
          </a:p>
        </p:txBody>
      </p:sp>
      <p:pic>
        <p:nvPicPr>
          <p:cNvPr id="3" name="Picture 2">
            <a:extLst>
              <a:ext uri="{FF2B5EF4-FFF2-40B4-BE49-F238E27FC236}">
                <a16:creationId xmlns:a16="http://schemas.microsoft.com/office/drawing/2014/main" id="{2C00868B-8E6B-CD8C-829F-C2753E456CFE}"/>
              </a:ext>
            </a:extLst>
          </p:cNvPr>
          <p:cNvPicPr>
            <a:picLocks noChangeAspect="1"/>
          </p:cNvPicPr>
          <p:nvPr/>
        </p:nvPicPr>
        <p:blipFill>
          <a:blip r:embed="rId3"/>
          <a:stretch>
            <a:fillRect/>
          </a:stretch>
        </p:blipFill>
        <p:spPr>
          <a:xfrm>
            <a:off x="1072863" y="2375775"/>
            <a:ext cx="4286250" cy="3314700"/>
          </a:xfrm>
          <a:prstGeom prst="rect">
            <a:avLst/>
          </a:prstGeom>
        </p:spPr>
      </p:pic>
      <p:sp>
        <p:nvSpPr>
          <p:cNvPr id="4" name="Google Shape;307;g199ee21b746_0_589">
            <a:extLst>
              <a:ext uri="{FF2B5EF4-FFF2-40B4-BE49-F238E27FC236}">
                <a16:creationId xmlns:a16="http://schemas.microsoft.com/office/drawing/2014/main" id="{EC040F7A-0A08-25E8-5967-43F575F2CC28}"/>
              </a:ext>
            </a:extLst>
          </p:cNvPr>
          <p:cNvSpPr/>
          <p:nvPr/>
        </p:nvSpPr>
        <p:spPr>
          <a:xfrm>
            <a:off x="6096000" y="3548957"/>
            <a:ext cx="5616450" cy="2643613"/>
          </a:xfrm>
          <a:prstGeom prst="roundRect">
            <a:avLst>
              <a:gd name="adj" fmla="val 5488"/>
            </a:avLst>
          </a:prstGeom>
          <a:solidFill>
            <a:schemeClr val="bg1">
              <a:lumMod val="95000"/>
            </a:schemeClr>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a:solidFill>
                  <a:srgbClr val="000000"/>
                </a:solidFill>
                <a:latin typeface="Lexend Deca" panose="020B0604020202020204" charset="0"/>
                <a:sym typeface="Arial"/>
              </a:rPr>
              <a:t>helm repo add ingress-nginx </a:t>
            </a:r>
            <a:r>
              <a:rPr lang="en-US" sz="1600" b="0" i="0" u="none" strike="noStrike" cap="none">
                <a:solidFill>
                  <a:srgbClr val="000000"/>
                </a:solidFill>
                <a:latin typeface="Lexend Deca" panose="020B0604020202020204" charset="0"/>
                <a:sym typeface="Arial"/>
                <a:hlinkClick r:id="rId4"/>
              </a:rPr>
              <a:t>https://kubernetes.github.io/ingress-nginx</a:t>
            </a:r>
            <a:endParaRPr lang="en-US" sz="1600" b="0" i="0" u="none" strike="noStrike" cap="none">
              <a:solidFill>
                <a:srgbClr val="000000"/>
              </a:solidFill>
              <a:latin typeface="Lexend Deca" panose="020B0604020202020204" charset="0"/>
              <a:sym typeface="Arial"/>
            </a:endParaRPr>
          </a:p>
          <a:p>
            <a:pPr marL="0" marR="0" lvl="0" indent="0" algn="l" rtl="0">
              <a:lnSpc>
                <a:spcPct val="100000"/>
              </a:lnSpc>
              <a:spcBef>
                <a:spcPts val="0"/>
              </a:spcBef>
              <a:spcAft>
                <a:spcPts val="0"/>
              </a:spcAft>
              <a:buClr>
                <a:srgbClr val="000000"/>
              </a:buClr>
              <a:buSzPts val="1400"/>
              <a:buFont typeface="Arial"/>
              <a:buNone/>
            </a:pPr>
            <a:endParaRPr lang="en-US" sz="1600">
              <a:latin typeface="Lexend Deca" panose="020B0604020202020204" charset="0"/>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a:solidFill>
                  <a:srgbClr val="000000"/>
                </a:solidFill>
                <a:latin typeface="Lexend Deca" panose="020B0604020202020204" charset="0"/>
                <a:sym typeface="Arial"/>
              </a:rPr>
              <a:t>helm repo update</a:t>
            </a:r>
          </a:p>
          <a:p>
            <a:pPr marL="0" marR="0" lvl="0" indent="0" algn="l" rtl="0">
              <a:lnSpc>
                <a:spcPct val="100000"/>
              </a:lnSpc>
              <a:spcBef>
                <a:spcPts val="0"/>
              </a:spcBef>
              <a:spcAft>
                <a:spcPts val="0"/>
              </a:spcAft>
              <a:buClr>
                <a:srgbClr val="000000"/>
              </a:buClr>
              <a:buSzPts val="1400"/>
              <a:buFont typeface="Arial"/>
              <a:buNone/>
            </a:pPr>
            <a:endParaRPr lang="en-US" sz="1600">
              <a:latin typeface="Lexend Deca" panose="020B0604020202020204" charset="0"/>
            </a:endParaRPr>
          </a:p>
          <a:p>
            <a:pPr marL="0" marR="0" lvl="0" indent="0" algn="l" rtl="0">
              <a:lnSpc>
                <a:spcPct val="100000"/>
              </a:lnSpc>
              <a:spcBef>
                <a:spcPts val="0"/>
              </a:spcBef>
              <a:spcAft>
                <a:spcPts val="0"/>
              </a:spcAft>
              <a:buClr>
                <a:srgbClr val="000000"/>
              </a:buClr>
              <a:buSzPts val="1400"/>
              <a:buFont typeface="Arial"/>
              <a:buNone/>
            </a:pPr>
            <a:r>
              <a:rPr lang="en-US" sz="1600" b="0" i="0" u="none" strike="noStrike" cap="none">
                <a:solidFill>
                  <a:srgbClr val="000000"/>
                </a:solidFill>
                <a:latin typeface="Lexend Deca" panose="020B0604020202020204" charset="0"/>
                <a:sym typeface="Arial"/>
              </a:rPr>
              <a:t>helm install nginx-ingress ingress-nginx/ingress-nginx --set controller.publishService.enabled=true</a:t>
            </a:r>
          </a:p>
          <a:p>
            <a:pPr marL="0" marR="0" lvl="0" indent="0" algn="l" rtl="0">
              <a:lnSpc>
                <a:spcPct val="100000"/>
              </a:lnSpc>
              <a:spcBef>
                <a:spcPts val="0"/>
              </a:spcBef>
              <a:spcAft>
                <a:spcPts val="0"/>
              </a:spcAft>
              <a:buClr>
                <a:srgbClr val="000000"/>
              </a:buClr>
              <a:buSzPts val="1400"/>
              <a:buFont typeface="Arial"/>
              <a:buNone/>
            </a:pPr>
            <a:endParaRPr lang="en-US" sz="1600">
              <a:latin typeface="Lexend Deca" panose="020B0604020202020204" charset="0"/>
            </a:endParaRPr>
          </a:p>
          <a:p>
            <a:pPr marL="0" marR="0" lvl="0" indent="0" algn="l" rtl="0">
              <a:lnSpc>
                <a:spcPct val="100000"/>
              </a:lnSpc>
              <a:spcBef>
                <a:spcPts val="0"/>
              </a:spcBef>
              <a:spcAft>
                <a:spcPts val="0"/>
              </a:spcAft>
              <a:buClr>
                <a:srgbClr val="000000"/>
              </a:buClr>
              <a:buSzPts val="1400"/>
              <a:buFont typeface="Arial"/>
              <a:buNone/>
            </a:pPr>
            <a:r>
              <a:rPr lang="en-US" sz="1600">
                <a:latin typeface="Lexend Deca" panose="020B0604020202020204" charset="0"/>
              </a:rPr>
              <a:t>kubectl --namespace default get services -o wide -w nginx-ingress-ingress-nginx-controller</a:t>
            </a: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Lexend Deca" panose="020B0604020202020204" charset="0"/>
              <a:sym typeface="Arial"/>
            </a:endParaRPr>
          </a:p>
        </p:txBody>
      </p:sp>
      <p:sp>
        <p:nvSpPr>
          <p:cNvPr id="22" name="Google Shape;250;g199ee21b746_0_470">
            <a:extLst>
              <a:ext uri="{FF2B5EF4-FFF2-40B4-BE49-F238E27FC236}">
                <a16:creationId xmlns:a16="http://schemas.microsoft.com/office/drawing/2014/main" id="{A9230EE7-D8E0-5465-8F02-926879221FB3}"/>
              </a:ext>
            </a:extLst>
          </p:cNvPr>
          <p:cNvSpPr/>
          <p:nvPr/>
        </p:nvSpPr>
        <p:spPr>
          <a:xfrm>
            <a:off x="2462258" y="126030"/>
            <a:ext cx="6603000" cy="539400"/>
          </a:xfrm>
          <a:prstGeom prst="roundRect">
            <a:avLst>
              <a:gd name="adj" fmla="val 16667"/>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52;g199ee21b746_0_470">
            <a:extLst>
              <a:ext uri="{FF2B5EF4-FFF2-40B4-BE49-F238E27FC236}">
                <a16:creationId xmlns:a16="http://schemas.microsoft.com/office/drawing/2014/main" id="{7B70BE41-467E-1D0F-A330-DA2188FA68CC}"/>
              </a:ext>
            </a:extLst>
          </p:cNvPr>
          <p:cNvSpPr txBox="1">
            <a:spLocks/>
          </p:cNvSpPr>
          <p:nvPr/>
        </p:nvSpPr>
        <p:spPr>
          <a:xfrm>
            <a:off x="2636887" y="221130"/>
            <a:ext cx="1124481"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chemeClr val="bg1">
                    <a:lumMod val="85000"/>
                  </a:schemeClr>
                </a:solidFill>
                <a:latin typeface="Lexend Deca"/>
                <a:ea typeface="Lexend Deca"/>
                <a:cs typeface="Lexend Deca"/>
                <a:sym typeface="Lexend Deca"/>
              </a:rPr>
              <a:t>CI/CD Flow</a:t>
            </a:r>
          </a:p>
        </p:txBody>
      </p:sp>
      <p:sp>
        <p:nvSpPr>
          <p:cNvPr id="24" name="Google Shape;253;g199ee21b746_0_470">
            <a:extLst>
              <a:ext uri="{FF2B5EF4-FFF2-40B4-BE49-F238E27FC236}">
                <a16:creationId xmlns:a16="http://schemas.microsoft.com/office/drawing/2014/main" id="{0C6AA150-4EAA-8A0F-CBF1-0B9B80FA4EF4}"/>
              </a:ext>
            </a:extLst>
          </p:cNvPr>
          <p:cNvSpPr txBox="1">
            <a:spLocks/>
          </p:cNvSpPr>
          <p:nvPr/>
        </p:nvSpPr>
        <p:spPr>
          <a:xfrm>
            <a:off x="4437639" y="222588"/>
            <a:ext cx="878195"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Tools</a:t>
            </a:r>
          </a:p>
        </p:txBody>
      </p:sp>
      <p:sp>
        <p:nvSpPr>
          <p:cNvPr id="25" name="Google Shape;254;g199ee21b746_0_470">
            <a:extLst>
              <a:ext uri="{FF2B5EF4-FFF2-40B4-BE49-F238E27FC236}">
                <a16:creationId xmlns:a16="http://schemas.microsoft.com/office/drawing/2014/main" id="{EE7DA39E-BB4B-F082-283D-2310E05C49CF}"/>
              </a:ext>
            </a:extLst>
          </p:cNvPr>
          <p:cNvSpPr txBox="1">
            <a:spLocks/>
          </p:cNvSpPr>
          <p:nvPr/>
        </p:nvSpPr>
        <p:spPr>
          <a:xfrm>
            <a:off x="6304665" y="221130"/>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b="1">
                <a:solidFill>
                  <a:schemeClr val="accent1"/>
                </a:solidFill>
                <a:latin typeface="Lexend Deca"/>
                <a:ea typeface="Lexend Deca"/>
                <a:cs typeface="Lexend Deca"/>
                <a:sym typeface="Lexend Deca"/>
              </a:rPr>
              <a:t>Setup</a:t>
            </a:r>
          </a:p>
        </p:txBody>
      </p:sp>
      <p:sp>
        <p:nvSpPr>
          <p:cNvPr id="26" name="Google Shape;254;g199ee21b746_0_470">
            <a:extLst>
              <a:ext uri="{FF2B5EF4-FFF2-40B4-BE49-F238E27FC236}">
                <a16:creationId xmlns:a16="http://schemas.microsoft.com/office/drawing/2014/main" id="{20B8CF21-9188-7A7D-1FC1-3FF210887BDC}"/>
              </a:ext>
            </a:extLst>
          </p:cNvPr>
          <p:cNvSpPr txBox="1">
            <a:spLocks/>
          </p:cNvSpPr>
          <p:nvPr/>
        </p:nvSpPr>
        <p:spPr>
          <a:xfrm>
            <a:off x="8078708" y="256314"/>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Ref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99ee21b746_0_618"/>
          <p:cNvSpPr/>
          <p:nvPr/>
        </p:nvSpPr>
        <p:spPr>
          <a:xfrm>
            <a:off x="479550" y="1167525"/>
            <a:ext cx="11232900" cy="5529300"/>
          </a:xfrm>
          <a:prstGeom prst="roundRect">
            <a:avLst>
              <a:gd name="adj" fmla="val 5488"/>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Arial"/>
              <a:ea typeface="Arial"/>
              <a:cs typeface="Arial"/>
              <a:sym typeface="Arial"/>
            </a:endParaRPr>
          </a:p>
        </p:txBody>
      </p:sp>
      <p:sp>
        <p:nvSpPr>
          <p:cNvPr id="323" name="Google Shape;323;g199ee21b746_0_618"/>
          <p:cNvSpPr txBox="1"/>
          <p:nvPr/>
        </p:nvSpPr>
        <p:spPr>
          <a:xfrm>
            <a:off x="17259300" y="9459541"/>
            <a:ext cx="4845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0" i="0" u="none" strike="noStrike" cap="none">
                <a:solidFill>
                  <a:srgbClr val="191919"/>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24" name="Google Shape;324;g199ee21b746_0_618"/>
          <p:cNvSpPr txBox="1"/>
          <p:nvPr/>
        </p:nvSpPr>
        <p:spPr>
          <a:xfrm>
            <a:off x="790100" y="1319500"/>
            <a:ext cx="32208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1F3864"/>
              </a:buClr>
              <a:buSzPts val="2000"/>
              <a:buFont typeface="Lexend Deca"/>
              <a:buChar char="●"/>
            </a:pPr>
            <a:r>
              <a:rPr lang="en-US" sz="2000" b="1" i="0" u="none" strike="noStrike" cap="none">
                <a:solidFill>
                  <a:srgbClr val="1F3864"/>
                </a:solidFill>
                <a:latin typeface="Lexend Deca"/>
                <a:ea typeface="Lexend Deca"/>
                <a:cs typeface="Lexend Deca"/>
                <a:sym typeface="Lexend Deca"/>
              </a:rPr>
              <a:t>CERT-MANAGER</a:t>
            </a:r>
            <a:endParaRPr sz="2000" b="1" i="0" u="none" strike="noStrike" cap="none">
              <a:solidFill>
                <a:srgbClr val="1F3864"/>
              </a:solidFill>
              <a:latin typeface="Lexend Deca"/>
              <a:ea typeface="Lexend Deca"/>
              <a:cs typeface="Lexend Deca"/>
              <a:sym typeface="Lexend Deca"/>
            </a:endParaRPr>
          </a:p>
        </p:txBody>
      </p:sp>
      <p:sp>
        <p:nvSpPr>
          <p:cNvPr id="325" name="Google Shape;325;g199ee21b746_0_618"/>
          <p:cNvSpPr txBox="1">
            <a:spLocks noGrp="1"/>
          </p:cNvSpPr>
          <p:nvPr>
            <p:ph type="sldNum" idx="12"/>
          </p:nvPr>
        </p:nvSpPr>
        <p:spPr>
          <a:xfrm>
            <a:off x="10637520" y="6356349"/>
            <a:ext cx="71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326" name="Google Shape;326;g199ee21b746_0_618"/>
          <p:cNvSpPr txBox="1"/>
          <p:nvPr/>
        </p:nvSpPr>
        <p:spPr>
          <a:xfrm>
            <a:off x="986828" y="1741484"/>
            <a:ext cx="9650692" cy="888931"/>
          </a:xfrm>
          <a:prstGeom prst="rect">
            <a:avLst/>
          </a:prstGeom>
          <a:noFill/>
          <a:ln>
            <a:noFill/>
          </a:ln>
        </p:spPr>
        <p:txBody>
          <a:bodyPr spcFirstLastPara="1" wrap="square" lIns="91425" tIns="91425" rIns="91425" bIns="91425" anchor="t" anchorCtr="0">
            <a:spAutoFit/>
          </a:bodyPr>
          <a:lstStyle/>
          <a:p>
            <a:pPr marL="127000" marR="0" lvl="0" algn="l" rtl="0">
              <a:lnSpc>
                <a:spcPct val="130000"/>
              </a:lnSpc>
              <a:spcBef>
                <a:spcPts val="500"/>
              </a:spcBef>
              <a:spcAft>
                <a:spcPts val="0"/>
              </a:spcAft>
              <a:buClr>
                <a:schemeClr val="dk1"/>
              </a:buClr>
              <a:buSzPts val="1600"/>
            </a:pPr>
            <a:r>
              <a:rPr lang="en-US" sz="1600" b="0" i="0">
                <a:solidFill>
                  <a:srgbClr val="333333"/>
                </a:solidFill>
                <a:effectLst/>
                <a:latin typeface="Lexend Deca" panose="020B0604020202020204" charset="0"/>
              </a:rPr>
              <a:t>Cert-Manager tự động hóa việc cấp chứng chỉ trong các cụm Kubernetes. Nó cung cấp một loạt các tài nguyên tùy chỉnh để cấp chứng chỉ và liên kết với các dịch vụ.</a:t>
            </a:r>
          </a:p>
        </p:txBody>
      </p:sp>
      <p:sp>
        <p:nvSpPr>
          <p:cNvPr id="2" name="Google Shape;307;g199ee21b746_0_589">
            <a:extLst>
              <a:ext uri="{FF2B5EF4-FFF2-40B4-BE49-F238E27FC236}">
                <a16:creationId xmlns:a16="http://schemas.microsoft.com/office/drawing/2014/main" id="{F268AE3F-CD4F-FBCC-1BEC-82ACBCF9C27F}"/>
              </a:ext>
            </a:extLst>
          </p:cNvPr>
          <p:cNvSpPr/>
          <p:nvPr/>
        </p:nvSpPr>
        <p:spPr>
          <a:xfrm>
            <a:off x="1074075" y="2894887"/>
            <a:ext cx="9165394" cy="2643613"/>
          </a:xfrm>
          <a:prstGeom prst="roundRect">
            <a:avLst>
              <a:gd name="adj" fmla="val 5488"/>
            </a:avLst>
          </a:prstGeom>
          <a:solidFill>
            <a:schemeClr val="bg1">
              <a:lumMod val="95000"/>
            </a:schemeClr>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600" b="0" i="0" u="none" strike="noStrike" cap="none">
              <a:solidFill>
                <a:srgbClr val="000000"/>
              </a:solidFill>
              <a:latin typeface="Lexend Deca" panose="020B0604020202020204" charset="0"/>
              <a:sym typeface="Arial"/>
            </a:endParaRPr>
          </a:p>
          <a:p>
            <a:pPr marL="0" marR="0" lvl="0" indent="0" algn="l" rtl="0">
              <a:lnSpc>
                <a:spcPct val="100000"/>
              </a:lnSpc>
              <a:spcBef>
                <a:spcPts val="0"/>
              </a:spcBef>
              <a:spcAft>
                <a:spcPts val="0"/>
              </a:spcAft>
              <a:buClr>
                <a:srgbClr val="000000"/>
              </a:buClr>
              <a:buSzPts val="1400"/>
              <a:buFont typeface="Arial"/>
              <a:buNone/>
            </a:pPr>
            <a:r>
              <a:rPr lang="en-US" sz="1600">
                <a:latin typeface="Lexend Deca" panose="020B0604020202020204" charset="0"/>
              </a:rPr>
              <a:t>kubectl create namespace cert-manager</a:t>
            </a:r>
          </a:p>
          <a:p>
            <a:pPr marL="0" marR="0" lvl="0" indent="0" algn="l" rtl="0">
              <a:lnSpc>
                <a:spcPct val="100000"/>
              </a:lnSpc>
              <a:spcBef>
                <a:spcPts val="0"/>
              </a:spcBef>
              <a:spcAft>
                <a:spcPts val="0"/>
              </a:spcAft>
              <a:buClr>
                <a:srgbClr val="000000"/>
              </a:buClr>
              <a:buSzPts val="1400"/>
              <a:buFont typeface="Arial"/>
              <a:buNone/>
            </a:pPr>
            <a:endParaRPr lang="en-US" sz="1600">
              <a:latin typeface="Lexend Deca" panose="020B0604020202020204" charset="0"/>
            </a:endParaRPr>
          </a:p>
          <a:p>
            <a:pPr marL="0" marR="0" lvl="0" indent="0" algn="l" rtl="0">
              <a:lnSpc>
                <a:spcPct val="100000"/>
              </a:lnSpc>
              <a:spcBef>
                <a:spcPts val="0"/>
              </a:spcBef>
              <a:spcAft>
                <a:spcPts val="0"/>
              </a:spcAft>
              <a:buClr>
                <a:srgbClr val="000000"/>
              </a:buClr>
              <a:buSzPts val="1400"/>
              <a:buFont typeface="Arial"/>
              <a:buNone/>
            </a:pPr>
            <a:r>
              <a:rPr lang="en-US" sz="1600">
                <a:latin typeface="Lexend Deca" panose="020B0604020202020204" charset="0"/>
              </a:rPr>
              <a:t>helm repo add jetstack </a:t>
            </a:r>
            <a:r>
              <a:rPr lang="en-US" sz="1600">
                <a:latin typeface="Lexend Deca" panose="020B0604020202020204" charset="0"/>
                <a:hlinkClick r:id="rId3"/>
              </a:rPr>
              <a:t>https://charts.jetstack.io</a:t>
            </a:r>
            <a:endParaRPr lang="en-US" sz="1600">
              <a:latin typeface="Lexend Deca" panose="020B0604020202020204" charset="0"/>
            </a:endParaRPr>
          </a:p>
          <a:p>
            <a:pPr marL="0" marR="0" lvl="0" indent="0" algn="l" rtl="0">
              <a:lnSpc>
                <a:spcPct val="100000"/>
              </a:lnSpc>
              <a:spcBef>
                <a:spcPts val="0"/>
              </a:spcBef>
              <a:spcAft>
                <a:spcPts val="0"/>
              </a:spcAft>
              <a:buClr>
                <a:srgbClr val="000000"/>
              </a:buClr>
              <a:buSzPts val="1400"/>
              <a:buFont typeface="Arial"/>
              <a:buNone/>
            </a:pPr>
            <a:endParaRPr lang="en-US" sz="1600">
              <a:latin typeface="Lexend Deca" panose="020B0604020202020204" charset="0"/>
            </a:endParaRPr>
          </a:p>
          <a:p>
            <a:pPr marL="0" marR="0" lvl="0" indent="0" algn="l" rtl="0">
              <a:lnSpc>
                <a:spcPct val="100000"/>
              </a:lnSpc>
              <a:spcBef>
                <a:spcPts val="0"/>
              </a:spcBef>
              <a:spcAft>
                <a:spcPts val="0"/>
              </a:spcAft>
              <a:buClr>
                <a:srgbClr val="000000"/>
              </a:buClr>
              <a:buSzPts val="1400"/>
              <a:buFont typeface="Arial"/>
              <a:buNone/>
            </a:pPr>
            <a:r>
              <a:rPr lang="en-US" sz="1600">
                <a:latin typeface="Lexend Deca" panose="020B0604020202020204" charset="0"/>
              </a:rPr>
              <a:t>helm repo update</a:t>
            </a:r>
          </a:p>
          <a:p>
            <a:pPr marL="0" marR="0" lvl="0" indent="0" algn="l" rtl="0">
              <a:lnSpc>
                <a:spcPct val="100000"/>
              </a:lnSpc>
              <a:spcBef>
                <a:spcPts val="0"/>
              </a:spcBef>
              <a:spcAft>
                <a:spcPts val="0"/>
              </a:spcAft>
              <a:buClr>
                <a:srgbClr val="000000"/>
              </a:buClr>
              <a:buSzPts val="1400"/>
              <a:buFont typeface="Arial"/>
              <a:buNone/>
            </a:pPr>
            <a:endParaRPr lang="en-US" sz="1600">
              <a:latin typeface="Lexend Deca" panose="020B0604020202020204" charset="0"/>
            </a:endParaRPr>
          </a:p>
          <a:p>
            <a:pPr marL="0" marR="0" lvl="0" indent="0" algn="l" rtl="0">
              <a:lnSpc>
                <a:spcPct val="100000"/>
              </a:lnSpc>
              <a:spcBef>
                <a:spcPts val="0"/>
              </a:spcBef>
              <a:spcAft>
                <a:spcPts val="0"/>
              </a:spcAft>
              <a:buClr>
                <a:srgbClr val="000000"/>
              </a:buClr>
              <a:buSzPts val="1400"/>
              <a:buFont typeface="Arial"/>
              <a:buNone/>
            </a:pPr>
            <a:r>
              <a:rPr lang="en-US" sz="1600">
                <a:latin typeface="Lexend Deca" panose="020B0604020202020204" charset="0"/>
              </a:rPr>
              <a:t>helm install cert-manager jetstack/cert-manager --namespace cert-manager --version v1.8.1 --set installCRDs=true</a:t>
            </a:r>
          </a:p>
          <a:p>
            <a:pPr marL="0" marR="0" lvl="0" indent="0" algn="l" rtl="0">
              <a:lnSpc>
                <a:spcPct val="100000"/>
              </a:lnSpc>
              <a:spcBef>
                <a:spcPts val="0"/>
              </a:spcBef>
              <a:spcAft>
                <a:spcPts val="0"/>
              </a:spcAft>
              <a:buClr>
                <a:srgbClr val="000000"/>
              </a:buClr>
              <a:buSzPts val="1400"/>
              <a:buFont typeface="Arial"/>
              <a:buNone/>
            </a:pPr>
            <a:endParaRPr lang="en-US" sz="1600">
              <a:latin typeface="Lexend Deca" panose="020B0604020202020204" charset="0"/>
            </a:endParaRPr>
          </a:p>
          <a:p>
            <a:pPr marL="0" marR="0" lvl="0" indent="0" algn="l" rtl="0">
              <a:lnSpc>
                <a:spcPct val="100000"/>
              </a:lnSpc>
              <a:spcBef>
                <a:spcPts val="0"/>
              </a:spcBef>
              <a:spcAft>
                <a:spcPts val="0"/>
              </a:spcAft>
              <a:buClr>
                <a:srgbClr val="000000"/>
              </a:buClr>
              <a:buSzPts val="1400"/>
              <a:buFont typeface="Arial"/>
              <a:buNone/>
            </a:pPr>
            <a:r>
              <a:rPr lang="en-US" sz="1600">
                <a:latin typeface="Lexend Deca" panose="020B0604020202020204" charset="0"/>
              </a:rPr>
              <a:t>kubectl apply -f production_issuer.yaml</a:t>
            </a:r>
          </a:p>
        </p:txBody>
      </p:sp>
      <p:sp>
        <p:nvSpPr>
          <p:cNvPr id="26" name="Google Shape;250;g199ee21b746_0_470">
            <a:extLst>
              <a:ext uri="{FF2B5EF4-FFF2-40B4-BE49-F238E27FC236}">
                <a16:creationId xmlns:a16="http://schemas.microsoft.com/office/drawing/2014/main" id="{C39D26B9-B164-889F-5A07-F5F07BEBC397}"/>
              </a:ext>
            </a:extLst>
          </p:cNvPr>
          <p:cNvSpPr/>
          <p:nvPr/>
        </p:nvSpPr>
        <p:spPr>
          <a:xfrm>
            <a:off x="2462258" y="126030"/>
            <a:ext cx="6603000" cy="539400"/>
          </a:xfrm>
          <a:prstGeom prst="roundRect">
            <a:avLst>
              <a:gd name="adj" fmla="val 16667"/>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52;g199ee21b746_0_470">
            <a:extLst>
              <a:ext uri="{FF2B5EF4-FFF2-40B4-BE49-F238E27FC236}">
                <a16:creationId xmlns:a16="http://schemas.microsoft.com/office/drawing/2014/main" id="{3A111723-0913-943D-D950-8E00E4A6EF9E}"/>
              </a:ext>
            </a:extLst>
          </p:cNvPr>
          <p:cNvSpPr txBox="1">
            <a:spLocks/>
          </p:cNvSpPr>
          <p:nvPr/>
        </p:nvSpPr>
        <p:spPr>
          <a:xfrm>
            <a:off x="2636887" y="221130"/>
            <a:ext cx="1124481"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chemeClr val="bg1">
                    <a:lumMod val="85000"/>
                  </a:schemeClr>
                </a:solidFill>
                <a:latin typeface="Lexend Deca"/>
                <a:ea typeface="Lexend Deca"/>
                <a:cs typeface="Lexend Deca"/>
                <a:sym typeface="Lexend Deca"/>
              </a:rPr>
              <a:t>CI/CD Flow</a:t>
            </a:r>
          </a:p>
        </p:txBody>
      </p:sp>
      <p:sp>
        <p:nvSpPr>
          <p:cNvPr id="28" name="Google Shape;253;g199ee21b746_0_470">
            <a:extLst>
              <a:ext uri="{FF2B5EF4-FFF2-40B4-BE49-F238E27FC236}">
                <a16:creationId xmlns:a16="http://schemas.microsoft.com/office/drawing/2014/main" id="{A0176AAC-4776-2BE0-0C7C-DF00ACEE1FB8}"/>
              </a:ext>
            </a:extLst>
          </p:cNvPr>
          <p:cNvSpPr txBox="1">
            <a:spLocks/>
          </p:cNvSpPr>
          <p:nvPr/>
        </p:nvSpPr>
        <p:spPr>
          <a:xfrm>
            <a:off x="4437639" y="222588"/>
            <a:ext cx="878195"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Tools</a:t>
            </a:r>
          </a:p>
        </p:txBody>
      </p:sp>
      <p:sp>
        <p:nvSpPr>
          <p:cNvPr id="29" name="Google Shape;254;g199ee21b746_0_470">
            <a:extLst>
              <a:ext uri="{FF2B5EF4-FFF2-40B4-BE49-F238E27FC236}">
                <a16:creationId xmlns:a16="http://schemas.microsoft.com/office/drawing/2014/main" id="{C97D25EA-B18C-7F36-365C-1C2FB0157FE4}"/>
              </a:ext>
            </a:extLst>
          </p:cNvPr>
          <p:cNvSpPr txBox="1">
            <a:spLocks/>
          </p:cNvSpPr>
          <p:nvPr/>
        </p:nvSpPr>
        <p:spPr>
          <a:xfrm>
            <a:off x="6304665" y="221130"/>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b="1">
                <a:solidFill>
                  <a:schemeClr val="accent1"/>
                </a:solidFill>
                <a:latin typeface="Lexend Deca"/>
                <a:ea typeface="Lexend Deca"/>
                <a:cs typeface="Lexend Deca"/>
                <a:sym typeface="Lexend Deca"/>
              </a:rPr>
              <a:t>Setup</a:t>
            </a:r>
          </a:p>
        </p:txBody>
      </p:sp>
      <p:sp>
        <p:nvSpPr>
          <p:cNvPr id="30" name="Google Shape;254;g199ee21b746_0_470">
            <a:extLst>
              <a:ext uri="{FF2B5EF4-FFF2-40B4-BE49-F238E27FC236}">
                <a16:creationId xmlns:a16="http://schemas.microsoft.com/office/drawing/2014/main" id="{0A27887E-4176-F9D1-632B-F1CB4592F41D}"/>
              </a:ext>
            </a:extLst>
          </p:cNvPr>
          <p:cNvSpPr txBox="1">
            <a:spLocks/>
          </p:cNvSpPr>
          <p:nvPr/>
        </p:nvSpPr>
        <p:spPr>
          <a:xfrm>
            <a:off x="8078708" y="256314"/>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Ref</a:t>
            </a:r>
          </a:p>
        </p:txBody>
      </p:sp>
    </p:spTree>
    <p:extLst>
      <p:ext uri="{BB962C8B-B14F-4D97-AF65-F5344CB8AC3E}">
        <p14:creationId xmlns:p14="http://schemas.microsoft.com/office/powerpoint/2010/main" val="425786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99ee21b746_0_638"/>
          <p:cNvSpPr/>
          <p:nvPr/>
        </p:nvSpPr>
        <p:spPr>
          <a:xfrm>
            <a:off x="479550" y="1167525"/>
            <a:ext cx="11232900" cy="5529300"/>
          </a:xfrm>
          <a:prstGeom prst="roundRect">
            <a:avLst>
              <a:gd name="adj" fmla="val 5488"/>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g199ee21b746_0_638"/>
          <p:cNvSpPr txBox="1"/>
          <p:nvPr/>
        </p:nvSpPr>
        <p:spPr>
          <a:xfrm>
            <a:off x="17259300" y="9459541"/>
            <a:ext cx="484500" cy="4308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Clr>
                <a:srgbClr val="000000"/>
              </a:buClr>
              <a:buSzPts val="2799"/>
              <a:buFont typeface="Arial"/>
              <a:buNone/>
            </a:pPr>
            <a:r>
              <a:rPr lang="en-US" sz="2799" b="0" i="0" u="none" strike="noStrike" cap="none">
                <a:solidFill>
                  <a:srgbClr val="191919"/>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40" name="Google Shape;340;g199ee21b746_0_638"/>
          <p:cNvSpPr txBox="1"/>
          <p:nvPr/>
        </p:nvSpPr>
        <p:spPr>
          <a:xfrm>
            <a:off x="790100" y="1319500"/>
            <a:ext cx="32208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1F3864"/>
              </a:buClr>
              <a:buSzPts val="2000"/>
              <a:buFont typeface="Lexend Deca"/>
              <a:buChar char="●"/>
            </a:pPr>
            <a:r>
              <a:rPr lang="en-US" sz="2000" b="1">
                <a:solidFill>
                  <a:srgbClr val="1F3864"/>
                </a:solidFill>
                <a:latin typeface="Lexend Deca"/>
                <a:ea typeface="Lexend Deca"/>
                <a:cs typeface="Lexend Deca"/>
                <a:sym typeface="Lexend Deca"/>
              </a:rPr>
              <a:t>DOMAIN</a:t>
            </a:r>
            <a:endParaRPr sz="2000" b="1" i="0" u="none" strike="noStrike" cap="none">
              <a:solidFill>
                <a:srgbClr val="1F3864"/>
              </a:solidFill>
              <a:latin typeface="Lexend Deca"/>
              <a:ea typeface="Lexend Deca"/>
              <a:cs typeface="Lexend Deca"/>
              <a:sym typeface="Lexend Deca"/>
            </a:endParaRPr>
          </a:p>
        </p:txBody>
      </p:sp>
      <p:sp>
        <p:nvSpPr>
          <p:cNvPr id="341" name="Google Shape;341;g199ee21b746_0_638"/>
          <p:cNvSpPr txBox="1">
            <a:spLocks noGrp="1"/>
          </p:cNvSpPr>
          <p:nvPr>
            <p:ph type="sldNum" idx="12"/>
          </p:nvPr>
        </p:nvSpPr>
        <p:spPr>
          <a:xfrm>
            <a:off x="10637520" y="6356349"/>
            <a:ext cx="716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348" name="Google Shape;348;g199ee21b746_0_638"/>
          <p:cNvSpPr txBox="1">
            <a:spLocks noGrp="1"/>
          </p:cNvSpPr>
          <p:nvPr>
            <p:ph type="title"/>
          </p:nvPr>
        </p:nvSpPr>
        <p:spPr>
          <a:xfrm>
            <a:off x="8858875" y="349375"/>
            <a:ext cx="484500" cy="349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4400"/>
              <a:buNone/>
            </a:pPr>
            <a:r>
              <a:rPr lang="en-US" sz="1200">
                <a:solidFill>
                  <a:srgbClr val="B7B7B7"/>
                </a:solidFill>
              </a:rPr>
              <a:t>. . . </a:t>
            </a:r>
            <a:endParaRPr sz="1200">
              <a:solidFill>
                <a:srgbClr val="B7B7B7"/>
              </a:solidFill>
            </a:endParaRPr>
          </a:p>
        </p:txBody>
      </p:sp>
      <p:pic>
        <p:nvPicPr>
          <p:cNvPr id="6" name="Picture 5">
            <a:extLst>
              <a:ext uri="{FF2B5EF4-FFF2-40B4-BE49-F238E27FC236}">
                <a16:creationId xmlns:a16="http://schemas.microsoft.com/office/drawing/2014/main" id="{D869455D-5FFD-D683-F5F7-D8D3EA023061}"/>
              </a:ext>
            </a:extLst>
          </p:cNvPr>
          <p:cNvPicPr>
            <a:picLocks noChangeAspect="1"/>
          </p:cNvPicPr>
          <p:nvPr/>
        </p:nvPicPr>
        <p:blipFill>
          <a:blip r:embed="rId3"/>
          <a:stretch>
            <a:fillRect/>
          </a:stretch>
        </p:blipFill>
        <p:spPr>
          <a:xfrm>
            <a:off x="2399168" y="2027976"/>
            <a:ext cx="7378575" cy="4399984"/>
          </a:xfrm>
          <a:prstGeom prst="rect">
            <a:avLst/>
          </a:prstGeom>
        </p:spPr>
      </p:pic>
      <p:sp>
        <p:nvSpPr>
          <p:cNvPr id="20" name="Google Shape;250;g199ee21b746_0_470">
            <a:extLst>
              <a:ext uri="{FF2B5EF4-FFF2-40B4-BE49-F238E27FC236}">
                <a16:creationId xmlns:a16="http://schemas.microsoft.com/office/drawing/2014/main" id="{D7F0BEFF-E68B-9FDF-E245-C926C93D507D}"/>
              </a:ext>
            </a:extLst>
          </p:cNvPr>
          <p:cNvSpPr/>
          <p:nvPr/>
        </p:nvSpPr>
        <p:spPr>
          <a:xfrm>
            <a:off x="2462258" y="126030"/>
            <a:ext cx="6603000" cy="539400"/>
          </a:xfrm>
          <a:prstGeom prst="roundRect">
            <a:avLst>
              <a:gd name="adj" fmla="val 16667"/>
            </a:avLst>
          </a:prstGeom>
          <a:solidFill>
            <a:schemeClr val="lt1"/>
          </a:solidFill>
          <a:ln>
            <a:noFill/>
          </a:ln>
          <a:effectLst>
            <a:outerShdw blurRad="42863" dist="19050" dir="2400000" algn="bl" rotWithShape="0">
              <a:srgbClr val="B7B7B7">
                <a:alpha val="8862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52;g199ee21b746_0_470">
            <a:extLst>
              <a:ext uri="{FF2B5EF4-FFF2-40B4-BE49-F238E27FC236}">
                <a16:creationId xmlns:a16="http://schemas.microsoft.com/office/drawing/2014/main" id="{50E92578-3ECC-3554-1A80-606D66C3B64D}"/>
              </a:ext>
            </a:extLst>
          </p:cNvPr>
          <p:cNvSpPr txBox="1">
            <a:spLocks/>
          </p:cNvSpPr>
          <p:nvPr/>
        </p:nvSpPr>
        <p:spPr>
          <a:xfrm>
            <a:off x="2636887" y="221130"/>
            <a:ext cx="1124481"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chemeClr val="bg1">
                    <a:lumMod val="85000"/>
                  </a:schemeClr>
                </a:solidFill>
                <a:latin typeface="Lexend Deca"/>
                <a:ea typeface="Lexend Deca"/>
                <a:cs typeface="Lexend Deca"/>
                <a:sym typeface="Lexend Deca"/>
              </a:rPr>
              <a:t>CI/CD Flow</a:t>
            </a:r>
          </a:p>
        </p:txBody>
      </p:sp>
      <p:sp>
        <p:nvSpPr>
          <p:cNvPr id="22" name="Google Shape;253;g199ee21b746_0_470">
            <a:extLst>
              <a:ext uri="{FF2B5EF4-FFF2-40B4-BE49-F238E27FC236}">
                <a16:creationId xmlns:a16="http://schemas.microsoft.com/office/drawing/2014/main" id="{AFC834E4-2A1C-F563-CABF-8F8BBF5D4E1E}"/>
              </a:ext>
            </a:extLst>
          </p:cNvPr>
          <p:cNvSpPr txBox="1">
            <a:spLocks/>
          </p:cNvSpPr>
          <p:nvPr/>
        </p:nvSpPr>
        <p:spPr>
          <a:xfrm>
            <a:off x="4437639" y="222588"/>
            <a:ext cx="878195"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Tools</a:t>
            </a:r>
          </a:p>
        </p:txBody>
      </p:sp>
      <p:sp>
        <p:nvSpPr>
          <p:cNvPr id="23" name="Google Shape;254;g199ee21b746_0_470">
            <a:extLst>
              <a:ext uri="{FF2B5EF4-FFF2-40B4-BE49-F238E27FC236}">
                <a16:creationId xmlns:a16="http://schemas.microsoft.com/office/drawing/2014/main" id="{4EC66F2B-8997-FD5E-7BA6-8A79CD50CC0B}"/>
              </a:ext>
            </a:extLst>
          </p:cNvPr>
          <p:cNvSpPr txBox="1">
            <a:spLocks/>
          </p:cNvSpPr>
          <p:nvPr/>
        </p:nvSpPr>
        <p:spPr>
          <a:xfrm>
            <a:off x="6304665" y="221130"/>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b="1">
                <a:solidFill>
                  <a:schemeClr val="accent1"/>
                </a:solidFill>
                <a:latin typeface="Lexend Deca"/>
                <a:ea typeface="Lexend Deca"/>
                <a:cs typeface="Lexend Deca"/>
                <a:sym typeface="Lexend Deca"/>
              </a:rPr>
              <a:t>Setup</a:t>
            </a:r>
          </a:p>
        </p:txBody>
      </p:sp>
      <p:sp>
        <p:nvSpPr>
          <p:cNvPr id="24" name="Google Shape;254;g199ee21b746_0_470">
            <a:extLst>
              <a:ext uri="{FF2B5EF4-FFF2-40B4-BE49-F238E27FC236}">
                <a16:creationId xmlns:a16="http://schemas.microsoft.com/office/drawing/2014/main" id="{686480DB-D114-1AB8-CC82-545DD7BD806F}"/>
              </a:ext>
            </a:extLst>
          </p:cNvPr>
          <p:cNvSpPr txBox="1">
            <a:spLocks/>
          </p:cNvSpPr>
          <p:nvPr/>
        </p:nvSpPr>
        <p:spPr>
          <a:xfrm>
            <a:off x="8078708" y="256314"/>
            <a:ext cx="986550" cy="3492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F3864"/>
              </a:buClr>
              <a:buSzPts val="4400"/>
              <a:buFont typeface="Calibri"/>
              <a:buNone/>
              <a:defRPr sz="4400" b="0" i="0" u="none" strike="noStrike" cap="none">
                <a:solidFill>
                  <a:srgbClr val="1F386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200">
                <a:solidFill>
                  <a:srgbClr val="B7B7B7"/>
                </a:solidFill>
                <a:latin typeface="Lexend Deca"/>
                <a:ea typeface="Lexend Deca"/>
                <a:cs typeface="Lexend Deca"/>
                <a:sym typeface="Lexend Deca"/>
              </a:rPr>
              <a:t>Ref</a:t>
            </a:r>
          </a:p>
        </p:txBody>
      </p:sp>
    </p:spTree>
  </p:cSld>
  <p:clrMapOvr>
    <a:masterClrMapping/>
  </p:clrMapOvr>
</p:sld>
</file>

<file path=ppt/theme/theme1.xml><?xml version="1.0" encoding="utf-8"?>
<a:theme xmlns:a="http://schemas.openxmlformats.org/drawingml/2006/main" name="Ari-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344</Words>
  <Application>Microsoft Office PowerPoint</Application>
  <PresentationFormat>Widescreen</PresentationFormat>
  <Paragraphs>106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Lexend Deca</vt:lpstr>
      <vt:lpstr>Epilogue</vt:lpstr>
      <vt:lpstr>Calibri</vt:lpstr>
      <vt:lpstr>Arial</vt:lpstr>
      <vt:lpstr>Wingdings</vt:lpstr>
      <vt:lpstr>Inter ExtraBold</vt:lpstr>
      <vt:lpstr>Ari-template</vt:lpstr>
      <vt:lpstr>ARI JSC – DEVOPS BALANCE DEPLOYMENT BACKEND</vt:lpstr>
      <vt:lpstr>NỘI DUNG</vt:lpstr>
      <vt:lpstr>Setup</vt:lpstr>
      <vt:lpstr>. . . </vt:lpstr>
      <vt:lpstr>CI/CD Flow</vt:lpstr>
      <vt:lpstr>. . . </vt:lpstr>
      <vt:lpstr>PowerPoint Presentation</vt:lpstr>
      <vt:lpstr>PowerPoint Presentation</vt:lpstr>
      <vt:lpstr>. . . </vt:lpstr>
      <vt:lpstr>.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 JSC – DEVOPS BALANCE DEPLOYMENT BACKEND</dc:title>
  <dc:creator>Trang</dc:creator>
  <cp:lastModifiedBy>LE QUANG THACH</cp:lastModifiedBy>
  <cp:revision>10</cp:revision>
  <dcterms:created xsi:type="dcterms:W3CDTF">2022-08-08T08:11:45Z</dcterms:created>
  <dcterms:modified xsi:type="dcterms:W3CDTF">2023-02-06T03:12:05Z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