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p:regular r:id="rId19"/>
      <p:bold r:id="rId20"/>
      <p:italic r:id="rId21"/>
      <p:boldItalic r:id="rId22"/>
    </p:embeddedFont>
    <p:embeddedFont>
      <p:font typeface="Inter ExtraBold"/>
      <p:bold r:id="rId23"/>
    </p:embeddedFont>
    <p:embeddedFont>
      <p:font typeface="Lexend Deca"/>
      <p:regular r:id="rId24"/>
      <p:bold r:id="rId25"/>
    </p:embeddedFont>
    <p:embeddedFont>
      <p:font typeface="Inter Medium"/>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exendDeca-regular.fntdata"/><Relationship Id="rId23" Type="http://schemas.openxmlformats.org/officeDocument/2006/relationships/font" Target="fonts/InterExtra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InterMedium-regular.fntdata"/><Relationship Id="rId25" Type="http://schemas.openxmlformats.org/officeDocument/2006/relationships/font" Target="fonts/LexendDeca-bold.fntdata"/><Relationship Id="rId27" Type="http://schemas.openxmlformats.org/officeDocument/2006/relationships/font" Target="fonts/InterMedium-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ab3056576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1ab3056576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b256520e91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1b256520e91_0_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b256520e91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1b256520e91_0_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b256520e91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1b256520e91_0_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ab30565760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1ab30565760_0_1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ab30565760_0_4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1ab30565760_0_4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ab30565760_0_6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1ab30565760_0_6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ab30565760_0_6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1ab30565760_0_6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b256520e91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1b256520e91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b256520e91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1b256520e91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b256520e91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1b256520e91_0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b256520e91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1b256520e91_0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mt="90000"/>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ctrTitle"/>
          </p:nvPr>
        </p:nvSpPr>
        <p:spPr>
          <a:xfrm>
            <a:off x="1143000" y="1124711"/>
            <a:ext cx="6858000" cy="15078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rgbClr val="1F3864"/>
              </a:buClr>
              <a:buSzPts val="4500"/>
              <a:buFont typeface="Calibri"/>
              <a:buNone/>
              <a:defRPr sz="4500">
                <a:solidFill>
                  <a:srgbClr val="1F3864"/>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rgbClr val="1F3864"/>
              </a:buClr>
              <a:buSzPts val="1800"/>
              <a:buNone/>
              <a:defRPr sz="1800">
                <a:solidFill>
                  <a:srgbClr val="1F3864"/>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3" name="Google Shape;53;p13"/>
          <p:cNvSpPr txBox="1"/>
          <p:nvPr/>
        </p:nvSpPr>
        <p:spPr>
          <a:xfrm>
            <a:off x="125494" y="4846763"/>
            <a:ext cx="3241500" cy="2739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vi" sz="800" u="none" cap="none" strike="noStrike">
                <a:solidFill>
                  <a:srgbClr val="1F3864"/>
                </a:solidFill>
                <a:latin typeface="Lexend Deca"/>
                <a:ea typeface="Lexend Deca"/>
                <a:cs typeface="Lexend Deca"/>
                <a:sym typeface="Lexend Deca"/>
              </a:rPr>
              <a:t>Copyright © 2022 ARI JSC. All Rights Reserved</a:t>
            </a:r>
            <a:endParaRPr b="0" i="0" sz="800" u="none" cap="none" strike="noStrike">
              <a:solidFill>
                <a:srgbClr val="1F3864"/>
              </a:solidFill>
              <a:latin typeface="Lexend Deca"/>
              <a:ea typeface="Lexend Deca"/>
              <a:cs typeface="Lexend Deca"/>
              <a:sym typeface="Lexend Dec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54" name="Shape 54"/>
        <p:cNvGrpSpPr/>
        <p:nvPr/>
      </p:nvGrpSpPr>
      <p:grpSpPr>
        <a:xfrm>
          <a:off x="0" y="0"/>
          <a:ext cx="0" cy="0"/>
          <a:chOff x="0" y="0"/>
          <a:chExt cx="0" cy="0"/>
        </a:xfrm>
      </p:grpSpPr>
      <p:sp>
        <p:nvSpPr>
          <p:cNvPr id="55" name="Google Shape;55;p14"/>
          <p:cNvSpPr/>
          <p:nvPr/>
        </p:nvSpPr>
        <p:spPr>
          <a:xfrm>
            <a:off x="0" y="0"/>
            <a:ext cx="3757800" cy="51435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6" name="Google Shape;56;p1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lt1"/>
              </a:buClr>
              <a:buSzPts val="2400"/>
              <a:buFont typeface="Calibri"/>
              <a:buNone/>
              <a:defRPr sz="24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7" name="Google Shape;57;p14"/>
          <p:cNvSpPr/>
          <p:nvPr>
            <p:ph idx="2" type="pic"/>
          </p:nvPr>
        </p:nvSpPr>
        <p:spPr>
          <a:xfrm>
            <a:off x="3904314" y="945697"/>
            <a:ext cx="1065600" cy="835800"/>
          </a:xfrm>
          <a:prstGeom prst="rect">
            <a:avLst/>
          </a:prstGeom>
          <a:noFill/>
          <a:ln>
            <a:noFill/>
          </a:ln>
        </p:spPr>
      </p:sp>
      <p:sp>
        <p:nvSpPr>
          <p:cNvPr id="58" name="Google Shape;58;p1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200"/>
              <a:buNone/>
              <a:defRPr sz="1200">
                <a:solidFill>
                  <a:schemeClr val="lt1"/>
                </a:solidFill>
              </a:defRPr>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0" name="Google Shape;60;p14"/>
          <p:cNvSpPr txBox="1"/>
          <p:nvPr>
            <p:ph idx="12" type="sldNum"/>
          </p:nvPr>
        </p:nvSpPr>
        <p:spPr>
          <a:xfrm>
            <a:off x="7978140" y="4767263"/>
            <a:ext cx="5373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
        <p:nvSpPr>
          <p:cNvPr id="61" name="Google Shape;61;p14"/>
          <p:cNvSpPr txBox="1"/>
          <p:nvPr>
            <p:ph idx="3" type="body"/>
          </p:nvPr>
        </p:nvSpPr>
        <p:spPr>
          <a:xfrm>
            <a:off x="5171054" y="924265"/>
            <a:ext cx="3471900" cy="857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2" name="Google Shape;62;p14"/>
          <p:cNvSpPr/>
          <p:nvPr>
            <p:ph idx="4" type="pic"/>
          </p:nvPr>
        </p:nvSpPr>
        <p:spPr>
          <a:xfrm>
            <a:off x="3904314" y="2007905"/>
            <a:ext cx="1065600" cy="835800"/>
          </a:xfrm>
          <a:prstGeom prst="rect">
            <a:avLst/>
          </a:prstGeom>
          <a:noFill/>
          <a:ln>
            <a:noFill/>
          </a:ln>
        </p:spPr>
      </p:sp>
      <p:sp>
        <p:nvSpPr>
          <p:cNvPr id="63" name="Google Shape;63;p14"/>
          <p:cNvSpPr txBox="1"/>
          <p:nvPr>
            <p:ph idx="5" type="body"/>
          </p:nvPr>
        </p:nvSpPr>
        <p:spPr>
          <a:xfrm>
            <a:off x="5171054" y="1986473"/>
            <a:ext cx="3471900" cy="857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4" name="Google Shape;64;p14"/>
          <p:cNvSpPr/>
          <p:nvPr>
            <p:ph idx="6" type="pic"/>
          </p:nvPr>
        </p:nvSpPr>
        <p:spPr>
          <a:xfrm>
            <a:off x="3904314" y="3070112"/>
            <a:ext cx="1065600" cy="835800"/>
          </a:xfrm>
          <a:prstGeom prst="rect">
            <a:avLst/>
          </a:prstGeom>
          <a:noFill/>
          <a:ln>
            <a:noFill/>
          </a:ln>
        </p:spPr>
      </p:sp>
      <p:sp>
        <p:nvSpPr>
          <p:cNvPr id="65" name="Google Shape;65;p14"/>
          <p:cNvSpPr txBox="1"/>
          <p:nvPr>
            <p:ph idx="7" type="body"/>
          </p:nvPr>
        </p:nvSpPr>
        <p:spPr>
          <a:xfrm>
            <a:off x="5171054" y="3048680"/>
            <a:ext cx="3471900" cy="857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mt="90000"/>
          </a:blip>
          <a:stretch>
            <a:fillRect/>
          </a:stretch>
        </a:blipFill>
      </p:bgPr>
    </p:bg>
    <p:spTree>
      <p:nvGrpSpPr>
        <p:cNvPr id="72" name="Shape 72"/>
        <p:cNvGrpSpPr/>
        <p:nvPr/>
      </p:nvGrpSpPr>
      <p:grpSpPr>
        <a:xfrm>
          <a:off x="0" y="0"/>
          <a:ext cx="0" cy="0"/>
          <a:chOff x="0" y="0"/>
          <a:chExt cx="0" cy="0"/>
        </a:xfrm>
      </p:grpSpPr>
      <p:sp>
        <p:nvSpPr>
          <p:cNvPr id="73" name="Google Shape;73;p16"/>
          <p:cNvSpPr txBox="1"/>
          <p:nvPr>
            <p:ph type="ctrTitle"/>
          </p:nvPr>
        </p:nvSpPr>
        <p:spPr>
          <a:xfrm>
            <a:off x="1143000" y="1124711"/>
            <a:ext cx="6858000" cy="15078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rgbClr val="1F3864"/>
              </a:buClr>
              <a:buSzPts val="4500"/>
              <a:buFont typeface="Calibri"/>
              <a:buNone/>
              <a:defRPr sz="4500">
                <a:solidFill>
                  <a:srgbClr val="1F3864"/>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4" name="Google Shape;74;p1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rgbClr val="1F3864"/>
              </a:buClr>
              <a:buSzPts val="1800"/>
              <a:buNone/>
              <a:defRPr sz="1800">
                <a:solidFill>
                  <a:srgbClr val="1F3864"/>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75" name="Google Shape;75;p16"/>
          <p:cNvSpPr txBox="1"/>
          <p:nvPr/>
        </p:nvSpPr>
        <p:spPr>
          <a:xfrm>
            <a:off x="125494" y="4846763"/>
            <a:ext cx="3241500" cy="2739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vi" sz="800" u="none" cap="none" strike="noStrike">
                <a:solidFill>
                  <a:srgbClr val="1F3864"/>
                </a:solidFill>
                <a:latin typeface="Lexend Deca"/>
                <a:ea typeface="Lexend Deca"/>
                <a:cs typeface="Lexend Deca"/>
                <a:sym typeface="Lexend Deca"/>
              </a:rPr>
              <a:t>Copyright © 2022 ARI JSC. All Rights Reserved</a:t>
            </a:r>
            <a:endParaRPr b="0" i="0" sz="800" u="none" cap="none" strike="noStrike">
              <a:solidFill>
                <a:srgbClr val="1F3864"/>
              </a:solidFill>
              <a:latin typeface="Lexend Deca"/>
              <a:ea typeface="Lexend Deca"/>
              <a:cs typeface="Lexend Deca"/>
              <a:sym typeface="Lexend Dec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76" name="Shape 76"/>
        <p:cNvGrpSpPr/>
        <p:nvPr/>
      </p:nvGrpSpPr>
      <p:grpSpPr>
        <a:xfrm>
          <a:off x="0" y="0"/>
          <a:ext cx="0" cy="0"/>
          <a:chOff x="0" y="0"/>
          <a:chExt cx="0" cy="0"/>
        </a:xfrm>
      </p:grpSpPr>
      <p:sp>
        <p:nvSpPr>
          <p:cNvPr id="77" name="Google Shape;77;p17"/>
          <p:cNvSpPr/>
          <p:nvPr/>
        </p:nvSpPr>
        <p:spPr>
          <a:xfrm>
            <a:off x="0" y="0"/>
            <a:ext cx="3757800" cy="51435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8" name="Google Shape;78;p17"/>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lt1"/>
              </a:buClr>
              <a:buSzPts val="2400"/>
              <a:buFont typeface="Calibri"/>
              <a:buNone/>
              <a:defRPr sz="24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9" name="Google Shape;79;p17"/>
          <p:cNvSpPr/>
          <p:nvPr>
            <p:ph idx="2" type="pic"/>
          </p:nvPr>
        </p:nvSpPr>
        <p:spPr>
          <a:xfrm>
            <a:off x="3904314" y="945697"/>
            <a:ext cx="1065600" cy="835800"/>
          </a:xfrm>
          <a:prstGeom prst="rect">
            <a:avLst/>
          </a:prstGeom>
          <a:noFill/>
          <a:ln>
            <a:noFill/>
          </a:ln>
        </p:spPr>
      </p:sp>
      <p:sp>
        <p:nvSpPr>
          <p:cNvPr id="80" name="Google Shape;80;p17"/>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200"/>
              <a:buNone/>
              <a:defRPr sz="1200">
                <a:solidFill>
                  <a:schemeClr val="lt1"/>
                </a:solidFill>
              </a:defRPr>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81" name="Google Shape;81;p17"/>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82" name="Google Shape;82;p17"/>
          <p:cNvSpPr txBox="1"/>
          <p:nvPr>
            <p:ph idx="12" type="sldNum"/>
          </p:nvPr>
        </p:nvSpPr>
        <p:spPr>
          <a:xfrm>
            <a:off x="7978140" y="4767263"/>
            <a:ext cx="5373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
        <p:nvSpPr>
          <p:cNvPr id="83" name="Google Shape;83;p17"/>
          <p:cNvSpPr txBox="1"/>
          <p:nvPr>
            <p:ph idx="3" type="body"/>
          </p:nvPr>
        </p:nvSpPr>
        <p:spPr>
          <a:xfrm>
            <a:off x="5171054" y="924265"/>
            <a:ext cx="3471900" cy="857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4" name="Google Shape;84;p17"/>
          <p:cNvSpPr/>
          <p:nvPr>
            <p:ph idx="4" type="pic"/>
          </p:nvPr>
        </p:nvSpPr>
        <p:spPr>
          <a:xfrm>
            <a:off x="3904314" y="2007905"/>
            <a:ext cx="1065600" cy="835800"/>
          </a:xfrm>
          <a:prstGeom prst="rect">
            <a:avLst/>
          </a:prstGeom>
          <a:noFill/>
          <a:ln>
            <a:noFill/>
          </a:ln>
        </p:spPr>
      </p:sp>
      <p:sp>
        <p:nvSpPr>
          <p:cNvPr id="85" name="Google Shape;85;p17"/>
          <p:cNvSpPr txBox="1"/>
          <p:nvPr>
            <p:ph idx="5" type="body"/>
          </p:nvPr>
        </p:nvSpPr>
        <p:spPr>
          <a:xfrm>
            <a:off x="5171054" y="1986473"/>
            <a:ext cx="3471900" cy="857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6" name="Google Shape;86;p17"/>
          <p:cNvSpPr/>
          <p:nvPr>
            <p:ph idx="6" type="pic"/>
          </p:nvPr>
        </p:nvSpPr>
        <p:spPr>
          <a:xfrm>
            <a:off x="3904314" y="3070112"/>
            <a:ext cx="1065600" cy="835800"/>
          </a:xfrm>
          <a:prstGeom prst="rect">
            <a:avLst/>
          </a:prstGeom>
          <a:noFill/>
          <a:ln>
            <a:noFill/>
          </a:ln>
        </p:spPr>
      </p:sp>
      <p:sp>
        <p:nvSpPr>
          <p:cNvPr id="87" name="Google Shape;87;p17"/>
          <p:cNvSpPr txBox="1"/>
          <p:nvPr>
            <p:ph idx="7" type="body"/>
          </p:nvPr>
        </p:nvSpPr>
        <p:spPr>
          <a:xfrm>
            <a:off x="5171054" y="3048680"/>
            <a:ext cx="3471900" cy="857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18"/>
          <p:cNvSpPr txBox="1"/>
          <p:nvPr>
            <p:ph type="title"/>
          </p:nvPr>
        </p:nvSpPr>
        <p:spPr>
          <a:xfrm>
            <a:off x="628650" y="273844"/>
            <a:ext cx="6839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1F3864"/>
              </a:buClr>
              <a:buSzPts val="3300"/>
              <a:buFont typeface="Calibri"/>
              <a:buNone/>
              <a:defRPr>
                <a:solidFill>
                  <a:srgbClr val="1F3864"/>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0" name="Google Shape;90;p18"/>
          <p:cNvSpPr txBox="1"/>
          <p:nvPr>
            <p:ph idx="1" type="body"/>
          </p:nvPr>
        </p:nvSpPr>
        <p:spPr>
          <a:xfrm>
            <a:off x="628650" y="1464469"/>
            <a:ext cx="7886700" cy="3168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8"/>
          <p:cNvSpPr txBox="1"/>
          <p:nvPr>
            <p:ph idx="11" type="ftr"/>
          </p:nvPr>
        </p:nvSpPr>
        <p:spPr>
          <a:xfrm>
            <a:off x="623818" y="4767263"/>
            <a:ext cx="30861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b="1"/>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2" name="Google Shape;92;p18"/>
          <p:cNvSpPr txBox="1"/>
          <p:nvPr>
            <p:ph idx="12" type="sldNum"/>
          </p:nvPr>
        </p:nvSpPr>
        <p:spPr>
          <a:xfrm>
            <a:off x="7978140" y="4767262"/>
            <a:ext cx="5373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93" name="Shape 93"/>
        <p:cNvGrpSpPr/>
        <p:nvPr/>
      </p:nvGrpSpPr>
      <p:grpSpPr>
        <a:xfrm>
          <a:off x="0" y="0"/>
          <a:ext cx="0" cy="0"/>
          <a:chOff x="0" y="0"/>
          <a:chExt cx="0" cy="0"/>
        </a:xfrm>
      </p:grpSpPr>
      <p:sp>
        <p:nvSpPr>
          <p:cNvPr id="94" name="Google Shape;94;p19"/>
          <p:cNvSpPr txBox="1"/>
          <p:nvPr>
            <p:ph type="ctrTitle"/>
          </p:nvPr>
        </p:nvSpPr>
        <p:spPr>
          <a:xfrm>
            <a:off x="1143000" y="1124711"/>
            <a:ext cx="6858000" cy="15078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rgbClr val="1F3864"/>
              </a:buClr>
              <a:buSzPts val="4500"/>
              <a:buFont typeface="Calibri"/>
              <a:buNone/>
              <a:defRPr sz="4500">
                <a:solidFill>
                  <a:srgbClr val="1F3864"/>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5" name="Google Shape;95;p19"/>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rgbClr val="1F3864"/>
              </a:buClr>
              <a:buSzPts val="1800"/>
              <a:buNone/>
              <a:defRPr sz="1800">
                <a:solidFill>
                  <a:srgbClr val="1F3864"/>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96" name="Google Shape;96;p19"/>
          <p:cNvSpPr txBox="1"/>
          <p:nvPr>
            <p:ph idx="12" type="sldNum"/>
          </p:nvPr>
        </p:nvSpPr>
        <p:spPr>
          <a:xfrm>
            <a:off x="7978140" y="4767263"/>
            <a:ext cx="5373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1F3864"/>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1F3864"/>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1F3864"/>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1F3864"/>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1F3864"/>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1F3864"/>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1F3864"/>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1F3864"/>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1F3864"/>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7" name="Shape 97"/>
        <p:cNvGrpSpPr/>
        <p:nvPr/>
      </p:nvGrpSpPr>
      <p:grpSpPr>
        <a:xfrm>
          <a:off x="0" y="0"/>
          <a:ext cx="0" cy="0"/>
          <a:chOff x="0" y="0"/>
          <a:chExt cx="0" cy="0"/>
        </a:xfrm>
      </p:grpSpPr>
      <p:sp>
        <p:nvSpPr>
          <p:cNvPr id="98" name="Google Shape;98;p20"/>
          <p:cNvSpPr/>
          <p:nvPr/>
        </p:nvSpPr>
        <p:spPr>
          <a:xfrm>
            <a:off x="0" y="1504951"/>
            <a:ext cx="9144000" cy="16575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9" name="Google Shape;99;p20"/>
          <p:cNvSpPr txBox="1"/>
          <p:nvPr>
            <p:ph type="title"/>
          </p:nvPr>
        </p:nvSpPr>
        <p:spPr>
          <a:xfrm>
            <a:off x="623888" y="1832372"/>
            <a:ext cx="7886700" cy="105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lt1"/>
              </a:buClr>
              <a:buSzPts val="4500"/>
              <a:buFont typeface="Calibri"/>
              <a:buNone/>
              <a:defRPr sz="45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0" name="Google Shape;100;p20"/>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01" name="Google Shape;101;p20"/>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2" name="Google Shape;102;p20"/>
          <p:cNvSpPr txBox="1"/>
          <p:nvPr>
            <p:ph idx="12" type="sldNum"/>
          </p:nvPr>
        </p:nvSpPr>
        <p:spPr>
          <a:xfrm>
            <a:off x="7978140" y="4767263"/>
            <a:ext cx="5373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3" name="Shape 103"/>
        <p:cNvGrpSpPr/>
        <p:nvPr/>
      </p:nvGrpSpPr>
      <p:grpSpPr>
        <a:xfrm>
          <a:off x="0" y="0"/>
          <a:ext cx="0" cy="0"/>
          <a:chOff x="0" y="0"/>
          <a:chExt cx="0" cy="0"/>
        </a:xfrm>
      </p:grpSpPr>
      <p:sp>
        <p:nvSpPr>
          <p:cNvPr id="104" name="Google Shape;104;p21"/>
          <p:cNvSpPr txBox="1"/>
          <p:nvPr>
            <p:ph type="title"/>
          </p:nvPr>
        </p:nvSpPr>
        <p:spPr>
          <a:xfrm>
            <a:off x="628650" y="273844"/>
            <a:ext cx="6743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1F3864"/>
              </a:buClr>
              <a:buSzPts val="3300"/>
              <a:buFont typeface="Calibri"/>
              <a:buNone/>
              <a:defRPr>
                <a:solidFill>
                  <a:srgbClr val="1F3864"/>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5" name="Google Shape;105;p21"/>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6" name="Google Shape;106;p21"/>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7" name="Google Shape;107;p21"/>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8" name="Google Shape;108;p21"/>
          <p:cNvSpPr txBox="1"/>
          <p:nvPr>
            <p:ph idx="12" type="sldNum"/>
          </p:nvPr>
        </p:nvSpPr>
        <p:spPr>
          <a:xfrm>
            <a:off x="7978140" y="4767263"/>
            <a:ext cx="5373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9" name="Shape 109"/>
        <p:cNvGrpSpPr/>
        <p:nvPr/>
      </p:nvGrpSpPr>
      <p:grpSpPr>
        <a:xfrm>
          <a:off x="0" y="0"/>
          <a:ext cx="0" cy="0"/>
          <a:chOff x="0" y="0"/>
          <a:chExt cx="0" cy="0"/>
        </a:xfrm>
      </p:grpSpPr>
      <p:sp>
        <p:nvSpPr>
          <p:cNvPr id="110" name="Google Shape;110;p22"/>
          <p:cNvSpPr txBox="1"/>
          <p:nvPr>
            <p:ph type="title"/>
          </p:nvPr>
        </p:nvSpPr>
        <p:spPr>
          <a:xfrm>
            <a:off x="629841" y="273844"/>
            <a:ext cx="68424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1F3864"/>
              </a:buClr>
              <a:buSzPts val="3300"/>
              <a:buFont typeface="Calibri"/>
              <a:buNone/>
              <a:defRPr>
                <a:solidFill>
                  <a:srgbClr val="1F3864"/>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1" name="Google Shape;111;p22"/>
          <p:cNvSpPr txBox="1"/>
          <p:nvPr>
            <p:ph idx="1" type="body"/>
          </p:nvPr>
        </p:nvSpPr>
        <p:spPr>
          <a:xfrm>
            <a:off x="629841" y="1490153"/>
            <a:ext cx="3868500" cy="610800"/>
          </a:xfrm>
          <a:prstGeom prst="rect">
            <a:avLst/>
          </a:prstGeom>
          <a:solidFill>
            <a:srgbClr val="1F3864"/>
          </a:solid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b="1" sz="1800">
                <a:solidFill>
                  <a:schemeClr val="l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12" name="Google Shape;112;p22"/>
          <p:cNvSpPr txBox="1"/>
          <p:nvPr>
            <p:ph idx="2" type="body"/>
          </p:nvPr>
        </p:nvSpPr>
        <p:spPr>
          <a:xfrm>
            <a:off x="629841" y="2100943"/>
            <a:ext cx="3868500" cy="2541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3" name="Google Shape;113;p22"/>
          <p:cNvSpPr txBox="1"/>
          <p:nvPr>
            <p:ph idx="3" type="body"/>
          </p:nvPr>
        </p:nvSpPr>
        <p:spPr>
          <a:xfrm>
            <a:off x="4629150" y="1483007"/>
            <a:ext cx="3887400" cy="618000"/>
          </a:xfrm>
          <a:prstGeom prst="rect">
            <a:avLst/>
          </a:prstGeom>
          <a:solidFill>
            <a:srgbClr val="1F3864"/>
          </a:solid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b="1" sz="1800">
                <a:solidFill>
                  <a:schemeClr val="l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14" name="Google Shape;114;p22"/>
          <p:cNvSpPr txBox="1"/>
          <p:nvPr>
            <p:ph idx="4" type="body"/>
          </p:nvPr>
        </p:nvSpPr>
        <p:spPr>
          <a:xfrm>
            <a:off x="4629150" y="2100941"/>
            <a:ext cx="3887400" cy="2541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5" name="Google Shape;115;p22"/>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6" name="Google Shape;116;p22"/>
          <p:cNvSpPr txBox="1"/>
          <p:nvPr>
            <p:ph idx="12" type="sldNum"/>
          </p:nvPr>
        </p:nvSpPr>
        <p:spPr>
          <a:xfrm>
            <a:off x="7978140" y="4767263"/>
            <a:ext cx="5373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7" name="Shape 117"/>
        <p:cNvGrpSpPr/>
        <p:nvPr/>
      </p:nvGrpSpPr>
      <p:grpSpPr>
        <a:xfrm>
          <a:off x="0" y="0"/>
          <a:ext cx="0" cy="0"/>
          <a:chOff x="0" y="0"/>
          <a:chExt cx="0" cy="0"/>
        </a:xfrm>
      </p:grpSpPr>
      <p:sp>
        <p:nvSpPr>
          <p:cNvPr id="118" name="Google Shape;118;p23"/>
          <p:cNvSpPr txBox="1"/>
          <p:nvPr>
            <p:ph type="title"/>
          </p:nvPr>
        </p:nvSpPr>
        <p:spPr>
          <a:xfrm>
            <a:off x="629841" y="273844"/>
            <a:ext cx="68424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1F3864"/>
              </a:buClr>
              <a:buSzPts val="3300"/>
              <a:buFont typeface="Calibri"/>
              <a:buNone/>
              <a:defRPr>
                <a:solidFill>
                  <a:srgbClr val="1F3864"/>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9" name="Google Shape;119;p23"/>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20" name="Google Shape;120;p23"/>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1" name="Google Shape;121;p2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22" name="Google Shape;122;p23"/>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3" name="Google Shape;123;p23"/>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24" name="Google Shape;124;p23"/>
          <p:cNvSpPr txBox="1"/>
          <p:nvPr>
            <p:ph idx="12" type="sldNum"/>
          </p:nvPr>
        </p:nvSpPr>
        <p:spPr>
          <a:xfrm>
            <a:off x="7978140" y="4767263"/>
            <a:ext cx="5373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24"/>
          <p:cNvSpPr txBox="1"/>
          <p:nvPr>
            <p:ph type="title"/>
          </p:nvPr>
        </p:nvSpPr>
        <p:spPr>
          <a:xfrm>
            <a:off x="628650" y="273844"/>
            <a:ext cx="6743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7" name="Google Shape;127;p24"/>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28" name="Google Shape;128;p24"/>
          <p:cNvSpPr txBox="1"/>
          <p:nvPr>
            <p:ph idx="12" type="sldNum"/>
          </p:nvPr>
        </p:nvSpPr>
        <p:spPr>
          <a:xfrm>
            <a:off x="7978140" y="4767263"/>
            <a:ext cx="5373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9" name="Shape 129"/>
        <p:cNvGrpSpPr/>
        <p:nvPr/>
      </p:nvGrpSpPr>
      <p:grpSpPr>
        <a:xfrm>
          <a:off x="0" y="0"/>
          <a:ext cx="0" cy="0"/>
          <a:chOff x="0" y="0"/>
          <a:chExt cx="0" cy="0"/>
        </a:xfrm>
      </p:grpSpPr>
      <p:sp>
        <p:nvSpPr>
          <p:cNvPr id="130" name="Google Shape;130;p25"/>
          <p:cNvSpPr/>
          <p:nvPr/>
        </p:nvSpPr>
        <p:spPr>
          <a:xfrm>
            <a:off x="628650" y="1426028"/>
            <a:ext cx="7886700" cy="3717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31" name="Google Shape;131;p25"/>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32" name="Google Shape;132;p25"/>
          <p:cNvSpPr txBox="1"/>
          <p:nvPr>
            <p:ph idx="12" type="sldNum"/>
          </p:nvPr>
        </p:nvSpPr>
        <p:spPr>
          <a:xfrm>
            <a:off x="7978140" y="4767263"/>
            <a:ext cx="5373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
        <p:nvSpPr>
          <p:cNvPr id="133" name="Google Shape;133;p25"/>
          <p:cNvSpPr txBox="1"/>
          <p:nvPr>
            <p:ph type="title"/>
          </p:nvPr>
        </p:nvSpPr>
        <p:spPr>
          <a:xfrm>
            <a:off x="628650" y="273844"/>
            <a:ext cx="6743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4" name="Google Shape;134;p25"/>
          <p:cNvSpPr txBox="1"/>
          <p:nvPr>
            <p:ph idx="1" type="body"/>
          </p:nvPr>
        </p:nvSpPr>
        <p:spPr>
          <a:xfrm>
            <a:off x="881743" y="1785172"/>
            <a:ext cx="2257200" cy="2623200"/>
          </a:xfrm>
          <a:prstGeom prst="rect">
            <a:avLst/>
          </a:prstGeom>
          <a:noFill/>
          <a:ln>
            <a:noFill/>
          </a:ln>
        </p:spPr>
        <p:txBody>
          <a:bodyPr anchorCtr="0" anchor="t" bIns="34275" lIns="68575" spcFirstLastPara="1" rIns="68575" wrap="square" tIns="34275">
            <a:normAutofit/>
          </a:bodyPr>
          <a:lstStyle>
            <a:lvl1pPr indent="-361950" lvl="0" marL="457200" rtl="0" algn="l">
              <a:lnSpc>
                <a:spcPct val="90000"/>
              </a:lnSpc>
              <a:spcBef>
                <a:spcPts val="800"/>
              </a:spcBef>
              <a:spcAft>
                <a:spcPts val="0"/>
              </a:spcAft>
              <a:buClr>
                <a:schemeClr val="lt1"/>
              </a:buClr>
              <a:buSzPts val="2100"/>
              <a:buChar char="•"/>
              <a:defRPr>
                <a:solidFill>
                  <a:schemeClr val="lt1"/>
                </a:solidFill>
              </a:defRPr>
            </a:lvl1pPr>
            <a:lvl2pPr indent="-342900" lvl="1" marL="914400" rtl="0" algn="l">
              <a:lnSpc>
                <a:spcPct val="90000"/>
              </a:lnSpc>
              <a:spcBef>
                <a:spcPts val="400"/>
              </a:spcBef>
              <a:spcAft>
                <a:spcPts val="0"/>
              </a:spcAft>
              <a:buClr>
                <a:schemeClr val="lt1"/>
              </a:buClr>
              <a:buSzPts val="1800"/>
              <a:buChar char="•"/>
              <a:defRPr>
                <a:solidFill>
                  <a:schemeClr val="lt1"/>
                </a:solidFill>
              </a:defRPr>
            </a:lvl2pPr>
            <a:lvl3pPr indent="-323850" lvl="2" marL="1371600" rtl="0" algn="l">
              <a:lnSpc>
                <a:spcPct val="90000"/>
              </a:lnSpc>
              <a:spcBef>
                <a:spcPts val="400"/>
              </a:spcBef>
              <a:spcAft>
                <a:spcPts val="0"/>
              </a:spcAft>
              <a:buClr>
                <a:schemeClr val="lt1"/>
              </a:buClr>
              <a:buSzPts val="1500"/>
              <a:buChar char="•"/>
              <a:defRPr>
                <a:solidFill>
                  <a:schemeClr val="lt1"/>
                </a:solidFill>
              </a:defRPr>
            </a:lvl3pPr>
            <a:lvl4pPr indent="-317500" lvl="3" marL="1828800" rtl="0" algn="l">
              <a:lnSpc>
                <a:spcPct val="90000"/>
              </a:lnSpc>
              <a:spcBef>
                <a:spcPts val="400"/>
              </a:spcBef>
              <a:spcAft>
                <a:spcPts val="0"/>
              </a:spcAft>
              <a:buClr>
                <a:schemeClr val="lt1"/>
              </a:buClr>
              <a:buSzPts val="1400"/>
              <a:buChar char="•"/>
              <a:defRPr>
                <a:solidFill>
                  <a:schemeClr val="lt1"/>
                </a:solidFill>
              </a:defRPr>
            </a:lvl4pPr>
            <a:lvl5pPr indent="-317500" lvl="4" marL="2286000" rtl="0" algn="l">
              <a:lnSpc>
                <a:spcPct val="90000"/>
              </a:lnSpc>
              <a:spcBef>
                <a:spcPts val="400"/>
              </a:spcBef>
              <a:spcAft>
                <a:spcPts val="0"/>
              </a:spcAft>
              <a:buClr>
                <a:schemeClr val="lt1"/>
              </a:buClr>
              <a:buSzPts val="1400"/>
              <a:buChar char="•"/>
              <a:defRPr>
                <a:solidFill>
                  <a:schemeClr val="lt1"/>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5" name="Google Shape;135;p25"/>
          <p:cNvSpPr txBox="1"/>
          <p:nvPr>
            <p:ph idx="2" type="body"/>
          </p:nvPr>
        </p:nvSpPr>
        <p:spPr>
          <a:xfrm>
            <a:off x="3435633" y="1785172"/>
            <a:ext cx="2257200" cy="2623200"/>
          </a:xfrm>
          <a:prstGeom prst="rect">
            <a:avLst/>
          </a:prstGeom>
          <a:noFill/>
          <a:ln>
            <a:noFill/>
          </a:ln>
        </p:spPr>
        <p:txBody>
          <a:bodyPr anchorCtr="0" anchor="t" bIns="34275" lIns="68575" spcFirstLastPara="1" rIns="68575" wrap="square" tIns="34275">
            <a:normAutofit/>
          </a:bodyPr>
          <a:lstStyle>
            <a:lvl1pPr indent="-361950" lvl="0" marL="457200" rtl="0" algn="l">
              <a:lnSpc>
                <a:spcPct val="90000"/>
              </a:lnSpc>
              <a:spcBef>
                <a:spcPts val="800"/>
              </a:spcBef>
              <a:spcAft>
                <a:spcPts val="0"/>
              </a:spcAft>
              <a:buClr>
                <a:schemeClr val="lt1"/>
              </a:buClr>
              <a:buSzPts val="2100"/>
              <a:buChar char="•"/>
              <a:defRPr>
                <a:solidFill>
                  <a:schemeClr val="lt1"/>
                </a:solidFill>
              </a:defRPr>
            </a:lvl1pPr>
            <a:lvl2pPr indent="-342900" lvl="1" marL="914400" rtl="0" algn="l">
              <a:lnSpc>
                <a:spcPct val="90000"/>
              </a:lnSpc>
              <a:spcBef>
                <a:spcPts val="400"/>
              </a:spcBef>
              <a:spcAft>
                <a:spcPts val="0"/>
              </a:spcAft>
              <a:buClr>
                <a:schemeClr val="lt1"/>
              </a:buClr>
              <a:buSzPts val="1800"/>
              <a:buChar char="•"/>
              <a:defRPr>
                <a:solidFill>
                  <a:schemeClr val="lt1"/>
                </a:solidFill>
              </a:defRPr>
            </a:lvl2pPr>
            <a:lvl3pPr indent="-323850" lvl="2" marL="1371600" rtl="0" algn="l">
              <a:lnSpc>
                <a:spcPct val="90000"/>
              </a:lnSpc>
              <a:spcBef>
                <a:spcPts val="400"/>
              </a:spcBef>
              <a:spcAft>
                <a:spcPts val="0"/>
              </a:spcAft>
              <a:buClr>
                <a:schemeClr val="lt1"/>
              </a:buClr>
              <a:buSzPts val="1500"/>
              <a:buChar char="•"/>
              <a:defRPr>
                <a:solidFill>
                  <a:schemeClr val="lt1"/>
                </a:solidFill>
              </a:defRPr>
            </a:lvl3pPr>
            <a:lvl4pPr indent="-317500" lvl="3" marL="1828800" rtl="0" algn="l">
              <a:lnSpc>
                <a:spcPct val="90000"/>
              </a:lnSpc>
              <a:spcBef>
                <a:spcPts val="400"/>
              </a:spcBef>
              <a:spcAft>
                <a:spcPts val="0"/>
              </a:spcAft>
              <a:buClr>
                <a:schemeClr val="lt1"/>
              </a:buClr>
              <a:buSzPts val="1400"/>
              <a:buChar char="•"/>
              <a:defRPr>
                <a:solidFill>
                  <a:schemeClr val="lt1"/>
                </a:solidFill>
              </a:defRPr>
            </a:lvl4pPr>
            <a:lvl5pPr indent="-317500" lvl="4" marL="2286000" rtl="0" algn="l">
              <a:lnSpc>
                <a:spcPct val="90000"/>
              </a:lnSpc>
              <a:spcBef>
                <a:spcPts val="400"/>
              </a:spcBef>
              <a:spcAft>
                <a:spcPts val="0"/>
              </a:spcAft>
              <a:buClr>
                <a:schemeClr val="lt1"/>
              </a:buClr>
              <a:buSzPts val="1400"/>
              <a:buChar char="•"/>
              <a:defRPr>
                <a:solidFill>
                  <a:schemeClr val="lt1"/>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6" name="Google Shape;136;p25"/>
          <p:cNvSpPr txBox="1"/>
          <p:nvPr>
            <p:ph idx="3" type="body"/>
          </p:nvPr>
        </p:nvSpPr>
        <p:spPr>
          <a:xfrm>
            <a:off x="5989523" y="1785172"/>
            <a:ext cx="2257200" cy="2623200"/>
          </a:xfrm>
          <a:prstGeom prst="rect">
            <a:avLst/>
          </a:prstGeom>
          <a:noFill/>
          <a:ln>
            <a:noFill/>
          </a:ln>
        </p:spPr>
        <p:txBody>
          <a:bodyPr anchorCtr="0" anchor="t" bIns="34275" lIns="68575" spcFirstLastPara="1" rIns="68575" wrap="square" tIns="34275">
            <a:normAutofit/>
          </a:bodyPr>
          <a:lstStyle>
            <a:lvl1pPr indent="-361950" lvl="0" marL="457200" rtl="0" algn="l">
              <a:lnSpc>
                <a:spcPct val="90000"/>
              </a:lnSpc>
              <a:spcBef>
                <a:spcPts val="800"/>
              </a:spcBef>
              <a:spcAft>
                <a:spcPts val="0"/>
              </a:spcAft>
              <a:buClr>
                <a:schemeClr val="lt1"/>
              </a:buClr>
              <a:buSzPts val="2100"/>
              <a:buChar char="•"/>
              <a:defRPr>
                <a:solidFill>
                  <a:schemeClr val="lt1"/>
                </a:solidFill>
              </a:defRPr>
            </a:lvl1pPr>
            <a:lvl2pPr indent="-342900" lvl="1" marL="914400" rtl="0" algn="l">
              <a:lnSpc>
                <a:spcPct val="90000"/>
              </a:lnSpc>
              <a:spcBef>
                <a:spcPts val="400"/>
              </a:spcBef>
              <a:spcAft>
                <a:spcPts val="0"/>
              </a:spcAft>
              <a:buClr>
                <a:schemeClr val="lt1"/>
              </a:buClr>
              <a:buSzPts val="1800"/>
              <a:buChar char="•"/>
              <a:defRPr>
                <a:solidFill>
                  <a:schemeClr val="lt1"/>
                </a:solidFill>
              </a:defRPr>
            </a:lvl2pPr>
            <a:lvl3pPr indent="-323850" lvl="2" marL="1371600" rtl="0" algn="l">
              <a:lnSpc>
                <a:spcPct val="90000"/>
              </a:lnSpc>
              <a:spcBef>
                <a:spcPts val="400"/>
              </a:spcBef>
              <a:spcAft>
                <a:spcPts val="0"/>
              </a:spcAft>
              <a:buClr>
                <a:schemeClr val="lt1"/>
              </a:buClr>
              <a:buSzPts val="1500"/>
              <a:buChar char="•"/>
              <a:defRPr>
                <a:solidFill>
                  <a:schemeClr val="lt1"/>
                </a:solidFill>
              </a:defRPr>
            </a:lvl3pPr>
            <a:lvl4pPr indent="-317500" lvl="3" marL="1828800" rtl="0" algn="l">
              <a:lnSpc>
                <a:spcPct val="90000"/>
              </a:lnSpc>
              <a:spcBef>
                <a:spcPts val="400"/>
              </a:spcBef>
              <a:spcAft>
                <a:spcPts val="0"/>
              </a:spcAft>
              <a:buClr>
                <a:schemeClr val="lt1"/>
              </a:buClr>
              <a:buSzPts val="1400"/>
              <a:buChar char="•"/>
              <a:defRPr>
                <a:solidFill>
                  <a:schemeClr val="lt1"/>
                </a:solidFill>
              </a:defRPr>
            </a:lvl4pPr>
            <a:lvl5pPr indent="-317500" lvl="4" marL="2286000" rtl="0" algn="l">
              <a:lnSpc>
                <a:spcPct val="90000"/>
              </a:lnSpc>
              <a:spcBef>
                <a:spcPts val="400"/>
              </a:spcBef>
              <a:spcAft>
                <a:spcPts val="0"/>
              </a:spcAft>
              <a:buClr>
                <a:schemeClr val="lt1"/>
              </a:buClr>
              <a:buSzPts val="1400"/>
              <a:buChar char="•"/>
              <a:defRPr>
                <a:solidFill>
                  <a:schemeClr val="lt1"/>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37" name="Shape 137"/>
        <p:cNvGrpSpPr/>
        <p:nvPr/>
      </p:nvGrpSpPr>
      <p:grpSpPr>
        <a:xfrm>
          <a:off x="0" y="0"/>
          <a:ext cx="0" cy="0"/>
          <a:chOff x="0" y="0"/>
          <a:chExt cx="0" cy="0"/>
        </a:xfrm>
      </p:grpSpPr>
      <p:sp>
        <p:nvSpPr>
          <p:cNvPr id="138" name="Google Shape;138;p26"/>
          <p:cNvSpPr txBox="1"/>
          <p:nvPr>
            <p:ph type="title"/>
          </p:nvPr>
        </p:nvSpPr>
        <p:spPr>
          <a:xfrm>
            <a:off x="628650" y="273844"/>
            <a:ext cx="6743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9" name="Google Shape;139;p26"/>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40" name="Google Shape;140;p26"/>
          <p:cNvSpPr txBox="1"/>
          <p:nvPr>
            <p:ph idx="12" type="sldNum"/>
          </p:nvPr>
        </p:nvSpPr>
        <p:spPr>
          <a:xfrm>
            <a:off x="7978140" y="4767263"/>
            <a:ext cx="5373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
        <p:nvSpPr>
          <p:cNvPr id="141" name="Google Shape;141;p26"/>
          <p:cNvSpPr txBox="1"/>
          <p:nvPr>
            <p:ph idx="1" type="body"/>
          </p:nvPr>
        </p:nvSpPr>
        <p:spPr>
          <a:xfrm>
            <a:off x="628650" y="1504950"/>
            <a:ext cx="2400300" cy="29910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2" name="Google Shape;142;p26"/>
          <p:cNvSpPr txBox="1"/>
          <p:nvPr>
            <p:ph idx="2" type="body"/>
          </p:nvPr>
        </p:nvSpPr>
        <p:spPr>
          <a:xfrm>
            <a:off x="3371850" y="1504950"/>
            <a:ext cx="2400300" cy="29910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3" name="Google Shape;143;p26"/>
          <p:cNvSpPr txBox="1"/>
          <p:nvPr>
            <p:ph idx="3" type="body"/>
          </p:nvPr>
        </p:nvSpPr>
        <p:spPr>
          <a:xfrm>
            <a:off x="6115050" y="1504950"/>
            <a:ext cx="2400300" cy="29910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144" name="Shape 144"/>
        <p:cNvGrpSpPr/>
        <p:nvPr/>
      </p:nvGrpSpPr>
      <p:grpSpPr>
        <a:xfrm>
          <a:off x="0" y="0"/>
          <a:ext cx="0" cy="0"/>
          <a:chOff x="0" y="0"/>
          <a:chExt cx="0" cy="0"/>
        </a:xfrm>
      </p:grpSpPr>
      <p:sp>
        <p:nvSpPr>
          <p:cNvPr id="145" name="Google Shape;145;p27"/>
          <p:cNvSpPr/>
          <p:nvPr/>
        </p:nvSpPr>
        <p:spPr>
          <a:xfrm>
            <a:off x="0" y="3679372"/>
            <a:ext cx="9144000" cy="1464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6" name="Google Shape;146;p27"/>
          <p:cNvSpPr txBox="1"/>
          <p:nvPr>
            <p:ph type="title"/>
          </p:nvPr>
        </p:nvSpPr>
        <p:spPr>
          <a:xfrm>
            <a:off x="628650" y="273844"/>
            <a:ext cx="6743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7" name="Google Shape;147;p27"/>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48" name="Google Shape;148;p27"/>
          <p:cNvSpPr txBox="1"/>
          <p:nvPr>
            <p:ph idx="12" type="sldNum"/>
          </p:nvPr>
        </p:nvSpPr>
        <p:spPr>
          <a:xfrm>
            <a:off x="7978140" y="4767263"/>
            <a:ext cx="5373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
        <p:nvSpPr>
          <p:cNvPr id="149" name="Google Shape;149;p27"/>
          <p:cNvSpPr txBox="1"/>
          <p:nvPr>
            <p:ph idx="1" type="body"/>
          </p:nvPr>
        </p:nvSpPr>
        <p:spPr>
          <a:xfrm>
            <a:off x="628649" y="1496786"/>
            <a:ext cx="1794300" cy="29910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0" name="Google Shape;150;p27"/>
          <p:cNvSpPr txBox="1"/>
          <p:nvPr>
            <p:ph idx="2" type="body"/>
          </p:nvPr>
        </p:nvSpPr>
        <p:spPr>
          <a:xfrm>
            <a:off x="2659514" y="1504950"/>
            <a:ext cx="1794300" cy="29910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1" name="Google Shape;151;p27"/>
          <p:cNvSpPr txBox="1"/>
          <p:nvPr>
            <p:ph idx="3" type="body"/>
          </p:nvPr>
        </p:nvSpPr>
        <p:spPr>
          <a:xfrm>
            <a:off x="4690379" y="1504950"/>
            <a:ext cx="1794300" cy="29910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2" name="Google Shape;152;p27"/>
          <p:cNvSpPr txBox="1"/>
          <p:nvPr>
            <p:ph idx="4" type="body"/>
          </p:nvPr>
        </p:nvSpPr>
        <p:spPr>
          <a:xfrm>
            <a:off x="6721244" y="1504950"/>
            <a:ext cx="1794300" cy="29910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153" name="Shape 153"/>
        <p:cNvGrpSpPr/>
        <p:nvPr/>
      </p:nvGrpSpPr>
      <p:grpSpPr>
        <a:xfrm>
          <a:off x="0" y="0"/>
          <a:ext cx="0" cy="0"/>
          <a:chOff x="0" y="0"/>
          <a:chExt cx="0" cy="0"/>
        </a:xfrm>
      </p:grpSpPr>
      <p:sp>
        <p:nvSpPr>
          <p:cNvPr id="154" name="Google Shape;154;p28"/>
          <p:cNvSpPr txBox="1"/>
          <p:nvPr>
            <p:ph type="title"/>
          </p:nvPr>
        </p:nvSpPr>
        <p:spPr>
          <a:xfrm>
            <a:off x="628650" y="273844"/>
            <a:ext cx="6743700" cy="6297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5" name="Google Shape;155;p28"/>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56" name="Google Shape;156;p28"/>
          <p:cNvSpPr txBox="1"/>
          <p:nvPr>
            <p:ph idx="12" type="sldNum"/>
          </p:nvPr>
        </p:nvSpPr>
        <p:spPr>
          <a:xfrm>
            <a:off x="7978140" y="4767263"/>
            <a:ext cx="5373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
        <p:nvSpPr>
          <p:cNvPr id="157" name="Google Shape;157;p28"/>
          <p:cNvSpPr txBox="1"/>
          <p:nvPr>
            <p:ph idx="1" type="body"/>
          </p:nvPr>
        </p:nvSpPr>
        <p:spPr>
          <a:xfrm>
            <a:off x="628650" y="1076325"/>
            <a:ext cx="2400300" cy="16479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8" name="Google Shape;158;p28"/>
          <p:cNvSpPr txBox="1"/>
          <p:nvPr>
            <p:ph idx="2" type="body"/>
          </p:nvPr>
        </p:nvSpPr>
        <p:spPr>
          <a:xfrm>
            <a:off x="3371850" y="1076325"/>
            <a:ext cx="2400300" cy="16479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9" name="Google Shape;159;p28"/>
          <p:cNvSpPr txBox="1"/>
          <p:nvPr>
            <p:ph idx="3" type="body"/>
          </p:nvPr>
        </p:nvSpPr>
        <p:spPr>
          <a:xfrm>
            <a:off x="628650" y="2921794"/>
            <a:ext cx="2400300" cy="16479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0" name="Google Shape;160;p28"/>
          <p:cNvSpPr txBox="1"/>
          <p:nvPr>
            <p:ph idx="4" type="body"/>
          </p:nvPr>
        </p:nvSpPr>
        <p:spPr>
          <a:xfrm>
            <a:off x="3371850" y="2921793"/>
            <a:ext cx="2400300" cy="16479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1" name="Google Shape;161;p28"/>
          <p:cNvSpPr txBox="1"/>
          <p:nvPr>
            <p:ph idx="5" type="body"/>
          </p:nvPr>
        </p:nvSpPr>
        <p:spPr>
          <a:xfrm>
            <a:off x="6115050" y="1088742"/>
            <a:ext cx="2400300" cy="16479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2" name="Google Shape;162;p28"/>
          <p:cNvSpPr txBox="1"/>
          <p:nvPr>
            <p:ph idx="6" type="body"/>
          </p:nvPr>
        </p:nvSpPr>
        <p:spPr>
          <a:xfrm>
            <a:off x="6115050" y="2934210"/>
            <a:ext cx="2400300" cy="16479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3" name="Shape 163"/>
        <p:cNvGrpSpPr/>
        <p:nvPr/>
      </p:nvGrpSpPr>
      <p:grpSpPr>
        <a:xfrm>
          <a:off x="0" y="0"/>
          <a:ext cx="0" cy="0"/>
          <a:chOff x="0" y="0"/>
          <a:chExt cx="0" cy="0"/>
        </a:xfrm>
      </p:grpSpPr>
      <p:sp>
        <p:nvSpPr>
          <p:cNvPr id="164" name="Google Shape;164;p29"/>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lt1"/>
              </a:buClr>
              <a:buSzPts val="2400"/>
              <a:buFont typeface="Calibri"/>
              <a:buNone/>
              <a:defRPr sz="24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5" name="Google Shape;165;p29"/>
          <p:cNvSpPr txBox="1"/>
          <p:nvPr>
            <p:ph idx="1" type="body"/>
          </p:nvPr>
        </p:nvSpPr>
        <p:spPr>
          <a:xfrm>
            <a:off x="3887391" y="728663"/>
            <a:ext cx="4629300" cy="3667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66" name="Google Shape;166;p29"/>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200"/>
              <a:buNone/>
              <a:defRPr sz="1200">
                <a:solidFill>
                  <a:schemeClr val="lt1"/>
                </a:solidFill>
              </a:defRPr>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67" name="Google Shape;167;p29"/>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68" name="Google Shape;168;p29"/>
          <p:cNvSpPr txBox="1"/>
          <p:nvPr>
            <p:ph idx="12" type="sldNum"/>
          </p:nvPr>
        </p:nvSpPr>
        <p:spPr>
          <a:xfrm>
            <a:off x="7978140" y="4767263"/>
            <a:ext cx="5373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69" name="Shape 169"/>
        <p:cNvGrpSpPr/>
        <p:nvPr/>
      </p:nvGrpSpPr>
      <p:grpSpPr>
        <a:xfrm>
          <a:off x="0" y="0"/>
          <a:ext cx="0" cy="0"/>
          <a:chOff x="0" y="0"/>
          <a:chExt cx="0" cy="0"/>
        </a:xfrm>
      </p:grpSpPr>
      <p:sp>
        <p:nvSpPr>
          <p:cNvPr id="170" name="Google Shape;170;p30"/>
          <p:cNvSpPr txBox="1"/>
          <p:nvPr>
            <p:ph type="title"/>
          </p:nvPr>
        </p:nvSpPr>
        <p:spPr>
          <a:xfrm>
            <a:off x="629841" y="342900"/>
            <a:ext cx="2949000" cy="1200300"/>
          </a:xfrm>
          <a:prstGeom prst="rect">
            <a:avLst/>
          </a:prstGeom>
          <a:solidFill>
            <a:srgbClr val="1F3864"/>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lt1"/>
              </a:buClr>
              <a:buSzPts val="2400"/>
              <a:buFont typeface="Calibri"/>
              <a:buNone/>
              <a:defRPr b="1" sz="24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1" name="Google Shape;171;p30"/>
          <p:cNvSpPr txBox="1"/>
          <p:nvPr>
            <p:ph idx="1" type="body"/>
          </p:nvPr>
        </p:nvSpPr>
        <p:spPr>
          <a:xfrm>
            <a:off x="3887391" y="728663"/>
            <a:ext cx="4629300" cy="3667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72" name="Google Shape;172;p30"/>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1F3864"/>
              </a:buClr>
              <a:buSzPts val="1200"/>
              <a:buNone/>
              <a:defRPr sz="1200">
                <a:solidFill>
                  <a:srgbClr val="1F3864"/>
                </a:solidFill>
              </a:defRPr>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73" name="Google Shape;173;p30"/>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74" name="Google Shape;174;p30"/>
          <p:cNvSpPr txBox="1"/>
          <p:nvPr>
            <p:ph idx="11" type="ftr"/>
          </p:nvPr>
        </p:nvSpPr>
        <p:spPr>
          <a:xfrm>
            <a:off x="633478" y="4767263"/>
            <a:ext cx="30861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5" name="Google Shape;175;p30"/>
          <p:cNvSpPr txBox="1"/>
          <p:nvPr>
            <p:ph idx="12" type="sldNum"/>
          </p:nvPr>
        </p:nvSpPr>
        <p:spPr>
          <a:xfrm>
            <a:off x="7978140" y="4767263"/>
            <a:ext cx="5373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spTree>
      <p:nvGrpSpPr>
        <p:cNvPr id="176" name="Shape 176"/>
        <p:cNvGrpSpPr/>
        <p:nvPr/>
      </p:nvGrpSpPr>
      <p:grpSpPr>
        <a:xfrm>
          <a:off x="0" y="0"/>
          <a:ext cx="0" cy="0"/>
          <a:chOff x="0" y="0"/>
          <a:chExt cx="0" cy="0"/>
        </a:xfrm>
      </p:grpSpPr>
      <p:sp>
        <p:nvSpPr>
          <p:cNvPr id="177" name="Google Shape;177;p31"/>
          <p:cNvSpPr txBox="1"/>
          <p:nvPr>
            <p:ph type="title"/>
          </p:nvPr>
        </p:nvSpPr>
        <p:spPr>
          <a:xfrm>
            <a:off x="629841" y="342900"/>
            <a:ext cx="2949000" cy="1200300"/>
          </a:xfrm>
          <a:prstGeom prst="rect">
            <a:avLst/>
          </a:prstGeom>
          <a:solidFill>
            <a:schemeClr val="lt1"/>
          </a:solid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1F3864"/>
              </a:buClr>
              <a:buSzPts val="2400"/>
              <a:buFont typeface="Calibri"/>
              <a:buNone/>
              <a:defRPr b="1" sz="2400">
                <a:solidFill>
                  <a:srgbClr val="1F3864"/>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8" name="Google Shape;178;p31"/>
          <p:cNvSpPr txBox="1"/>
          <p:nvPr>
            <p:ph idx="1" type="body"/>
          </p:nvPr>
        </p:nvSpPr>
        <p:spPr>
          <a:xfrm>
            <a:off x="3887391" y="728663"/>
            <a:ext cx="4629300" cy="3667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79" name="Google Shape;179;p3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1F3864"/>
              </a:buClr>
              <a:buSzPts val="1200"/>
              <a:buNone/>
              <a:defRPr sz="1200">
                <a:solidFill>
                  <a:srgbClr val="1F3864"/>
                </a:solidFill>
              </a:defRPr>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80" name="Google Shape;180;p31"/>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81" name="Google Shape;181;p31"/>
          <p:cNvSpPr txBox="1"/>
          <p:nvPr>
            <p:ph idx="12" type="sldNum"/>
          </p:nvPr>
        </p:nvSpPr>
        <p:spPr>
          <a:xfrm>
            <a:off x="7978140" y="4767263"/>
            <a:ext cx="5373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2" name="Shape 182"/>
        <p:cNvGrpSpPr/>
        <p:nvPr/>
      </p:nvGrpSpPr>
      <p:grpSpPr>
        <a:xfrm>
          <a:off x="0" y="0"/>
          <a:ext cx="0" cy="0"/>
          <a:chOff x="0" y="0"/>
          <a:chExt cx="0" cy="0"/>
        </a:xfrm>
      </p:grpSpPr>
      <p:sp>
        <p:nvSpPr>
          <p:cNvPr id="183" name="Google Shape;183;p32"/>
          <p:cNvSpPr/>
          <p:nvPr/>
        </p:nvSpPr>
        <p:spPr>
          <a:xfrm>
            <a:off x="0" y="0"/>
            <a:ext cx="3757800" cy="51435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84" name="Google Shape;184;p3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lt1"/>
              </a:buClr>
              <a:buSzPts val="2400"/>
              <a:buFont typeface="Calibri"/>
              <a:buNone/>
              <a:defRPr sz="24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5" name="Google Shape;185;p32"/>
          <p:cNvSpPr/>
          <p:nvPr>
            <p:ph idx="2" type="pic"/>
          </p:nvPr>
        </p:nvSpPr>
        <p:spPr>
          <a:xfrm>
            <a:off x="3887391" y="707231"/>
            <a:ext cx="4629300" cy="3688800"/>
          </a:xfrm>
          <a:prstGeom prst="rect">
            <a:avLst/>
          </a:prstGeom>
          <a:noFill/>
          <a:ln>
            <a:noFill/>
          </a:ln>
        </p:spPr>
      </p:sp>
      <p:sp>
        <p:nvSpPr>
          <p:cNvPr id="186" name="Google Shape;186;p3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200"/>
              <a:buNone/>
              <a:defRPr sz="1200">
                <a:solidFill>
                  <a:schemeClr val="lt1"/>
                </a:solidFill>
              </a:defRPr>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87" name="Google Shape;187;p32"/>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88" name="Google Shape;188;p32"/>
          <p:cNvSpPr txBox="1"/>
          <p:nvPr>
            <p:ph idx="12" type="sldNum"/>
          </p:nvPr>
        </p:nvSpPr>
        <p:spPr>
          <a:xfrm>
            <a:off x="7978140" y="4767263"/>
            <a:ext cx="5373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icture with Caption">
  <p:cSld name="2_Picture with Caption">
    <p:spTree>
      <p:nvGrpSpPr>
        <p:cNvPr id="189" name="Shape 189"/>
        <p:cNvGrpSpPr/>
        <p:nvPr/>
      </p:nvGrpSpPr>
      <p:grpSpPr>
        <a:xfrm>
          <a:off x="0" y="0"/>
          <a:ext cx="0" cy="0"/>
          <a:chOff x="0" y="0"/>
          <a:chExt cx="0" cy="0"/>
        </a:xfrm>
      </p:grpSpPr>
      <p:sp>
        <p:nvSpPr>
          <p:cNvPr id="190" name="Google Shape;190;p33"/>
          <p:cNvSpPr/>
          <p:nvPr/>
        </p:nvSpPr>
        <p:spPr>
          <a:xfrm>
            <a:off x="-1" y="0"/>
            <a:ext cx="1469400" cy="51435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1" name="Google Shape;191;p33"/>
          <p:cNvSpPr txBox="1"/>
          <p:nvPr>
            <p:ph type="title"/>
          </p:nvPr>
        </p:nvSpPr>
        <p:spPr>
          <a:xfrm>
            <a:off x="4887686" y="693454"/>
            <a:ext cx="3627600" cy="7929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1F3864"/>
              </a:buClr>
              <a:buSzPts val="2400"/>
              <a:buFont typeface="Calibri"/>
              <a:buNone/>
              <a:defRPr sz="2400">
                <a:solidFill>
                  <a:srgbClr val="1F3864"/>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92" name="Google Shape;192;p33"/>
          <p:cNvSpPr/>
          <p:nvPr>
            <p:ph idx="2" type="pic"/>
          </p:nvPr>
        </p:nvSpPr>
        <p:spPr>
          <a:xfrm>
            <a:off x="582931" y="432197"/>
            <a:ext cx="3989100" cy="3902700"/>
          </a:xfrm>
          <a:prstGeom prst="rect">
            <a:avLst/>
          </a:prstGeom>
          <a:noFill/>
          <a:ln>
            <a:noFill/>
          </a:ln>
        </p:spPr>
      </p:sp>
      <p:sp>
        <p:nvSpPr>
          <p:cNvPr id="193" name="Google Shape;193;p33"/>
          <p:cNvSpPr txBox="1"/>
          <p:nvPr>
            <p:ph idx="1" type="body"/>
          </p:nvPr>
        </p:nvSpPr>
        <p:spPr>
          <a:xfrm>
            <a:off x="4887686" y="1476375"/>
            <a:ext cx="36276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1F3864"/>
              </a:buClr>
              <a:buSzPts val="1200"/>
              <a:buNone/>
              <a:defRPr sz="1200">
                <a:solidFill>
                  <a:srgbClr val="1F3864"/>
                </a:solidFill>
              </a:defRPr>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94" name="Google Shape;194;p33"/>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95" name="Google Shape;195;p33"/>
          <p:cNvSpPr txBox="1"/>
          <p:nvPr>
            <p:ph idx="12" type="sldNum"/>
          </p:nvPr>
        </p:nvSpPr>
        <p:spPr>
          <a:xfrm>
            <a:off x="7978140" y="4767263"/>
            <a:ext cx="5373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6" name="Shape 196"/>
        <p:cNvGrpSpPr/>
        <p:nvPr/>
      </p:nvGrpSpPr>
      <p:grpSpPr>
        <a:xfrm>
          <a:off x="0" y="0"/>
          <a:ext cx="0" cy="0"/>
          <a:chOff x="0" y="0"/>
          <a:chExt cx="0" cy="0"/>
        </a:xfrm>
      </p:grpSpPr>
      <p:sp>
        <p:nvSpPr>
          <p:cNvPr id="197" name="Google Shape;197;p34"/>
          <p:cNvSpPr txBox="1"/>
          <p:nvPr>
            <p:ph type="title"/>
          </p:nvPr>
        </p:nvSpPr>
        <p:spPr>
          <a:xfrm>
            <a:off x="628650" y="273844"/>
            <a:ext cx="6743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98" name="Google Shape;198;p3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9" name="Google Shape;199;p34"/>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200" name="Google Shape;200;p34"/>
          <p:cNvSpPr txBox="1"/>
          <p:nvPr>
            <p:ph idx="12" type="sldNum"/>
          </p:nvPr>
        </p:nvSpPr>
        <p:spPr>
          <a:xfrm>
            <a:off x="7978140" y="4767263"/>
            <a:ext cx="5373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1" name="Shape 201"/>
        <p:cNvGrpSpPr/>
        <p:nvPr/>
      </p:nvGrpSpPr>
      <p:grpSpPr>
        <a:xfrm>
          <a:off x="0" y="0"/>
          <a:ext cx="0" cy="0"/>
          <a:chOff x="0" y="0"/>
          <a:chExt cx="0" cy="0"/>
        </a:xfrm>
      </p:grpSpPr>
      <p:sp>
        <p:nvSpPr>
          <p:cNvPr id="202" name="Google Shape;202;p35"/>
          <p:cNvSpPr txBox="1"/>
          <p:nvPr>
            <p:ph type="title"/>
          </p:nvPr>
        </p:nvSpPr>
        <p:spPr>
          <a:xfrm rot="5400000">
            <a:off x="5606100" y="1723463"/>
            <a:ext cx="38469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03" name="Google Shape;203;p3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4" name="Google Shape;204;p35"/>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205" name="Google Shape;205;p35"/>
          <p:cNvSpPr txBox="1"/>
          <p:nvPr>
            <p:ph idx="12" type="sldNum"/>
          </p:nvPr>
        </p:nvSpPr>
        <p:spPr>
          <a:xfrm>
            <a:off x="7978140" y="4767263"/>
            <a:ext cx="5373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2.xml"/><Relationship Id="rId1" Type="http://schemas.openxmlformats.org/officeDocument/2006/relationships/image" Target="../media/image2.jpg"/><Relationship Id="rId2" Type="http://schemas.openxmlformats.org/officeDocument/2006/relationships/image" Target="../media/image3.png"/><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60000"/>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628650" y="273844"/>
            <a:ext cx="6743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9" name="Google Shape;69;p15"/>
          <p:cNvSpPr txBox="1"/>
          <p:nvPr>
            <p:ph idx="11" type="ftr"/>
          </p:nvPr>
        </p:nvSpPr>
        <p:spPr>
          <a:xfrm>
            <a:off x="633478" y="4767263"/>
            <a:ext cx="30861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2F5496"/>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0" name="Google Shape;70;p15"/>
          <p:cNvSpPr txBox="1"/>
          <p:nvPr>
            <p:ph idx="12" type="sldNum"/>
          </p:nvPr>
        </p:nvSpPr>
        <p:spPr>
          <a:xfrm>
            <a:off x="7978140" y="4767263"/>
            <a:ext cx="5373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
        <p:nvSpPr>
          <p:cNvPr id="71" name="Google Shape;71;p15"/>
          <p:cNvSpPr/>
          <p:nvPr/>
        </p:nvSpPr>
        <p:spPr>
          <a:xfrm>
            <a:off x="7622381" y="102394"/>
            <a:ext cx="893100" cy="497700"/>
          </a:xfrm>
          <a:prstGeom prst="rect">
            <a:avLst/>
          </a:prstGeom>
          <a:blipFill rotWithShape="1">
            <a:blip r:embed="rId2">
              <a:alphaModFix/>
            </a:blip>
            <a:stretch>
              <a:fillRect b="0" l="0" r="0" t="0"/>
            </a:stretch>
          </a:blip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ctrTitle"/>
          </p:nvPr>
        </p:nvSpPr>
        <p:spPr>
          <a:xfrm>
            <a:off x="307800" y="1287935"/>
            <a:ext cx="8528400" cy="1891800"/>
          </a:xfrm>
          <a:prstGeom prst="rect">
            <a:avLst/>
          </a:prstGeom>
          <a:noFill/>
          <a:ln>
            <a:noFill/>
          </a:ln>
        </p:spPr>
        <p:txBody>
          <a:bodyPr anchorCtr="0" anchor="ctr" bIns="34275" lIns="68575" spcFirstLastPara="1" rIns="68575" wrap="square" tIns="34275">
            <a:normAutofit/>
          </a:bodyPr>
          <a:lstStyle/>
          <a:p>
            <a:pPr indent="0" lvl="0" marL="0" rtl="0" algn="ctr">
              <a:lnSpc>
                <a:spcPct val="115000"/>
              </a:lnSpc>
              <a:spcBef>
                <a:spcPts val="0"/>
              </a:spcBef>
              <a:spcAft>
                <a:spcPts val="0"/>
              </a:spcAft>
              <a:buClr>
                <a:srgbClr val="1F3864"/>
              </a:buClr>
              <a:buSzPts val="3000"/>
              <a:buFont typeface="Arial"/>
              <a:buNone/>
            </a:pPr>
            <a:r>
              <a:rPr lang="vi" sz="3000">
                <a:latin typeface="Inter ExtraBold"/>
                <a:ea typeface="Inter ExtraBold"/>
                <a:cs typeface="Inter ExtraBold"/>
                <a:sym typeface="Inter ExtraBold"/>
              </a:rPr>
              <a:t>Deploy static web with AWS S3 &amp; Cloudfront</a:t>
            </a:r>
            <a:endParaRPr sz="3000">
              <a:latin typeface="Inter ExtraBold"/>
              <a:ea typeface="Inter ExtraBold"/>
              <a:cs typeface="Inter ExtraBold"/>
              <a:sym typeface="Inter ExtraBold"/>
            </a:endParaRPr>
          </a:p>
        </p:txBody>
      </p:sp>
      <p:sp>
        <p:nvSpPr>
          <p:cNvPr id="211" name="Google Shape;211;p36"/>
          <p:cNvSpPr txBox="1"/>
          <p:nvPr>
            <p:ph idx="1" type="subTitle"/>
          </p:nvPr>
        </p:nvSpPr>
        <p:spPr>
          <a:xfrm>
            <a:off x="1143000" y="3109866"/>
            <a:ext cx="6858000" cy="1241700"/>
          </a:xfrm>
          <a:prstGeom prst="rect">
            <a:avLst/>
          </a:prstGeom>
          <a:noFill/>
          <a:ln>
            <a:noFill/>
          </a:ln>
        </p:spPr>
        <p:txBody>
          <a:bodyPr anchorCtr="0" anchor="t" bIns="34275" lIns="68575" spcFirstLastPara="1" rIns="68575" wrap="square" tIns="34275">
            <a:normAutofit fontScale="77500" lnSpcReduction="20000"/>
          </a:bodyPr>
          <a:lstStyle/>
          <a:p>
            <a:pPr indent="0" lvl="0" marL="0" rtl="0" algn="ctr">
              <a:lnSpc>
                <a:spcPct val="90000"/>
              </a:lnSpc>
              <a:spcBef>
                <a:spcPts val="0"/>
              </a:spcBef>
              <a:spcAft>
                <a:spcPts val="0"/>
              </a:spcAft>
              <a:buClr>
                <a:srgbClr val="1F3864"/>
              </a:buClr>
              <a:buSzPct val="100000"/>
              <a:buNone/>
            </a:pPr>
            <a:r>
              <a:t/>
            </a:r>
            <a:endParaRPr b="1" sz="1500">
              <a:latin typeface="Arial"/>
              <a:ea typeface="Arial"/>
              <a:cs typeface="Arial"/>
              <a:sym typeface="Arial"/>
            </a:endParaRPr>
          </a:p>
          <a:p>
            <a:pPr indent="0" lvl="0" marL="0" rtl="0" algn="ctr">
              <a:lnSpc>
                <a:spcPct val="90000"/>
              </a:lnSpc>
              <a:spcBef>
                <a:spcPts val="800"/>
              </a:spcBef>
              <a:spcAft>
                <a:spcPts val="0"/>
              </a:spcAft>
              <a:buClr>
                <a:srgbClr val="1F3864"/>
              </a:buClr>
              <a:buSzPct val="100000"/>
              <a:buNone/>
            </a:pPr>
            <a:r>
              <a:t/>
            </a:r>
            <a:endParaRPr b="1" sz="1500">
              <a:latin typeface="Arial"/>
              <a:ea typeface="Arial"/>
              <a:cs typeface="Arial"/>
              <a:sym typeface="Arial"/>
            </a:endParaRPr>
          </a:p>
          <a:p>
            <a:pPr indent="0" lvl="0" marL="0" rtl="0" algn="ctr">
              <a:lnSpc>
                <a:spcPct val="90000"/>
              </a:lnSpc>
              <a:spcBef>
                <a:spcPts val="800"/>
              </a:spcBef>
              <a:spcAft>
                <a:spcPts val="0"/>
              </a:spcAft>
              <a:buClr>
                <a:srgbClr val="1F3864"/>
              </a:buClr>
              <a:buSzPct val="150000"/>
              <a:buNone/>
            </a:pPr>
            <a:r>
              <a:rPr b="1" lang="vi" sz="1000">
                <a:latin typeface="Arial"/>
                <a:ea typeface="Arial"/>
                <a:cs typeface="Arial"/>
                <a:sym typeface="Arial"/>
              </a:rPr>
              <a:t>CREATE DATE:2022/1</a:t>
            </a:r>
            <a:r>
              <a:rPr b="1" lang="vi" sz="1000"/>
              <a:t>2</a:t>
            </a:r>
            <a:r>
              <a:rPr b="1" lang="vi" sz="1000">
                <a:latin typeface="Arial"/>
                <a:ea typeface="Arial"/>
                <a:cs typeface="Arial"/>
                <a:sym typeface="Arial"/>
              </a:rPr>
              <a:t>/0</a:t>
            </a:r>
            <a:r>
              <a:rPr b="1" lang="vi" sz="1000"/>
              <a:t>7</a:t>
            </a:r>
            <a:endParaRPr b="1" sz="1000"/>
          </a:p>
          <a:p>
            <a:pPr indent="0" lvl="0" marL="0" rtl="0" algn="ctr">
              <a:lnSpc>
                <a:spcPct val="90000"/>
              </a:lnSpc>
              <a:spcBef>
                <a:spcPts val="800"/>
              </a:spcBef>
              <a:spcAft>
                <a:spcPts val="0"/>
              </a:spcAft>
              <a:buClr>
                <a:srgbClr val="1F3864"/>
              </a:buClr>
              <a:buSzPct val="150000"/>
              <a:buNone/>
            </a:pPr>
            <a:r>
              <a:rPr b="1" lang="vi" sz="1000"/>
              <a:t>CREATED BY: VU TRAN</a:t>
            </a:r>
            <a:endParaRPr b="1" sz="1000"/>
          </a:p>
          <a:p>
            <a:pPr indent="0" lvl="0" marL="0" rtl="0" algn="ctr">
              <a:lnSpc>
                <a:spcPct val="90000"/>
              </a:lnSpc>
              <a:spcBef>
                <a:spcPts val="800"/>
              </a:spcBef>
              <a:spcAft>
                <a:spcPts val="0"/>
              </a:spcAft>
              <a:buClr>
                <a:srgbClr val="1F3864"/>
              </a:buClr>
              <a:buSzPct val="150000"/>
              <a:buNone/>
            </a:pPr>
            <a:r>
              <a:rPr b="1" lang="vi" sz="1000">
                <a:latin typeface="Arial"/>
                <a:ea typeface="Arial"/>
                <a:cs typeface="Arial"/>
                <a:sym typeface="Arial"/>
              </a:rPr>
              <a:t>ARI TECHNOLOGY  JOINT STOCK COMPANY</a:t>
            </a:r>
            <a:endParaRPr b="1" sz="1000">
              <a:latin typeface="Arial"/>
              <a:ea typeface="Arial"/>
              <a:cs typeface="Arial"/>
              <a:sym typeface="Arial"/>
            </a:endParaRPr>
          </a:p>
          <a:p>
            <a:pPr indent="0" lvl="0" marL="0" rtl="0" algn="ctr">
              <a:lnSpc>
                <a:spcPct val="90000"/>
              </a:lnSpc>
              <a:spcBef>
                <a:spcPts val="800"/>
              </a:spcBef>
              <a:spcAft>
                <a:spcPts val="0"/>
              </a:spcAft>
              <a:buClr>
                <a:srgbClr val="1F3864"/>
              </a:buClr>
              <a:buSzPct val="100000"/>
              <a:buNone/>
            </a:pPr>
            <a:r>
              <a:t/>
            </a:r>
            <a:endParaRPr b="1" sz="15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p:nvPr/>
        </p:nvSpPr>
        <p:spPr>
          <a:xfrm>
            <a:off x="359663" y="875644"/>
            <a:ext cx="8424600" cy="4146900"/>
          </a:xfrm>
          <a:prstGeom prst="roundRect">
            <a:avLst>
              <a:gd fmla="val 5488" name="adj"/>
            </a:avLst>
          </a:prstGeom>
          <a:solidFill>
            <a:schemeClr val="lt1"/>
          </a:solidFill>
          <a:ln>
            <a:noFill/>
          </a:ln>
          <a:effectLst>
            <a:outerShdw blurRad="42863" rotWithShape="0" algn="bl" dir="2400000" dist="19050">
              <a:srgbClr val="B7B7B7">
                <a:alpha val="8863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3" name="Google Shape;313;p45"/>
          <p:cNvSpPr txBox="1"/>
          <p:nvPr/>
        </p:nvSpPr>
        <p:spPr>
          <a:xfrm>
            <a:off x="12944475" y="7094656"/>
            <a:ext cx="363300" cy="32310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Clr>
                <a:srgbClr val="000000"/>
              </a:buClr>
              <a:buSzPts val="2100"/>
              <a:buFont typeface="Arial"/>
              <a:buNone/>
            </a:pPr>
            <a:r>
              <a:rPr b="0" i="0" lang="vi" sz="2100" u="none" cap="none" strike="noStrike">
                <a:solidFill>
                  <a:srgbClr val="191919"/>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sp>
        <p:nvSpPr>
          <p:cNvPr id="314" name="Google Shape;314;p45"/>
          <p:cNvSpPr txBox="1"/>
          <p:nvPr/>
        </p:nvSpPr>
        <p:spPr>
          <a:xfrm>
            <a:off x="592575" y="989625"/>
            <a:ext cx="1663200" cy="369300"/>
          </a:xfrm>
          <a:prstGeom prst="rect">
            <a:avLst/>
          </a:prstGeom>
          <a:noFill/>
          <a:ln>
            <a:noFill/>
          </a:ln>
        </p:spPr>
        <p:txBody>
          <a:bodyPr anchorCtr="0" anchor="t" bIns="68575" lIns="68575" spcFirstLastPara="1" rIns="68575" wrap="square" tIns="68575">
            <a:spAutoFit/>
          </a:bodyPr>
          <a:lstStyle/>
          <a:p>
            <a:pPr indent="-260350" lvl="0" marL="342900" marR="0" rtl="0" algn="l">
              <a:lnSpc>
                <a:spcPct val="100000"/>
              </a:lnSpc>
              <a:spcBef>
                <a:spcPts val="0"/>
              </a:spcBef>
              <a:spcAft>
                <a:spcPts val="0"/>
              </a:spcAft>
              <a:buClr>
                <a:srgbClr val="1F3864"/>
              </a:buClr>
              <a:buSzPts val="1500"/>
              <a:buFont typeface="Lexend Deca"/>
              <a:buChar char="●"/>
            </a:pPr>
            <a:r>
              <a:rPr b="1" lang="vi" sz="1500">
                <a:solidFill>
                  <a:srgbClr val="1F3864"/>
                </a:solidFill>
                <a:latin typeface="Lexend Deca"/>
                <a:ea typeface="Lexend Deca"/>
                <a:cs typeface="Lexend Deca"/>
                <a:sym typeface="Lexend Deca"/>
              </a:rPr>
              <a:t>AWS CLI</a:t>
            </a:r>
            <a:endParaRPr b="1" i="0" sz="1500" u="none" cap="none" strike="noStrike">
              <a:solidFill>
                <a:srgbClr val="1F3864"/>
              </a:solidFill>
              <a:latin typeface="Lexend Deca"/>
              <a:ea typeface="Lexend Deca"/>
              <a:cs typeface="Lexend Deca"/>
              <a:sym typeface="Lexend Deca"/>
            </a:endParaRPr>
          </a:p>
        </p:txBody>
      </p:sp>
      <p:sp>
        <p:nvSpPr>
          <p:cNvPr id="315" name="Google Shape;315;p45"/>
          <p:cNvSpPr txBox="1"/>
          <p:nvPr>
            <p:ph idx="12" type="sldNum"/>
          </p:nvPr>
        </p:nvSpPr>
        <p:spPr>
          <a:xfrm>
            <a:off x="7978140" y="4767262"/>
            <a:ext cx="5373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vi"/>
              <a:t>‹#›</a:t>
            </a:fld>
            <a:endParaRPr/>
          </a:p>
        </p:txBody>
      </p:sp>
      <p:sp>
        <p:nvSpPr>
          <p:cNvPr id="316" name="Google Shape;316;p45"/>
          <p:cNvSpPr/>
          <p:nvPr/>
        </p:nvSpPr>
        <p:spPr>
          <a:xfrm>
            <a:off x="359663" y="190706"/>
            <a:ext cx="6732300" cy="404700"/>
          </a:xfrm>
          <a:prstGeom prst="roundRect">
            <a:avLst>
              <a:gd fmla="val 16667" name="adj"/>
            </a:avLst>
          </a:prstGeom>
          <a:solidFill>
            <a:schemeClr val="lt1"/>
          </a:solidFill>
          <a:ln>
            <a:noFill/>
          </a:ln>
          <a:effectLst>
            <a:outerShdw blurRad="42863" rotWithShape="0" algn="bl" dir="2400000" dist="19050">
              <a:srgbClr val="B7B7B7">
                <a:alpha val="8863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7" name="Google Shape;317;p45"/>
          <p:cNvSpPr txBox="1"/>
          <p:nvPr>
            <p:ph type="title"/>
          </p:nvPr>
        </p:nvSpPr>
        <p:spPr>
          <a:xfrm>
            <a:off x="457200" y="262025"/>
            <a:ext cx="6578100" cy="261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300"/>
              <a:buNone/>
            </a:pPr>
            <a:r>
              <a:rPr b="1" lang="vi" sz="1400">
                <a:latin typeface="Lexend Deca"/>
                <a:ea typeface="Lexend Deca"/>
                <a:cs typeface="Lexend Deca"/>
                <a:sym typeface="Lexend Deca"/>
              </a:rPr>
              <a:t>AWS CLI</a:t>
            </a:r>
            <a:r>
              <a:rPr b="1" lang="vi" sz="1400">
                <a:latin typeface="Lexend Deca"/>
                <a:ea typeface="Lexend Deca"/>
                <a:cs typeface="Lexend Deca"/>
                <a:sym typeface="Lexend Deca"/>
              </a:rPr>
              <a:t>?</a:t>
            </a:r>
            <a:endParaRPr b="1" sz="1400">
              <a:solidFill>
                <a:srgbClr val="1F3864"/>
              </a:solidFill>
              <a:latin typeface="Lexend Deca"/>
              <a:ea typeface="Lexend Deca"/>
              <a:cs typeface="Lexend Deca"/>
              <a:sym typeface="Lexend Deca"/>
            </a:endParaRPr>
          </a:p>
        </p:txBody>
      </p:sp>
      <p:sp>
        <p:nvSpPr>
          <p:cNvPr id="318" name="Google Shape;318;p45"/>
          <p:cNvSpPr txBox="1"/>
          <p:nvPr/>
        </p:nvSpPr>
        <p:spPr>
          <a:xfrm>
            <a:off x="883300" y="1410425"/>
            <a:ext cx="7451400" cy="743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444444"/>
              </a:buClr>
              <a:buSzPts val="1100"/>
              <a:buChar char="-"/>
            </a:pPr>
            <a:r>
              <a:rPr lang="vi" sz="1100">
                <a:solidFill>
                  <a:srgbClr val="333333"/>
                </a:solidFill>
              </a:rPr>
              <a:t>Giao diện dòng lệnh AWS (AWS CLI) là công cụ thống nhất để quản lý các dịch vụ AWS của bạn. Chỉ với một công cụ để tải xuống và cấu hình, bạn có thể kiểm soát nhiều dịch vụ AWS bằng một dòng lệnh và tự động hóa chúng thông qua các tập lệnh.</a:t>
            </a:r>
            <a:endParaRPr sz="1100">
              <a:solidFill>
                <a:srgbClr val="444444"/>
              </a:solidFill>
              <a:highlight>
                <a:srgbClr val="FFFFFF"/>
              </a:highlight>
            </a:endParaRPr>
          </a:p>
        </p:txBody>
      </p:sp>
      <p:sp>
        <p:nvSpPr>
          <p:cNvPr id="319" name="Google Shape;319;p45"/>
          <p:cNvSpPr txBox="1"/>
          <p:nvPr/>
        </p:nvSpPr>
        <p:spPr>
          <a:xfrm>
            <a:off x="688675" y="2284550"/>
            <a:ext cx="3258600" cy="369300"/>
          </a:xfrm>
          <a:prstGeom prst="rect">
            <a:avLst/>
          </a:prstGeom>
          <a:noFill/>
          <a:ln>
            <a:noFill/>
          </a:ln>
        </p:spPr>
        <p:txBody>
          <a:bodyPr anchorCtr="0" anchor="t" bIns="68575" lIns="68575" spcFirstLastPara="1" rIns="68575" wrap="square" tIns="68575">
            <a:spAutoFit/>
          </a:bodyPr>
          <a:lstStyle/>
          <a:p>
            <a:pPr indent="-260350" lvl="0" marL="342900" marR="0" rtl="0" algn="l">
              <a:lnSpc>
                <a:spcPct val="100000"/>
              </a:lnSpc>
              <a:spcBef>
                <a:spcPts val="0"/>
              </a:spcBef>
              <a:spcAft>
                <a:spcPts val="0"/>
              </a:spcAft>
              <a:buClr>
                <a:srgbClr val="1F3864"/>
              </a:buClr>
              <a:buSzPts val="1500"/>
              <a:buFont typeface="Lexend Deca"/>
              <a:buChar char="●"/>
            </a:pPr>
            <a:r>
              <a:rPr b="1" lang="vi" sz="1500">
                <a:solidFill>
                  <a:srgbClr val="1F3864"/>
                </a:solidFill>
                <a:latin typeface="Lexend Deca"/>
                <a:ea typeface="Lexend Deca"/>
                <a:cs typeface="Lexend Deca"/>
                <a:sym typeface="Lexend Deca"/>
              </a:rPr>
              <a:t>Cài đặt AWS CLI</a:t>
            </a:r>
            <a:endParaRPr b="1" i="0" sz="1500" u="none" cap="none" strike="noStrike">
              <a:solidFill>
                <a:srgbClr val="1F3864"/>
              </a:solidFill>
              <a:latin typeface="Lexend Deca"/>
              <a:ea typeface="Lexend Deca"/>
              <a:cs typeface="Lexend Deca"/>
              <a:sym typeface="Lexend Deca"/>
            </a:endParaRPr>
          </a:p>
        </p:txBody>
      </p:sp>
      <p:sp>
        <p:nvSpPr>
          <p:cNvPr id="320" name="Google Shape;320;p45"/>
          <p:cNvSpPr txBox="1"/>
          <p:nvPr/>
        </p:nvSpPr>
        <p:spPr>
          <a:xfrm>
            <a:off x="1017925" y="2784573"/>
            <a:ext cx="7451400" cy="15546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rgbClr val="444444"/>
              </a:buClr>
              <a:buSzPts val="1100"/>
              <a:buChar char="-"/>
            </a:pPr>
            <a:r>
              <a:rPr b="1" lang="vi" sz="1100">
                <a:solidFill>
                  <a:srgbClr val="444444"/>
                </a:solidFill>
                <a:highlight>
                  <a:srgbClr val="FFFFFF"/>
                </a:highlight>
              </a:rPr>
              <a:t>Step 1:</a:t>
            </a:r>
            <a:r>
              <a:rPr lang="vi" sz="1100">
                <a:solidFill>
                  <a:srgbClr val="444444"/>
                </a:solidFill>
                <a:highlight>
                  <a:srgbClr val="FFFFFF"/>
                </a:highlight>
              </a:rPr>
              <a:t> </a:t>
            </a:r>
            <a:r>
              <a:rPr lang="vi" sz="1100">
                <a:solidFill>
                  <a:srgbClr val="323235"/>
                </a:solidFill>
                <a:highlight>
                  <a:srgbClr val="FFFFFF"/>
                </a:highlight>
                <a:latin typeface="Montserrat"/>
                <a:ea typeface="Montserrat"/>
                <a:cs typeface="Montserrat"/>
                <a:sym typeface="Montserrat"/>
              </a:rPr>
              <a:t>Tải file cài đặt AWS CLI v2:</a:t>
            </a:r>
            <a:endParaRPr sz="1100">
              <a:solidFill>
                <a:srgbClr val="323235"/>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rPr i="1" lang="vi" sz="900">
                <a:solidFill>
                  <a:srgbClr val="323235"/>
                </a:solidFill>
                <a:highlight>
                  <a:srgbClr val="FFFFFF"/>
                </a:highlight>
                <a:latin typeface="Montserrat"/>
                <a:ea typeface="Montserrat"/>
                <a:cs typeface="Montserrat"/>
                <a:sym typeface="Montserrat"/>
              </a:rPr>
              <a:t>curl "https://awscli.amazonaws.com/awscli-exe-linux-x86_64.zip" -o "awscliv2.zip"</a:t>
            </a:r>
            <a:endParaRPr i="1" sz="900">
              <a:solidFill>
                <a:srgbClr val="323235"/>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i="1" sz="900">
              <a:solidFill>
                <a:srgbClr val="323235"/>
              </a:solidFill>
              <a:highlight>
                <a:srgbClr val="FFFFFF"/>
              </a:highlight>
              <a:latin typeface="Montserrat"/>
              <a:ea typeface="Montserrat"/>
              <a:cs typeface="Montserrat"/>
              <a:sym typeface="Montserrat"/>
            </a:endParaRPr>
          </a:p>
          <a:p>
            <a:pPr indent="-304800" lvl="0" marL="457200" rtl="0" algn="l">
              <a:spcBef>
                <a:spcPts val="0"/>
              </a:spcBef>
              <a:spcAft>
                <a:spcPts val="0"/>
              </a:spcAft>
              <a:buClr>
                <a:srgbClr val="323235"/>
              </a:buClr>
              <a:buSzPts val="1200"/>
              <a:buFont typeface="Montserrat"/>
              <a:buChar char="-"/>
            </a:pPr>
            <a:r>
              <a:rPr b="1" lang="vi" sz="1100">
                <a:solidFill>
                  <a:srgbClr val="323235"/>
                </a:solidFill>
                <a:highlight>
                  <a:srgbClr val="FFFFFF"/>
                </a:highlight>
              </a:rPr>
              <a:t>Step 2:</a:t>
            </a:r>
            <a:r>
              <a:rPr lang="vi" sz="1200">
                <a:solidFill>
                  <a:srgbClr val="323235"/>
                </a:solidFill>
                <a:highlight>
                  <a:srgbClr val="FFFFFF"/>
                </a:highlight>
                <a:latin typeface="Montserrat"/>
                <a:ea typeface="Montserrat"/>
                <a:cs typeface="Montserrat"/>
                <a:sym typeface="Montserrat"/>
              </a:rPr>
              <a:t> </a:t>
            </a:r>
            <a:r>
              <a:rPr i="1" lang="vi" sz="900">
                <a:solidFill>
                  <a:srgbClr val="323235"/>
                </a:solidFill>
                <a:highlight>
                  <a:srgbClr val="FFFFFF"/>
                </a:highlight>
                <a:latin typeface="Montserrat"/>
                <a:ea typeface="Montserrat"/>
                <a:cs typeface="Montserrat"/>
                <a:sym typeface="Montserrat"/>
              </a:rPr>
              <a:t>unzip awscliv2.zip</a:t>
            </a:r>
            <a:endParaRPr i="1" sz="900">
              <a:solidFill>
                <a:srgbClr val="323235"/>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sz="1200">
              <a:solidFill>
                <a:srgbClr val="323235"/>
              </a:solidFill>
              <a:highlight>
                <a:srgbClr val="FFFFFF"/>
              </a:highlight>
              <a:latin typeface="Montserrat"/>
              <a:ea typeface="Montserrat"/>
              <a:cs typeface="Montserrat"/>
              <a:sym typeface="Montserrat"/>
            </a:endParaRPr>
          </a:p>
          <a:p>
            <a:pPr indent="-304800" lvl="0" marL="457200" rtl="0" algn="l">
              <a:spcBef>
                <a:spcPts val="0"/>
              </a:spcBef>
              <a:spcAft>
                <a:spcPts val="0"/>
              </a:spcAft>
              <a:buClr>
                <a:srgbClr val="323235"/>
              </a:buClr>
              <a:buSzPts val="1200"/>
              <a:buFont typeface="Montserrat"/>
              <a:buChar char="-"/>
            </a:pPr>
            <a:r>
              <a:rPr b="1" lang="vi" sz="1100">
                <a:solidFill>
                  <a:srgbClr val="323235"/>
                </a:solidFill>
                <a:highlight>
                  <a:srgbClr val="FFFFFF"/>
                </a:highlight>
              </a:rPr>
              <a:t>Step 3:</a:t>
            </a:r>
            <a:r>
              <a:rPr lang="vi" sz="1200">
                <a:solidFill>
                  <a:srgbClr val="323235"/>
                </a:solidFill>
                <a:highlight>
                  <a:srgbClr val="FFFFFF"/>
                </a:highlight>
                <a:latin typeface="Montserrat"/>
                <a:ea typeface="Montserrat"/>
                <a:cs typeface="Montserrat"/>
                <a:sym typeface="Montserrat"/>
              </a:rPr>
              <a:t> </a:t>
            </a:r>
            <a:r>
              <a:rPr i="1" lang="vi" sz="900">
                <a:solidFill>
                  <a:srgbClr val="323235"/>
                </a:solidFill>
                <a:highlight>
                  <a:srgbClr val="FFFFFF"/>
                </a:highlight>
                <a:latin typeface="Montserrat"/>
                <a:ea typeface="Montserrat"/>
                <a:cs typeface="Montserrat"/>
                <a:sym typeface="Montserrat"/>
              </a:rPr>
              <a:t>sudo ./aws/install</a:t>
            </a:r>
            <a:endParaRPr i="1" sz="900">
              <a:solidFill>
                <a:srgbClr val="323235"/>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sz="1200">
              <a:solidFill>
                <a:srgbClr val="323235"/>
              </a:solidFill>
              <a:highlight>
                <a:srgbClr val="FFFFFF"/>
              </a:highlight>
              <a:latin typeface="Montserrat"/>
              <a:ea typeface="Montserrat"/>
              <a:cs typeface="Montserrat"/>
              <a:sym typeface="Montserrat"/>
            </a:endParaRPr>
          </a:p>
          <a:p>
            <a:pPr indent="-304800" lvl="0" marL="457200" rtl="0" algn="l">
              <a:spcBef>
                <a:spcPts val="0"/>
              </a:spcBef>
              <a:spcAft>
                <a:spcPts val="0"/>
              </a:spcAft>
              <a:buClr>
                <a:srgbClr val="323235"/>
              </a:buClr>
              <a:buSzPts val="1200"/>
              <a:buFont typeface="Montserrat"/>
              <a:buChar char="-"/>
            </a:pPr>
            <a:r>
              <a:rPr b="1" lang="vi" sz="1100">
                <a:solidFill>
                  <a:srgbClr val="323235"/>
                </a:solidFill>
                <a:highlight>
                  <a:srgbClr val="FFFFFF"/>
                </a:highlight>
              </a:rPr>
              <a:t>Step 4:</a:t>
            </a:r>
            <a:r>
              <a:rPr lang="vi" sz="1200">
                <a:solidFill>
                  <a:srgbClr val="323235"/>
                </a:solidFill>
                <a:highlight>
                  <a:srgbClr val="FFFFFF"/>
                </a:highlight>
                <a:latin typeface="Montserrat"/>
                <a:ea typeface="Montserrat"/>
                <a:cs typeface="Montserrat"/>
                <a:sym typeface="Montserrat"/>
              </a:rPr>
              <a:t> </a:t>
            </a:r>
            <a:r>
              <a:rPr i="1" lang="vi" sz="900">
                <a:solidFill>
                  <a:srgbClr val="323235"/>
                </a:solidFill>
                <a:highlight>
                  <a:srgbClr val="FFFFFF"/>
                </a:highlight>
                <a:latin typeface="Montserrat"/>
                <a:ea typeface="Montserrat"/>
                <a:cs typeface="Montserrat"/>
                <a:sym typeface="Montserrat"/>
              </a:rPr>
              <a:t>aws --version</a:t>
            </a:r>
            <a:endParaRPr i="1" sz="900">
              <a:solidFill>
                <a:srgbClr val="323235"/>
              </a:solidFill>
              <a:highlight>
                <a:srgbClr val="FFFFFF"/>
              </a:highlight>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6"/>
          <p:cNvSpPr/>
          <p:nvPr/>
        </p:nvSpPr>
        <p:spPr>
          <a:xfrm>
            <a:off x="359688" y="894244"/>
            <a:ext cx="8424600" cy="4146900"/>
          </a:xfrm>
          <a:prstGeom prst="roundRect">
            <a:avLst>
              <a:gd fmla="val 5488" name="adj"/>
            </a:avLst>
          </a:prstGeom>
          <a:solidFill>
            <a:schemeClr val="lt1"/>
          </a:solidFill>
          <a:ln>
            <a:noFill/>
          </a:ln>
          <a:effectLst>
            <a:outerShdw blurRad="42863" rotWithShape="0" algn="bl" dir="2400000" dist="19050">
              <a:srgbClr val="B7B7B7">
                <a:alpha val="8863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6" name="Google Shape;326;p46"/>
          <p:cNvSpPr txBox="1"/>
          <p:nvPr/>
        </p:nvSpPr>
        <p:spPr>
          <a:xfrm>
            <a:off x="12944475" y="7094656"/>
            <a:ext cx="363300" cy="32310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Clr>
                <a:srgbClr val="000000"/>
              </a:buClr>
              <a:buSzPts val="2100"/>
              <a:buFont typeface="Arial"/>
              <a:buNone/>
            </a:pPr>
            <a:r>
              <a:rPr b="0" i="0" lang="vi" sz="2100" u="none" cap="none" strike="noStrike">
                <a:solidFill>
                  <a:srgbClr val="191919"/>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sp>
        <p:nvSpPr>
          <p:cNvPr id="327" name="Google Shape;327;p46"/>
          <p:cNvSpPr txBox="1"/>
          <p:nvPr/>
        </p:nvSpPr>
        <p:spPr>
          <a:xfrm>
            <a:off x="592575" y="989625"/>
            <a:ext cx="2601900" cy="369300"/>
          </a:xfrm>
          <a:prstGeom prst="rect">
            <a:avLst/>
          </a:prstGeom>
          <a:noFill/>
          <a:ln>
            <a:noFill/>
          </a:ln>
        </p:spPr>
        <p:txBody>
          <a:bodyPr anchorCtr="0" anchor="t" bIns="68575" lIns="68575" spcFirstLastPara="1" rIns="68575" wrap="square" tIns="68575">
            <a:spAutoFit/>
          </a:bodyPr>
          <a:lstStyle/>
          <a:p>
            <a:pPr indent="-260350" lvl="0" marL="342900" marR="0" rtl="0" algn="l">
              <a:lnSpc>
                <a:spcPct val="100000"/>
              </a:lnSpc>
              <a:spcBef>
                <a:spcPts val="0"/>
              </a:spcBef>
              <a:spcAft>
                <a:spcPts val="0"/>
              </a:spcAft>
              <a:buClr>
                <a:srgbClr val="1F3864"/>
              </a:buClr>
              <a:buSzPts val="1500"/>
              <a:buFont typeface="Lexend Deca"/>
              <a:buChar char="●"/>
            </a:pPr>
            <a:r>
              <a:rPr b="1" lang="vi" sz="1500">
                <a:solidFill>
                  <a:srgbClr val="1F3864"/>
                </a:solidFill>
                <a:latin typeface="Lexend Deca"/>
                <a:ea typeface="Lexend Deca"/>
                <a:cs typeface="Lexend Deca"/>
                <a:sym typeface="Lexend Deca"/>
              </a:rPr>
              <a:t>Github Action</a:t>
            </a:r>
            <a:endParaRPr b="1" i="0" sz="1500" u="none" cap="none" strike="noStrike">
              <a:solidFill>
                <a:srgbClr val="1F3864"/>
              </a:solidFill>
              <a:latin typeface="Lexend Deca"/>
              <a:ea typeface="Lexend Deca"/>
              <a:cs typeface="Lexend Deca"/>
              <a:sym typeface="Lexend Deca"/>
            </a:endParaRPr>
          </a:p>
        </p:txBody>
      </p:sp>
      <p:sp>
        <p:nvSpPr>
          <p:cNvPr id="328" name="Google Shape;328;p46"/>
          <p:cNvSpPr txBox="1"/>
          <p:nvPr>
            <p:ph idx="12" type="sldNum"/>
          </p:nvPr>
        </p:nvSpPr>
        <p:spPr>
          <a:xfrm>
            <a:off x="7978140" y="4767262"/>
            <a:ext cx="5373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vi"/>
              <a:t>‹#›</a:t>
            </a:fld>
            <a:endParaRPr/>
          </a:p>
        </p:txBody>
      </p:sp>
      <p:sp>
        <p:nvSpPr>
          <p:cNvPr id="329" name="Google Shape;329;p46"/>
          <p:cNvSpPr/>
          <p:nvPr/>
        </p:nvSpPr>
        <p:spPr>
          <a:xfrm>
            <a:off x="359663" y="190706"/>
            <a:ext cx="6732300" cy="404700"/>
          </a:xfrm>
          <a:prstGeom prst="roundRect">
            <a:avLst>
              <a:gd fmla="val 16667" name="adj"/>
            </a:avLst>
          </a:prstGeom>
          <a:solidFill>
            <a:schemeClr val="lt1"/>
          </a:solidFill>
          <a:ln>
            <a:noFill/>
          </a:ln>
          <a:effectLst>
            <a:outerShdw blurRad="42863" rotWithShape="0" algn="bl" dir="2400000" dist="19050">
              <a:srgbClr val="B7B7B7">
                <a:alpha val="8863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0" name="Google Shape;330;p46"/>
          <p:cNvSpPr txBox="1"/>
          <p:nvPr>
            <p:ph type="title"/>
          </p:nvPr>
        </p:nvSpPr>
        <p:spPr>
          <a:xfrm>
            <a:off x="457200" y="262025"/>
            <a:ext cx="6578100" cy="261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300"/>
              <a:buNone/>
            </a:pPr>
            <a:r>
              <a:rPr b="1" lang="vi" sz="1400">
                <a:latin typeface="Lexend Deca"/>
                <a:ea typeface="Lexend Deca"/>
                <a:cs typeface="Lexend Deca"/>
                <a:sym typeface="Lexend Deca"/>
              </a:rPr>
              <a:t>CI/CD với github Action</a:t>
            </a:r>
            <a:endParaRPr b="1" sz="1400">
              <a:solidFill>
                <a:srgbClr val="1F3864"/>
              </a:solidFill>
              <a:latin typeface="Lexend Deca"/>
              <a:ea typeface="Lexend Deca"/>
              <a:cs typeface="Lexend Deca"/>
              <a:sym typeface="Lexend Deca"/>
            </a:endParaRPr>
          </a:p>
        </p:txBody>
      </p:sp>
      <p:sp>
        <p:nvSpPr>
          <p:cNvPr id="331" name="Google Shape;331;p46"/>
          <p:cNvSpPr txBox="1"/>
          <p:nvPr/>
        </p:nvSpPr>
        <p:spPr>
          <a:xfrm>
            <a:off x="992175" y="1393650"/>
            <a:ext cx="7472400" cy="36777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vi" sz="1100">
                <a:solidFill>
                  <a:srgbClr val="1B1B1B"/>
                </a:solidFill>
                <a:highlight>
                  <a:srgbClr val="FFFFFF"/>
                </a:highlight>
              </a:rPr>
              <a:t>GitHub Actions là một event-driven nghĩa là chương trình chạy một loạt các dòng lệnh khi bạn nhận được 1 event.</a:t>
            </a:r>
            <a:endParaRPr sz="1100">
              <a:solidFill>
                <a:srgbClr val="1B1B1B"/>
              </a:solidFill>
              <a:highlight>
                <a:srgbClr val="FFFFFF"/>
              </a:highlight>
            </a:endParaRPr>
          </a:p>
          <a:p>
            <a:pPr indent="-298450" lvl="0" marL="457200" rtl="0" algn="l">
              <a:spcBef>
                <a:spcPts val="0"/>
              </a:spcBef>
              <a:spcAft>
                <a:spcPts val="0"/>
              </a:spcAft>
              <a:buClr>
                <a:srgbClr val="1B1B1B"/>
              </a:buClr>
              <a:buSzPts val="1100"/>
              <a:buChar char="●"/>
            </a:pPr>
            <a:r>
              <a:rPr lang="vi" sz="1100">
                <a:solidFill>
                  <a:srgbClr val="1B1B1B"/>
                </a:solidFill>
                <a:highlight>
                  <a:srgbClr val="FFFFFF"/>
                </a:highlight>
              </a:rPr>
              <a:t>Các thành phần chính:</a:t>
            </a:r>
            <a:endParaRPr sz="1100">
              <a:solidFill>
                <a:srgbClr val="1B1B1B"/>
              </a:solidFill>
              <a:highlight>
                <a:srgbClr val="FFFFFF"/>
              </a:highlight>
            </a:endParaRPr>
          </a:p>
          <a:p>
            <a:pPr indent="-298450" lvl="1" marL="914400" rtl="0" algn="l">
              <a:lnSpc>
                <a:spcPct val="115000"/>
              </a:lnSpc>
              <a:spcBef>
                <a:spcPts val="0"/>
              </a:spcBef>
              <a:spcAft>
                <a:spcPts val="0"/>
              </a:spcAft>
              <a:buClr>
                <a:srgbClr val="1B1B1B"/>
              </a:buClr>
              <a:buSzPts val="1100"/>
              <a:buChar char="○"/>
            </a:pPr>
            <a:r>
              <a:rPr b="1" lang="vi" sz="1100">
                <a:solidFill>
                  <a:srgbClr val="1B1B1B"/>
                </a:solidFill>
                <a:highlight>
                  <a:srgbClr val="FFFFFF"/>
                </a:highlight>
              </a:rPr>
              <a:t>Workflows:</a:t>
            </a:r>
            <a:r>
              <a:rPr lang="vi" sz="1100">
                <a:solidFill>
                  <a:srgbClr val="1B1B1B"/>
                </a:solidFill>
                <a:highlight>
                  <a:srgbClr val="FFFFFF"/>
                </a:highlight>
              </a:rPr>
              <a:t> Là một thủ tục tự động, workflows được tạo bởi một hay nhiều job và các job này có thể chạy theo định kỳ hoặc trigger chạy khi nhận được một event nào đó.</a:t>
            </a:r>
            <a:endParaRPr sz="1100">
              <a:solidFill>
                <a:srgbClr val="1B1B1B"/>
              </a:solidFill>
              <a:highlight>
                <a:srgbClr val="FFFFFF"/>
              </a:highlight>
            </a:endParaRPr>
          </a:p>
          <a:p>
            <a:pPr indent="-298450" lvl="1" marL="914400" rtl="0" algn="l">
              <a:lnSpc>
                <a:spcPct val="115000"/>
              </a:lnSpc>
              <a:spcBef>
                <a:spcPts val="0"/>
              </a:spcBef>
              <a:spcAft>
                <a:spcPts val="0"/>
              </a:spcAft>
              <a:buClr>
                <a:srgbClr val="1B1B1B"/>
              </a:buClr>
              <a:buSzPts val="1100"/>
              <a:buChar char="○"/>
            </a:pPr>
            <a:r>
              <a:rPr b="1" lang="vi" sz="1100">
                <a:solidFill>
                  <a:srgbClr val="1B1B1B"/>
                </a:solidFill>
                <a:highlight>
                  <a:srgbClr val="FFFFFF"/>
                </a:highlight>
              </a:rPr>
              <a:t>Events: </a:t>
            </a:r>
            <a:r>
              <a:rPr lang="vi" sz="1100">
                <a:solidFill>
                  <a:srgbClr val="1B1B1B"/>
                </a:solidFill>
                <a:highlight>
                  <a:srgbClr val="FFFFFF"/>
                </a:highlight>
              </a:rPr>
              <a:t>Là một hành động ấn định để trigger một workflow, ví dụ khi một developer tạo một nhánh develop nào đó thì event này được gửi tới workflow, hoặc bạn có thể sử dụng webhook khi nhận một event bên ngoài trigger vào workflow.</a:t>
            </a:r>
            <a:endParaRPr sz="1100">
              <a:solidFill>
                <a:srgbClr val="1B1B1B"/>
              </a:solidFill>
              <a:highlight>
                <a:srgbClr val="FFFFFF"/>
              </a:highlight>
            </a:endParaRPr>
          </a:p>
          <a:p>
            <a:pPr indent="-298450" lvl="1" marL="914400" rtl="0" algn="l">
              <a:lnSpc>
                <a:spcPct val="115000"/>
              </a:lnSpc>
              <a:spcBef>
                <a:spcPts val="0"/>
              </a:spcBef>
              <a:spcAft>
                <a:spcPts val="0"/>
              </a:spcAft>
              <a:buClr>
                <a:srgbClr val="1B1B1B"/>
              </a:buClr>
              <a:buSzPts val="1100"/>
              <a:buChar char="○"/>
            </a:pPr>
            <a:r>
              <a:rPr b="1" lang="vi" sz="1100">
                <a:solidFill>
                  <a:srgbClr val="1B1B1B"/>
                </a:solidFill>
                <a:highlight>
                  <a:srgbClr val="FFFFFF"/>
                </a:highlight>
              </a:rPr>
              <a:t>Jobs:</a:t>
            </a:r>
            <a:r>
              <a:rPr lang="vi" sz="1100">
                <a:solidFill>
                  <a:srgbClr val="1B1B1B"/>
                </a:solidFill>
                <a:highlight>
                  <a:srgbClr val="FFFFFF"/>
                </a:highlight>
              </a:rPr>
              <a:t> Là một tập các steps để thực thi trên cùng một runnner. Mặc định với một workflow chạy nhiều job thì các job này chạy song song (parallel).</a:t>
            </a:r>
            <a:endParaRPr sz="1100">
              <a:solidFill>
                <a:srgbClr val="1B1B1B"/>
              </a:solidFill>
              <a:highlight>
                <a:srgbClr val="FFFFFF"/>
              </a:highlight>
            </a:endParaRPr>
          </a:p>
          <a:p>
            <a:pPr indent="-298450" lvl="1" marL="914400" rtl="0" algn="l">
              <a:lnSpc>
                <a:spcPct val="115000"/>
              </a:lnSpc>
              <a:spcBef>
                <a:spcPts val="0"/>
              </a:spcBef>
              <a:spcAft>
                <a:spcPts val="0"/>
              </a:spcAft>
              <a:buClr>
                <a:srgbClr val="1B1B1B"/>
              </a:buClr>
              <a:buSzPts val="1100"/>
              <a:buChar char="○"/>
            </a:pPr>
            <a:r>
              <a:rPr b="1" lang="vi" sz="1100">
                <a:solidFill>
                  <a:srgbClr val="1B1B1B"/>
                </a:solidFill>
                <a:highlight>
                  <a:srgbClr val="FFFFFF"/>
                </a:highlight>
              </a:rPr>
              <a:t>Steps: </a:t>
            </a:r>
            <a:r>
              <a:rPr lang="vi" sz="1100">
                <a:solidFill>
                  <a:srgbClr val="1B1B1B"/>
                </a:solidFill>
                <a:highlight>
                  <a:srgbClr val="FFFFFF"/>
                </a:highlight>
              </a:rPr>
              <a:t>Là những tác vụ riêng rẽ để chạy các command (mà còn gọi là action), mỗi step trong một job thực thi trên .</a:t>
            </a:r>
            <a:endParaRPr sz="1100">
              <a:solidFill>
                <a:srgbClr val="1B1B1B"/>
              </a:solidFill>
              <a:highlight>
                <a:srgbClr val="FFFFFF"/>
              </a:highlight>
            </a:endParaRPr>
          </a:p>
          <a:p>
            <a:pPr indent="-298450" lvl="1" marL="914400" rtl="0" algn="l">
              <a:lnSpc>
                <a:spcPct val="115000"/>
              </a:lnSpc>
              <a:spcBef>
                <a:spcPts val="0"/>
              </a:spcBef>
              <a:spcAft>
                <a:spcPts val="0"/>
              </a:spcAft>
              <a:buClr>
                <a:srgbClr val="1B1B1B"/>
              </a:buClr>
              <a:buSzPts val="1100"/>
              <a:buChar char="○"/>
            </a:pPr>
            <a:r>
              <a:rPr b="1" lang="vi" sz="1100">
                <a:solidFill>
                  <a:srgbClr val="1B1B1B"/>
                </a:solidFill>
                <a:highlight>
                  <a:srgbClr val="FFFFFF"/>
                </a:highlight>
              </a:rPr>
              <a:t>Actions:</a:t>
            </a:r>
            <a:r>
              <a:rPr lang="vi" sz="1100">
                <a:solidFill>
                  <a:srgbClr val="1B1B1B"/>
                </a:solidFill>
                <a:highlight>
                  <a:srgbClr val="FFFFFF"/>
                </a:highlight>
              </a:rPr>
              <a:t> Là một building block, có tính portable được build sẵn, bạn có thể tạo riêng một action riêng cho bạn.</a:t>
            </a:r>
            <a:endParaRPr sz="1100">
              <a:solidFill>
                <a:srgbClr val="1B1B1B"/>
              </a:solidFill>
              <a:highlight>
                <a:srgbClr val="FFFFFF"/>
              </a:highlight>
            </a:endParaRPr>
          </a:p>
          <a:p>
            <a:pPr indent="-298450" lvl="1" marL="914400" rtl="0" algn="l">
              <a:lnSpc>
                <a:spcPct val="115000"/>
              </a:lnSpc>
              <a:spcBef>
                <a:spcPts val="0"/>
              </a:spcBef>
              <a:spcAft>
                <a:spcPts val="0"/>
              </a:spcAft>
              <a:buClr>
                <a:srgbClr val="1B1B1B"/>
              </a:buClr>
              <a:buSzPts val="1100"/>
              <a:buChar char="○"/>
            </a:pPr>
            <a:r>
              <a:rPr b="1" lang="vi" sz="1100">
                <a:solidFill>
                  <a:srgbClr val="1B1B1B"/>
                </a:solidFill>
                <a:highlight>
                  <a:srgbClr val="FFFFFF"/>
                </a:highlight>
              </a:rPr>
              <a:t>Runners:</a:t>
            </a:r>
            <a:r>
              <a:rPr lang="vi" sz="1100">
                <a:solidFill>
                  <a:srgbClr val="1B1B1B"/>
                </a:solidFill>
                <a:highlight>
                  <a:srgbClr val="FFFFFF"/>
                </a:highlight>
              </a:rPr>
              <a:t> Là một server mà GitHub Actions cài đặt các ứng dụng trong nó. Bạn có thể sử dụng runner của github hoặc bạn có thể sử dụng server riêng của bạn. Github runner hỗ trợ các hệ điều hành: Ubuntu Linux, Microsoft Windows, and macOS.</a:t>
            </a:r>
            <a:endParaRPr sz="1100">
              <a:solidFill>
                <a:srgbClr val="1B1B1B"/>
              </a:solidFill>
              <a:highlight>
                <a:srgbClr val="FFFFFF"/>
              </a:highlight>
            </a:endParaRPr>
          </a:p>
          <a:p>
            <a:pPr indent="0" lvl="0" marL="914400" rtl="0" algn="l">
              <a:spcBef>
                <a:spcPts val="700"/>
              </a:spcBef>
              <a:spcAft>
                <a:spcPts val="0"/>
              </a:spcAft>
              <a:buNone/>
            </a:pPr>
            <a:r>
              <a:t/>
            </a:r>
            <a:endParaRPr sz="1100">
              <a:solidFill>
                <a:srgbClr val="1B1B1B"/>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p:nvPr/>
        </p:nvSpPr>
        <p:spPr>
          <a:xfrm>
            <a:off x="359688" y="894244"/>
            <a:ext cx="8424600" cy="4146900"/>
          </a:xfrm>
          <a:prstGeom prst="roundRect">
            <a:avLst>
              <a:gd fmla="val 5488" name="adj"/>
            </a:avLst>
          </a:prstGeom>
          <a:solidFill>
            <a:schemeClr val="lt1"/>
          </a:solidFill>
          <a:ln>
            <a:noFill/>
          </a:ln>
          <a:effectLst>
            <a:outerShdw blurRad="42863" rotWithShape="0" algn="bl" dir="2400000" dist="19050">
              <a:srgbClr val="B7B7B7">
                <a:alpha val="8863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7" name="Google Shape;337;p47"/>
          <p:cNvSpPr txBox="1"/>
          <p:nvPr/>
        </p:nvSpPr>
        <p:spPr>
          <a:xfrm>
            <a:off x="12944475" y="7094656"/>
            <a:ext cx="363300" cy="32310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Clr>
                <a:srgbClr val="000000"/>
              </a:buClr>
              <a:buSzPts val="2100"/>
              <a:buFont typeface="Arial"/>
              <a:buNone/>
            </a:pPr>
            <a:r>
              <a:rPr b="0" i="0" lang="vi" sz="2100" u="none" cap="none" strike="noStrike">
                <a:solidFill>
                  <a:srgbClr val="191919"/>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sp>
        <p:nvSpPr>
          <p:cNvPr id="338" name="Google Shape;338;p47"/>
          <p:cNvSpPr txBox="1"/>
          <p:nvPr/>
        </p:nvSpPr>
        <p:spPr>
          <a:xfrm>
            <a:off x="592575" y="989625"/>
            <a:ext cx="2601900" cy="369300"/>
          </a:xfrm>
          <a:prstGeom prst="rect">
            <a:avLst/>
          </a:prstGeom>
          <a:noFill/>
          <a:ln>
            <a:noFill/>
          </a:ln>
        </p:spPr>
        <p:txBody>
          <a:bodyPr anchorCtr="0" anchor="t" bIns="68575" lIns="68575" spcFirstLastPara="1" rIns="68575" wrap="square" tIns="68575">
            <a:spAutoFit/>
          </a:bodyPr>
          <a:lstStyle/>
          <a:p>
            <a:pPr indent="-260350" lvl="0" marL="342900" marR="0" rtl="0" algn="l">
              <a:lnSpc>
                <a:spcPct val="100000"/>
              </a:lnSpc>
              <a:spcBef>
                <a:spcPts val="0"/>
              </a:spcBef>
              <a:spcAft>
                <a:spcPts val="0"/>
              </a:spcAft>
              <a:buClr>
                <a:srgbClr val="1F3864"/>
              </a:buClr>
              <a:buSzPts val="1500"/>
              <a:buFont typeface="Lexend Deca"/>
              <a:buChar char="●"/>
            </a:pPr>
            <a:r>
              <a:rPr b="1" lang="vi" sz="1500">
                <a:solidFill>
                  <a:srgbClr val="1F3864"/>
                </a:solidFill>
                <a:latin typeface="Lexend Deca"/>
                <a:ea typeface="Lexend Deca"/>
                <a:cs typeface="Lexend Deca"/>
                <a:sym typeface="Lexend Deca"/>
              </a:rPr>
              <a:t>Workflows</a:t>
            </a:r>
            <a:endParaRPr b="1" i="0" sz="1500" u="none" cap="none" strike="noStrike">
              <a:solidFill>
                <a:srgbClr val="1F3864"/>
              </a:solidFill>
              <a:latin typeface="Lexend Deca"/>
              <a:ea typeface="Lexend Deca"/>
              <a:cs typeface="Lexend Deca"/>
              <a:sym typeface="Lexend Deca"/>
            </a:endParaRPr>
          </a:p>
        </p:txBody>
      </p:sp>
      <p:sp>
        <p:nvSpPr>
          <p:cNvPr id="339" name="Google Shape;339;p47"/>
          <p:cNvSpPr txBox="1"/>
          <p:nvPr>
            <p:ph idx="12" type="sldNum"/>
          </p:nvPr>
        </p:nvSpPr>
        <p:spPr>
          <a:xfrm>
            <a:off x="7978140" y="4767262"/>
            <a:ext cx="5373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vi"/>
              <a:t>‹#›</a:t>
            </a:fld>
            <a:endParaRPr/>
          </a:p>
        </p:txBody>
      </p:sp>
      <p:sp>
        <p:nvSpPr>
          <p:cNvPr id="340" name="Google Shape;340;p47"/>
          <p:cNvSpPr/>
          <p:nvPr/>
        </p:nvSpPr>
        <p:spPr>
          <a:xfrm>
            <a:off x="359663" y="190706"/>
            <a:ext cx="6732300" cy="404700"/>
          </a:xfrm>
          <a:prstGeom prst="roundRect">
            <a:avLst>
              <a:gd fmla="val 16667" name="adj"/>
            </a:avLst>
          </a:prstGeom>
          <a:solidFill>
            <a:schemeClr val="lt1"/>
          </a:solidFill>
          <a:ln>
            <a:noFill/>
          </a:ln>
          <a:effectLst>
            <a:outerShdw blurRad="42863" rotWithShape="0" algn="bl" dir="2400000" dist="19050">
              <a:srgbClr val="B7B7B7">
                <a:alpha val="8863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1" name="Google Shape;341;p47"/>
          <p:cNvSpPr txBox="1"/>
          <p:nvPr>
            <p:ph type="title"/>
          </p:nvPr>
        </p:nvSpPr>
        <p:spPr>
          <a:xfrm>
            <a:off x="457200" y="262025"/>
            <a:ext cx="6578100" cy="261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300"/>
              <a:buNone/>
            </a:pPr>
            <a:r>
              <a:rPr b="1" lang="vi" sz="1400">
                <a:latin typeface="Lexend Deca"/>
                <a:ea typeface="Lexend Deca"/>
                <a:cs typeface="Lexend Deca"/>
                <a:sym typeface="Lexend Deca"/>
              </a:rPr>
              <a:t>CI/CD với github Action</a:t>
            </a:r>
            <a:endParaRPr b="1" sz="1400">
              <a:solidFill>
                <a:srgbClr val="1F3864"/>
              </a:solidFill>
              <a:latin typeface="Lexend Deca"/>
              <a:ea typeface="Lexend Deca"/>
              <a:cs typeface="Lexend Deca"/>
              <a:sym typeface="Lexend Deca"/>
            </a:endParaRPr>
          </a:p>
        </p:txBody>
      </p:sp>
      <p:sp>
        <p:nvSpPr>
          <p:cNvPr id="342" name="Google Shape;342;p47"/>
          <p:cNvSpPr txBox="1"/>
          <p:nvPr/>
        </p:nvSpPr>
        <p:spPr>
          <a:xfrm>
            <a:off x="2364250" y="2336500"/>
            <a:ext cx="405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343" name="Google Shape;343;p47"/>
          <p:cNvPicPr preferRelativeResize="0"/>
          <p:nvPr/>
        </p:nvPicPr>
        <p:blipFill>
          <a:blip r:embed="rId3">
            <a:alphaModFix/>
          </a:blip>
          <a:stretch>
            <a:fillRect/>
          </a:stretch>
        </p:blipFill>
        <p:spPr>
          <a:xfrm>
            <a:off x="2795225" y="894250"/>
            <a:ext cx="4635125" cy="4087051"/>
          </a:xfrm>
          <a:prstGeom prst="rect">
            <a:avLst/>
          </a:prstGeom>
          <a:noFill/>
          <a:ln>
            <a:noFill/>
          </a:ln>
          <a:effectLst>
            <a:outerShdw blurRad="42863" rotWithShape="0" algn="bl" dir="2400000" dist="19050">
              <a:srgbClr val="B7B7B7">
                <a:alpha val="8863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444769" y="319519"/>
            <a:ext cx="2949000" cy="6003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SzPts val="2400"/>
              <a:buNone/>
            </a:pPr>
            <a:r>
              <a:rPr b="1" lang="vi" sz="3500"/>
              <a:t>NỘI DUNG</a:t>
            </a:r>
            <a:endParaRPr b="1" sz="3500"/>
          </a:p>
        </p:txBody>
      </p:sp>
      <p:sp>
        <p:nvSpPr>
          <p:cNvPr id="217" name="Google Shape;217;p37"/>
          <p:cNvSpPr txBox="1"/>
          <p:nvPr>
            <p:ph idx="3" type="body"/>
          </p:nvPr>
        </p:nvSpPr>
        <p:spPr>
          <a:xfrm>
            <a:off x="4763045" y="943438"/>
            <a:ext cx="3471900" cy="358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800"/>
              </a:spcBef>
              <a:spcAft>
                <a:spcPts val="0"/>
              </a:spcAft>
              <a:buSzPts val="1400"/>
              <a:buNone/>
            </a:pPr>
            <a:r>
              <a:rPr lang="vi" sz="1500">
                <a:latin typeface="Inter Medium"/>
                <a:ea typeface="Inter Medium"/>
                <a:cs typeface="Inter Medium"/>
                <a:sym typeface="Inter Medium"/>
              </a:rPr>
              <a:t>AWS S3 &amp; AWS Cloudfront là gì?</a:t>
            </a:r>
            <a:endParaRPr sz="1500">
              <a:latin typeface="Inter Medium"/>
              <a:ea typeface="Inter Medium"/>
              <a:cs typeface="Inter Medium"/>
              <a:sym typeface="Inter Medium"/>
            </a:endParaRPr>
          </a:p>
        </p:txBody>
      </p:sp>
      <p:sp>
        <p:nvSpPr>
          <p:cNvPr id="218" name="Google Shape;218;p37"/>
          <p:cNvSpPr txBox="1"/>
          <p:nvPr>
            <p:ph idx="5" type="body"/>
          </p:nvPr>
        </p:nvSpPr>
        <p:spPr>
          <a:xfrm>
            <a:off x="4763045" y="1457788"/>
            <a:ext cx="3778800" cy="3588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400"/>
              <a:buNone/>
            </a:pPr>
            <a:r>
              <a:rPr lang="vi" sz="1500">
                <a:latin typeface="Inter Medium"/>
                <a:ea typeface="Inter Medium"/>
                <a:cs typeface="Inter Medium"/>
                <a:sym typeface="Inter Medium"/>
              </a:rPr>
              <a:t>Kiến trúc mô hình</a:t>
            </a:r>
            <a:endParaRPr sz="1500">
              <a:latin typeface="Inter Medium"/>
              <a:ea typeface="Inter Medium"/>
              <a:cs typeface="Inter Medium"/>
              <a:sym typeface="Inter Medium"/>
            </a:endParaRPr>
          </a:p>
        </p:txBody>
      </p:sp>
      <p:sp>
        <p:nvSpPr>
          <p:cNvPr id="219" name="Google Shape;219;p37"/>
          <p:cNvSpPr txBox="1"/>
          <p:nvPr>
            <p:ph idx="7" type="body"/>
          </p:nvPr>
        </p:nvSpPr>
        <p:spPr>
          <a:xfrm>
            <a:off x="4763045" y="1972138"/>
            <a:ext cx="3778800" cy="3588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vi" sz="1500">
                <a:latin typeface="Inter Medium"/>
                <a:ea typeface="Inter Medium"/>
                <a:cs typeface="Inter Medium"/>
                <a:sym typeface="Inter Medium"/>
              </a:rPr>
              <a:t>Tạo &amp; config S3</a:t>
            </a:r>
            <a:endParaRPr sz="1500">
              <a:latin typeface="Inter Medium"/>
              <a:ea typeface="Inter Medium"/>
              <a:cs typeface="Inter Medium"/>
              <a:sym typeface="Inter Medium"/>
            </a:endParaRPr>
          </a:p>
        </p:txBody>
      </p:sp>
      <p:sp>
        <p:nvSpPr>
          <p:cNvPr id="220" name="Google Shape;220;p37"/>
          <p:cNvSpPr txBox="1"/>
          <p:nvPr>
            <p:ph idx="7" type="body"/>
          </p:nvPr>
        </p:nvSpPr>
        <p:spPr>
          <a:xfrm>
            <a:off x="4763045" y="2486488"/>
            <a:ext cx="3471900" cy="3588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1"/>
              </a:buClr>
              <a:buSzPts val="1100"/>
              <a:buFont typeface="Arial"/>
              <a:buNone/>
            </a:pPr>
            <a:r>
              <a:rPr lang="vi" sz="1500">
                <a:latin typeface="Inter Medium"/>
                <a:ea typeface="Inter Medium"/>
                <a:cs typeface="Inter Medium"/>
                <a:sym typeface="Inter Medium"/>
              </a:rPr>
              <a:t>Tạo &amp; config Cloudfront</a:t>
            </a:r>
            <a:endParaRPr sz="1500">
              <a:latin typeface="Inter Medium"/>
              <a:ea typeface="Inter Medium"/>
              <a:cs typeface="Inter Medium"/>
              <a:sym typeface="Inter Medium"/>
            </a:endParaRPr>
          </a:p>
        </p:txBody>
      </p:sp>
      <p:sp>
        <p:nvSpPr>
          <p:cNvPr id="221" name="Google Shape;221;p37"/>
          <p:cNvSpPr txBox="1"/>
          <p:nvPr/>
        </p:nvSpPr>
        <p:spPr>
          <a:xfrm>
            <a:off x="4074977" y="822725"/>
            <a:ext cx="755100" cy="6003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2500"/>
              <a:buFont typeface="Arial"/>
              <a:buNone/>
            </a:pPr>
            <a:r>
              <a:rPr b="1" i="0" lang="vi" sz="2500" u="none" cap="none" strike="noStrike">
                <a:solidFill>
                  <a:srgbClr val="31538F"/>
                </a:solidFill>
                <a:latin typeface="Lexend Deca"/>
                <a:ea typeface="Lexend Deca"/>
                <a:cs typeface="Lexend Deca"/>
                <a:sym typeface="Lexend Deca"/>
              </a:rPr>
              <a:t>01.</a:t>
            </a:r>
            <a:endParaRPr b="1" i="0" sz="2500" u="none" cap="none" strike="noStrike">
              <a:solidFill>
                <a:srgbClr val="31538F"/>
              </a:solidFill>
              <a:latin typeface="Lexend Deca"/>
              <a:ea typeface="Lexend Deca"/>
              <a:cs typeface="Lexend Deca"/>
              <a:sym typeface="Lexend Deca"/>
            </a:endParaRPr>
          </a:p>
        </p:txBody>
      </p:sp>
      <p:sp>
        <p:nvSpPr>
          <p:cNvPr id="222" name="Google Shape;222;p37"/>
          <p:cNvSpPr txBox="1"/>
          <p:nvPr>
            <p:ph idx="7" type="body"/>
          </p:nvPr>
        </p:nvSpPr>
        <p:spPr>
          <a:xfrm>
            <a:off x="4763045" y="3000838"/>
            <a:ext cx="3471900" cy="3588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1"/>
              </a:buClr>
              <a:buSzPts val="1100"/>
              <a:buFont typeface="Arial"/>
              <a:buNone/>
            </a:pPr>
            <a:r>
              <a:rPr lang="vi" sz="1500">
                <a:latin typeface="Inter Medium"/>
                <a:ea typeface="Inter Medium"/>
                <a:cs typeface="Inter Medium"/>
                <a:sym typeface="Inter Medium"/>
              </a:rPr>
              <a:t>AWS CLI </a:t>
            </a:r>
            <a:endParaRPr sz="1500">
              <a:latin typeface="Inter Medium"/>
              <a:ea typeface="Inter Medium"/>
              <a:cs typeface="Inter Medium"/>
              <a:sym typeface="Inter Medium"/>
            </a:endParaRPr>
          </a:p>
        </p:txBody>
      </p:sp>
      <p:sp>
        <p:nvSpPr>
          <p:cNvPr id="223" name="Google Shape;223;p37"/>
          <p:cNvSpPr txBox="1"/>
          <p:nvPr>
            <p:ph idx="12" type="sldNum"/>
          </p:nvPr>
        </p:nvSpPr>
        <p:spPr>
          <a:xfrm>
            <a:off x="8286890" y="4787239"/>
            <a:ext cx="5373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vi">
                <a:latin typeface="Inter Medium"/>
                <a:ea typeface="Inter Medium"/>
                <a:cs typeface="Inter Medium"/>
                <a:sym typeface="Inter Medium"/>
              </a:rPr>
              <a:t>‹#›</a:t>
            </a:fld>
            <a:endParaRPr>
              <a:latin typeface="Inter Medium"/>
              <a:ea typeface="Inter Medium"/>
              <a:cs typeface="Inter Medium"/>
              <a:sym typeface="Inter Medium"/>
            </a:endParaRPr>
          </a:p>
        </p:txBody>
      </p:sp>
      <p:sp>
        <p:nvSpPr>
          <p:cNvPr id="224" name="Google Shape;224;p37"/>
          <p:cNvSpPr txBox="1"/>
          <p:nvPr>
            <p:ph idx="7" type="body"/>
          </p:nvPr>
        </p:nvSpPr>
        <p:spPr>
          <a:xfrm>
            <a:off x="4763045" y="3515188"/>
            <a:ext cx="3471900" cy="3588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1400"/>
              <a:buNone/>
            </a:pPr>
            <a:r>
              <a:rPr lang="vi" sz="1500">
                <a:latin typeface="Inter Medium"/>
                <a:ea typeface="Inter Medium"/>
                <a:cs typeface="Inter Medium"/>
                <a:sym typeface="Inter Medium"/>
              </a:rPr>
              <a:t>Thiết lập CI/CD với github action.</a:t>
            </a:r>
            <a:endParaRPr sz="1500">
              <a:latin typeface="Inter Medium"/>
              <a:ea typeface="Inter Medium"/>
              <a:cs typeface="Inter Medium"/>
              <a:sym typeface="Inter Medium"/>
            </a:endParaRPr>
          </a:p>
        </p:txBody>
      </p:sp>
      <p:sp>
        <p:nvSpPr>
          <p:cNvPr id="225" name="Google Shape;225;p37"/>
          <p:cNvSpPr txBox="1"/>
          <p:nvPr/>
        </p:nvSpPr>
        <p:spPr>
          <a:xfrm>
            <a:off x="4074977" y="1337075"/>
            <a:ext cx="755100" cy="6003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2500"/>
              <a:buFont typeface="Arial"/>
              <a:buNone/>
            </a:pPr>
            <a:r>
              <a:rPr b="1" i="0" lang="vi" sz="2500" u="none" cap="none" strike="noStrike">
                <a:solidFill>
                  <a:srgbClr val="31538F"/>
                </a:solidFill>
                <a:latin typeface="Lexend Deca"/>
                <a:ea typeface="Lexend Deca"/>
                <a:cs typeface="Lexend Deca"/>
                <a:sym typeface="Lexend Deca"/>
              </a:rPr>
              <a:t>02.</a:t>
            </a:r>
            <a:endParaRPr b="1" i="0" sz="2500" u="none" cap="none" strike="noStrike">
              <a:solidFill>
                <a:srgbClr val="31538F"/>
              </a:solidFill>
              <a:latin typeface="Lexend Deca"/>
              <a:ea typeface="Lexend Deca"/>
              <a:cs typeface="Lexend Deca"/>
              <a:sym typeface="Lexend Deca"/>
            </a:endParaRPr>
          </a:p>
        </p:txBody>
      </p:sp>
      <p:sp>
        <p:nvSpPr>
          <p:cNvPr id="226" name="Google Shape;226;p37"/>
          <p:cNvSpPr txBox="1"/>
          <p:nvPr/>
        </p:nvSpPr>
        <p:spPr>
          <a:xfrm>
            <a:off x="4074977" y="1851425"/>
            <a:ext cx="755100" cy="6003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2500"/>
              <a:buFont typeface="Arial"/>
              <a:buNone/>
            </a:pPr>
            <a:r>
              <a:rPr b="1" i="0" lang="vi" sz="2500" u="none" cap="none" strike="noStrike">
                <a:solidFill>
                  <a:srgbClr val="31538F"/>
                </a:solidFill>
                <a:latin typeface="Lexend Deca"/>
                <a:ea typeface="Lexend Deca"/>
                <a:cs typeface="Lexend Deca"/>
                <a:sym typeface="Lexend Deca"/>
              </a:rPr>
              <a:t>03.</a:t>
            </a:r>
            <a:endParaRPr b="1" i="0" sz="2500" u="none" cap="none" strike="noStrike">
              <a:solidFill>
                <a:srgbClr val="31538F"/>
              </a:solidFill>
              <a:latin typeface="Lexend Deca"/>
              <a:ea typeface="Lexend Deca"/>
              <a:cs typeface="Lexend Deca"/>
              <a:sym typeface="Lexend Deca"/>
            </a:endParaRPr>
          </a:p>
        </p:txBody>
      </p:sp>
      <p:sp>
        <p:nvSpPr>
          <p:cNvPr id="227" name="Google Shape;227;p37"/>
          <p:cNvSpPr txBox="1"/>
          <p:nvPr/>
        </p:nvSpPr>
        <p:spPr>
          <a:xfrm>
            <a:off x="4074977" y="2365775"/>
            <a:ext cx="755100" cy="6003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2500"/>
              <a:buFont typeface="Arial"/>
              <a:buNone/>
            </a:pPr>
            <a:r>
              <a:rPr b="1" i="0" lang="vi" sz="2500" u="none" cap="none" strike="noStrike">
                <a:solidFill>
                  <a:srgbClr val="31538F"/>
                </a:solidFill>
                <a:latin typeface="Lexend Deca"/>
                <a:ea typeface="Lexend Deca"/>
                <a:cs typeface="Lexend Deca"/>
                <a:sym typeface="Lexend Deca"/>
              </a:rPr>
              <a:t>04.</a:t>
            </a:r>
            <a:endParaRPr b="1" i="0" sz="2500" u="none" cap="none" strike="noStrike">
              <a:solidFill>
                <a:srgbClr val="31538F"/>
              </a:solidFill>
              <a:latin typeface="Lexend Deca"/>
              <a:ea typeface="Lexend Deca"/>
              <a:cs typeface="Lexend Deca"/>
              <a:sym typeface="Lexend Deca"/>
            </a:endParaRPr>
          </a:p>
        </p:txBody>
      </p:sp>
      <p:sp>
        <p:nvSpPr>
          <p:cNvPr id="228" name="Google Shape;228;p37"/>
          <p:cNvSpPr txBox="1"/>
          <p:nvPr/>
        </p:nvSpPr>
        <p:spPr>
          <a:xfrm>
            <a:off x="4074977" y="2880125"/>
            <a:ext cx="755100" cy="6003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2500"/>
              <a:buFont typeface="Arial"/>
              <a:buNone/>
            </a:pPr>
            <a:r>
              <a:rPr b="1" i="0" lang="vi" sz="2500" u="none" cap="none" strike="noStrike">
                <a:solidFill>
                  <a:srgbClr val="31538F"/>
                </a:solidFill>
                <a:latin typeface="Lexend Deca"/>
                <a:ea typeface="Lexend Deca"/>
                <a:cs typeface="Lexend Deca"/>
                <a:sym typeface="Lexend Deca"/>
              </a:rPr>
              <a:t>05.</a:t>
            </a:r>
            <a:endParaRPr b="1" i="0" sz="2500" u="none" cap="none" strike="noStrike">
              <a:solidFill>
                <a:srgbClr val="31538F"/>
              </a:solidFill>
              <a:latin typeface="Lexend Deca"/>
              <a:ea typeface="Lexend Deca"/>
              <a:cs typeface="Lexend Deca"/>
              <a:sym typeface="Lexend Deca"/>
            </a:endParaRPr>
          </a:p>
        </p:txBody>
      </p:sp>
      <p:sp>
        <p:nvSpPr>
          <p:cNvPr id="229" name="Google Shape;229;p37"/>
          <p:cNvSpPr txBox="1"/>
          <p:nvPr/>
        </p:nvSpPr>
        <p:spPr>
          <a:xfrm>
            <a:off x="4074977" y="3394475"/>
            <a:ext cx="755100" cy="6003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2500"/>
              <a:buFont typeface="Arial"/>
              <a:buNone/>
            </a:pPr>
            <a:r>
              <a:rPr b="1" i="0" lang="vi" sz="2500" u="none" cap="none" strike="noStrike">
                <a:solidFill>
                  <a:srgbClr val="31538F"/>
                </a:solidFill>
                <a:latin typeface="Lexend Deca"/>
                <a:ea typeface="Lexend Deca"/>
                <a:cs typeface="Lexend Deca"/>
                <a:sym typeface="Lexend Deca"/>
              </a:rPr>
              <a:t>06</a:t>
            </a:r>
            <a:endParaRPr b="1" i="0" sz="2500" u="none" cap="none" strike="noStrike">
              <a:solidFill>
                <a:srgbClr val="31538F"/>
              </a:solidFill>
              <a:latin typeface="Lexend Deca"/>
              <a:ea typeface="Lexend Deca"/>
              <a:cs typeface="Lexend Deca"/>
              <a:sym typeface="Lexend De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p:nvPr/>
        </p:nvSpPr>
        <p:spPr>
          <a:xfrm>
            <a:off x="359663" y="875644"/>
            <a:ext cx="8424600" cy="4146900"/>
          </a:xfrm>
          <a:prstGeom prst="roundRect">
            <a:avLst>
              <a:gd fmla="val 5488" name="adj"/>
            </a:avLst>
          </a:prstGeom>
          <a:solidFill>
            <a:schemeClr val="lt1"/>
          </a:solidFill>
          <a:ln>
            <a:noFill/>
          </a:ln>
          <a:effectLst>
            <a:outerShdw blurRad="42863" rotWithShape="0" algn="bl" dir="2400000" dist="19050">
              <a:srgbClr val="B7B7B7">
                <a:alpha val="8863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5" name="Google Shape;235;p38"/>
          <p:cNvSpPr txBox="1"/>
          <p:nvPr/>
        </p:nvSpPr>
        <p:spPr>
          <a:xfrm>
            <a:off x="12944475" y="7094656"/>
            <a:ext cx="363300" cy="32310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Clr>
                <a:srgbClr val="000000"/>
              </a:buClr>
              <a:buSzPts val="2100"/>
              <a:buFont typeface="Arial"/>
              <a:buNone/>
            </a:pPr>
            <a:r>
              <a:rPr b="0" i="0" lang="vi" sz="2100" u="none" cap="none" strike="noStrike">
                <a:solidFill>
                  <a:srgbClr val="191919"/>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sp>
        <p:nvSpPr>
          <p:cNvPr id="236" name="Google Shape;236;p38"/>
          <p:cNvSpPr txBox="1"/>
          <p:nvPr/>
        </p:nvSpPr>
        <p:spPr>
          <a:xfrm>
            <a:off x="592575" y="989625"/>
            <a:ext cx="1663200" cy="369300"/>
          </a:xfrm>
          <a:prstGeom prst="rect">
            <a:avLst/>
          </a:prstGeom>
          <a:noFill/>
          <a:ln>
            <a:noFill/>
          </a:ln>
        </p:spPr>
        <p:txBody>
          <a:bodyPr anchorCtr="0" anchor="t" bIns="68575" lIns="68575" spcFirstLastPara="1" rIns="68575" wrap="square" tIns="68575">
            <a:spAutoFit/>
          </a:bodyPr>
          <a:lstStyle/>
          <a:p>
            <a:pPr indent="-260350" lvl="0" marL="342900" marR="0" rtl="0" algn="l">
              <a:lnSpc>
                <a:spcPct val="100000"/>
              </a:lnSpc>
              <a:spcBef>
                <a:spcPts val="0"/>
              </a:spcBef>
              <a:spcAft>
                <a:spcPts val="0"/>
              </a:spcAft>
              <a:buClr>
                <a:srgbClr val="1F3864"/>
              </a:buClr>
              <a:buSzPts val="1500"/>
              <a:buFont typeface="Lexend Deca"/>
              <a:buChar char="●"/>
            </a:pPr>
            <a:r>
              <a:rPr b="1" lang="vi" sz="1500">
                <a:solidFill>
                  <a:srgbClr val="1F3864"/>
                </a:solidFill>
                <a:latin typeface="Lexend Deca"/>
                <a:ea typeface="Lexend Deca"/>
                <a:cs typeface="Lexend Deca"/>
                <a:sym typeface="Lexend Deca"/>
              </a:rPr>
              <a:t>AWS S3</a:t>
            </a:r>
            <a:endParaRPr b="1" i="0" sz="1500" u="none" cap="none" strike="noStrike">
              <a:solidFill>
                <a:srgbClr val="1F3864"/>
              </a:solidFill>
              <a:latin typeface="Lexend Deca"/>
              <a:ea typeface="Lexend Deca"/>
              <a:cs typeface="Lexend Deca"/>
              <a:sym typeface="Lexend Deca"/>
            </a:endParaRPr>
          </a:p>
        </p:txBody>
      </p:sp>
      <p:sp>
        <p:nvSpPr>
          <p:cNvPr id="237" name="Google Shape;237;p38"/>
          <p:cNvSpPr txBox="1"/>
          <p:nvPr/>
        </p:nvSpPr>
        <p:spPr>
          <a:xfrm>
            <a:off x="1076676" y="1318150"/>
            <a:ext cx="6381600" cy="968100"/>
          </a:xfrm>
          <a:prstGeom prst="rect">
            <a:avLst/>
          </a:prstGeom>
          <a:noFill/>
          <a:ln>
            <a:noFill/>
          </a:ln>
        </p:spPr>
        <p:txBody>
          <a:bodyPr anchorCtr="0" anchor="t" bIns="68575" lIns="68575" spcFirstLastPara="1" rIns="68575" wrap="square" tIns="68575">
            <a:spAutoFit/>
          </a:bodyPr>
          <a:lstStyle/>
          <a:p>
            <a:pPr indent="-298450" lvl="0" marL="457200" marR="0" rtl="0" algn="just">
              <a:lnSpc>
                <a:spcPct val="130000"/>
              </a:lnSpc>
              <a:spcBef>
                <a:spcPts val="400"/>
              </a:spcBef>
              <a:spcAft>
                <a:spcPts val="0"/>
              </a:spcAft>
              <a:buClr>
                <a:srgbClr val="232F3E"/>
              </a:buClr>
              <a:buSzPts val="1100"/>
              <a:buChar char="-"/>
            </a:pPr>
            <a:r>
              <a:rPr b="1" lang="vi" sz="1100">
                <a:solidFill>
                  <a:srgbClr val="232F3E"/>
                </a:solidFill>
              </a:rPr>
              <a:t>Amazon S3</a:t>
            </a:r>
            <a:r>
              <a:rPr lang="vi" sz="1100">
                <a:solidFill>
                  <a:srgbClr val="232F3E"/>
                </a:solidFill>
              </a:rPr>
              <a:t> là dịch vụ lưu trữ đối tượng được xây dựng để lưu trữ và truy xuất bất kỳ lượng dữ liệu nào từ bất cứ nơi nào. Đây là dịch vụ lưu trữ đơn giản có độ bền, độ sẵn có, hiệu suất, tính bảo mật dẫn đầu ngành và khả năng thay đổi quy mô gần như không giới hạn với chi phí cực kỳ thấp.</a:t>
            </a:r>
            <a:endParaRPr b="0" i="0" sz="1100" u="none" cap="none" strike="noStrike">
              <a:solidFill>
                <a:srgbClr val="000000"/>
              </a:solidFill>
              <a:latin typeface="Lexend Deca"/>
              <a:ea typeface="Lexend Deca"/>
              <a:cs typeface="Lexend Deca"/>
              <a:sym typeface="Lexend Deca"/>
            </a:endParaRPr>
          </a:p>
        </p:txBody>
      </p:sp>
      <p:sp>
        <p:nvSpPr>
          <p:cNvPr id="238" name="Google Shape;238;p38"/>
          <p:cNvSpPr txBox="1"/>
          <p:nvPr>
            <p:ph idx="12" type="sldNum"/>
          </p:nvPr>
        </p:nvSpPr>
        <p:spPr>
          <a:xfrm>
            <a:off x="7978140" y="4767262"/>
            <a:ext cx="5373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vi"/>
              <a:t>‹#›</a:t>
            </a:fld>
            <a:endParaRPr/>
          </a:p>
        </p:txBody>
      </p:sp>
      <p:sp>
        <p:nvSpPr>
          <p:cNvPr id="239" name="Google Shape;239;p38"/>
          <p:cNvSpPr/>
          <p:nvPr/>
        </p:nvSpPr>
        <p:spPr>
          <a:xfrm>
            <a:off x="359663" y="190706"/>
            <a:ext cx="6732300" cy="404700"/>
          </a:xfrm>
          <a:prstGeom prst="roundRect">
            <a:avLst>
              <a:gd fmla="val 16667" name="adj"/>
            </a:avLst>
          </a:prstGeom>
          <a:solidFill>
            <a:schemeClr val="lt1"/>
          </a:solidFill>
          <a:ln>
            <a:noFill/>
          </a:ln>
          <a:effectLst>
            <a:outerShdw blurRad="42863" rotWithShape="0" algn="bl" dir="2400000" dist="19050">
              <a:srgbClr val="B7B7B7">
                <a:alpha val="8863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0" name="Google Shape;240;p38"/>
          <p:cNvSpPr txBox="1"/>
          <p:nvPr>
            <p:ph type="title"/>
          </p:nvPr>
        </p:nvSpPr>
        <p:spPr>
          <a:xfrm>
            <a:off x="457200" y="262025"/>
            <a:ext cx="6578100" cy="261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300"/>
              <a:buNone/>
            </a:pPr>
            <a:r>
              <a:rPr b="1" lang="vi" sz="1400">
                <a:latin typeface="Lexend Deca"/>
                <a:ea typeface="Lexend Deca"/>
                <a:cs typeface="Lexend Deca"/>
                <a:sym typeface="Lexend Deca"/>
              </a:rPr>
              <a:t>AWS S3 &amp; AWS Cloudfront là gì?</a:t>
            </a:r>
            <a:endParaRPr b="1" sz="1400">
              <a:solidFill>
                <a:srgbClr val="1F3864"/>
              </a:solidFill>
              <a:latin typeface="Lexend Deca"/>
              <a:ea typeface="Lexend Deca"/>
              <a:cs typeface="Lexend Deca"/>
              <a:sym typeface="Lexend Deca"/>
            </a:endParaRPr>
          </a:p>
        </p:txBody>
      </p:sp>
      <p:sp>
        <p:nvSpPr>
          <p:cNvPr id="241" name="Google Shape;241;p38"/>
          <p:cNvSpPr txBox="1"/>
          <p:nvPr/>
        </p:nvSpPr>
        <p:spPr>
          <a:xfrm>
            <a:off x="684475" y="2689075"/>
            <a:ext cx="2461500" cy="369300"/>
          </a:xfrm>
          <a:prstGeom prst="rect">
            <a:avLst/>
          </a:prstGeom>
          <a:noFill/>
          <a:ln>
            <a:noFill/>
          </a:ln>
        </p:spPr>
        <p:txBody>
          <a:bodyPr anchorCtr="0" anchor="t" bIns="68575" lIns="68575" spcFirstLastPara="1" rIns="68575" wrap="square" tIns="68575">
            <a:spAutoFit/>
          </a:bodyPr>
          <a:lstStyle/>
          <a:p>
            <a:pPr indent="-260350" lvl="0" marL="342900" marR="0" rtl="0" algn="l">
              <a:lnSpc>
                <a:spcPct val="100000"/>
              </a:lnSpc>
              <a:spcBef>
                <a:spcPts val="0"/>
              </a:spcBef>
              <a:spcAft>
                <a:spcPts val="0"/>
              </a:spcAft>
              <a:buClr>
                <a:srgbClr val="1F3864"/>
              </a:buClr>
              <a:buSzPts val="1500"/>
              <a:buFont typeface="Lexend Deca"/>
              <a:buChar char="●"/>
            </a:pPr>
            <a:r>
              <a:rPr b="1" lang="vi" sz="1500">
                <a:solidFill>
                  <a:srgbClr val="1F3864"/>
                </a:solidFill>
                <a:latin typeface="Lexend Deca"/>
                <a:ea typeface="Lexend Deca"/>
                <a:cs typeface="Lexend Deca"/>
                <a:sym typeface="Lexend Deca"/>
              </a:rPr>
              <a:t>AWS Cl</a:t>
            </a:r>
            <a:r>
              <a:rPr b="1" lang="vi" sz="1500">
                <a:solidFill>
                  <a:srgbClr val="1F3864"/>
                </a:solidFill>
                <a:latin typeface="Lexend Deca"/>
                <a:ea typeface="Lexend Deca"/>
                <a:cs typeface="Lexend Deca"/>
                <a:sym typeface="Lexend Deca"/>
              </a:rPr>
              <a:t>oudfront</a:t>
            </a:r>
            <a:endParaRPr b="1" i="0" sz="1500" u="none" cap="none" strike="noStrike">
              <a:solidFill>
                <a:srgbClr val="1F3864"/>
              </a:solidFill>
              <a:latin typeface="Lexend Deca"/>
              <a:ea typeface="Lexend Deca"/>
              <a:cs typeface="Lexend Deca"/>
              <a:sym typeface="Lexend Deca"/>
            </a:endParaRPr>
          </a:p>
        </p:txBody>
      </p:sp>
      <p:sp>
        <p:nvSpPr>
          <p:cNvPr id="242" name="Google Shape;242;p38"/>
          <p:cNvSpPr txBox="1"/>
          <p:nvPr/>
        </p:nvSpPr>
        <p:spPr>
          <a:xfrm>
            <a:off x="1168576" y="3259601"/>
            <a:ext cx="6381600" cy="886500"/>
          </a:xfrm>
          <a:prstGeom prst="rect">
            <a:avLst/>
          </a:prstGeom>
          <a:noFill/>
          <a:ln>
            <a:noFill/>
          </a:ln>
        </p:spPr>
        <p:txBody>
          <a:bodyPr anchorCtr="0" anchor="t" bIns="68575" lIns="68575" spcFirstLastPara="1" rIns="68575" wrap="square" tIns="68575">
            <a:spAutoFit/>
          </a:bodyPr>
          <a:lstStyle/>
          <a:p>
            <a:pPr indent="-304800" lvl="0" marL="457200" marR="0" rtl="0" algn="just">
              <a:lnSpc>
                <a:spcPct val="130000"/>
              </a:lnSpc>
              <a:spcBef>
                <a:spcPts val="400"/>
              </a:spcBef>
              <a:spcAft>
                <a:spcPts val="0"/>
              </a:spcAft>
              <a:buClr>
                <a:srgbClr val="232F3E"/>
              </a:buClr>
              <a:buSzPts val="1200"/>
              <a:buChar char="-"/>
            </a:pPr>
            <a:r>
              <a:rPr b="1" lang="vi" sz="1350">
                <a:solidFill>
                  <a:srgbClr val="1B1B1B"/>
                </a:solidFill>
                <a:highlight>
                  <a:srgbClr val="FFFFFF"/>
                </a:highlight>
              </a:rPr>
              <a:t>CloudFront</a:t>
            </a:r>
            <a:r>
              <a:rPr lang="vi" sz="1350">
                <a:solidFill>
                  <a:srgbClr val="1B1B1B"/>
                </a:solidFill>
                <a:highlight>
                  <a:srgbClr val="FFFFFF"/>
                </a:highlight>
              </a:rPr>
              <a:t> là dịch vụ CDN (Content Delivery Network) tốc độ cực cao mà Amazon cung cấp để phân phối dữ liệu, video, ứng dụng, API ở mức độ toàn cầu mà vẫn đảm bảo an toàn bảo mật.</a:t>
            </a:r>
            <a:endParaRPr b="0" i="0" sz="1100" u="none" cap="none" strike="noStrike">
              <a:solidFill>
                <a:srgbClr val="000000"/>
              </a:solidFill>
              <a:latin typeface="Lexend Deca"/>
              <a:ea typeface="Lexend Deca"/>
              <a:cs typeface="Lexend Deca"/>
              <a:sym typeface="Lexend De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p:nvPr/>
        </p:nvSpPr>
        <p:spPr>
          <a:xfrm>
            <a:off x="359674" y="1272849"/>
            <a:ext cx="7964700" cy="3749700"/>
          </a:xfrm>
          <a:prstGeom prst="roundRect">
            <a:avLst>
              <a:gd fmla="val 5488" name="adj"/>
            </a:avLst>
          </a:prstGeom>
          <a:solidFill>
            <a:schemeClr val="lt1"/>
          </a:solidFill>
          <a:ln>
            <a:noFill/>
          </a:ln>
          <a:effectLst>
            <a:outerShdw blurRad="42863" rotWithShape="0" algn="bl" dir="2400000" dist="19050">
              <a:srgbClr val="B7B7B7">
                <a:alpha val="8863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8" name="Google Shape;248;p39"/>
          <p:cNvSpPr txBox="1"/>
          <p:nvPr/>
        </p:nvSpPr>
        <p:spPr>
          <a:xfrm>
            <a:off x="12944475" y="7094656"/>
            <a:ext cx="363300" cy="32310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Clr>
                <a:srgbClr val="000000"/>
              </a:buClr>
              <a:buSzPts val="2100"/>
              <a:buFont typeface="Arial"/>
              <a:buNone/>
            </a:pPr>
            <a:r>
              <a:rPr b="0" i="0" lang="vi" sz="2100" u="none" cap="none" strike="noStrike">
                <a:solidFill>
                  <a:srgbClr val="191919"/>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sp>
        <p:nvSpPr>
          <p:cNvPr id="249" name="Google Shape;249;p39"/>
          <p:cNvSpPr txBox="1"/>
          <p:nvPr>
            <p:ph idx="12" type="sldNum"/>
          </p:nvPr>
        </p:nvSpPr>
        <p:spPr>
          <a:xfrm>
            <a:off x="7978140" y="4767262"/>
            <a:ext cx="5373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vi"/>
              <a:t>‹#›</a:t>
            </a:fld>
            <a:endParaRPr/>
          </a:p>
        </p:txBody>
      </p:sp>
      <p:sp>
        <p:nvSpPr>
          <p:cNvPr id="250" name="Google Shape;250;p39"/>
          <p:cNvSpPr/>
          <p:nvPr/>
        </p:nvSpPr>
        <p:spPr>
          <a:xfrm>
            <a:off x="359663" y="190706"/>
            <a:ext cx="6732300" cy="404700"/>
          </a:xfrm>
          <a:prstGeom prst="roundRect">
            <a:avLst>
              <a:gd fmla="val 16667" name="adj"/>
            </a:avLst>
          </a:prstGeom>
          <a:solidFill>
            <a:schemeClr val="lt1"/>
          </a:solidFill>
          <a:ln>
            <a:noFill/>
          </a:ln>
          <a:effectLst>
            <a:outerShdw blurRad="42863" rotWithShape="0" algn="bl" dir="2400000" dist="19050">
              <a:srgbClr val="B7B7B7">
                <a:alpha val="8863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1" name="Google Shape;251;p39"/>
          <p:cNvSpPr txBox="1"/>
          <p:nvPr>
            <p:ph type="title"/>
          </p:nvPr>
        </p:nvSpPr>
        <p:spPr>
          <a:xfrm>
            <a:off x="457200" y="262025"/>
            <a:ext cx="6578100" cy="261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300"/>
              <a:buNone/>
            </a:pPr>
            <a:r>
              <a:rPr b="1" lang="vi" sz="1400">
                <a:latin typeface="Lexend Deca"/>
                <a:ea typeface="Lexend Deca"/>
                <a:cs typeface="Lexend Deca"/>
                <a:sym typeface="Lexend Deca"/>
              </a:rPr>
              <a:t>Kiến trúc mô hình</a:t>
            </a:r>
            <a:endParaRPr b="1" sz="1400">
              <a:solidFill>
                <a:srgbClr val="1F3864"/>
              </a:solidFill>
              <a:latin typeface="Lexend Deca"/>
              <a:ea typeface="Lexend Deca"/>
              <a:cs typeface="Lexend Deca"/>
              <a:sym typeface="Lexend Deca"/>
            </a:endParaRPr>
          </a:p>
        </p:txBody>
      </p:sp>
      <p:pic>
        <p:nvPicPr>
          <p:cNvPr id="252" name="Google Shape;252;p39"/>
          <p:cNvPicPr preferRelativeResize="0"/>
          <p:nvPr/>
        </p:nvPicPr>
        <p:blipFill>
          <a:blip r:embed="rId3">
            <a:alphaModFix/>
          </a:blip>
          <a:stretch>
            <a:fillRect/>
          </a:stretch>
        </p:blipFill>
        <p:spPr>
          <a:xfrm>
            <a:off x="1339525" y="1158125"/>
            <a:ext cx="6097824" cy="3749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p:nvPr/>
        </p:nvSpPr>
        <p:spPr>
          <a:xfrm>
            <a:off x="359688" y="894244"/>
            <a:ext cx="8424600" cy="4146900"/>
          </a:xfrm>
          <a:prstGeom prst="roundRect">
            <a:avLst>
              <a:gd fmla="val 5488" name="adj"/>
            </a:avLst>
          </a:prstGeom>
          <a:solidFill>
            <a:schemeClr val="lt1"/>
          </a:solidFill>
          <a:ln>
            <a:noFill/>
          </a:ln>
          <a:effectLst>
            <a:outerShdw blurRad="42863" rotWithShape="0" algn="bl" dir="2400000" dist="19050">
              <a:srgbClr val="B7B7B7">
                <a:alpha val="8863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8" name="Google Shape;258;p40"/>
          <p:cNvSpPr txBox="1"/>
          <p:nvPr/>
        </p:nvSpPr>
        <p:spPr>
          <a:xfrm>
            <a:off x="12944475" y="7094656"/>
            <a:ext cx="363300" cy="32310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Clr>
                <a:srgbClr val="000000"/>
              </a:buClr>
              <a:buSzPts val="2100"/>
              <a:buFont typeface="Arial"/>
              <a:buNone/>
            </a:pPr>
            <a:r>
              <a:rPr b="0" i="0" lang="vi" sz="2100" u="none" cap="none" strike="noStrike">
                <a:solidFill>
                  <a:srgbClr val="191919"/>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sp>
        <p:nvSpPr>
          <p:cNvPr id="259" name="Google Shape;259;p40"/>
          <p:cNvSpPr txBox="1"/>
          <p:nvPr>
            <p:ph idx="12" type="sldNum"/>
          </p:nvPr>
        </p:nvSpPr>
        <p:spPr>
          <a:xfrm>
            <a:off x="7978140" y="4767262"/>
            <a:ext cx="5373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vi"/>
              <a:t>‹#›</a:t>
            </a:fld>
            <a:endParaRPr/>
          </a:p>
        </p:txBody>
      </p:sp>
      <p:sp>
        <p:nvSpPr>
          <p:cNvPr id="260" name="Google Shape;260;p40"/>
          <p:cNvSpPr/>
          <p:nvPr/>
        </p:nvSpPr>
        <p:spPr>
          <a:xfrm>
            <a:off x="359663" y="190706"/>
            <a:ext cx="6732300" cy="404700"/>
          </a:xfrm>
          <a:prstGeom prst="roundRect">
            <a:avLst>
              <a:gd fmla="val 16667" name="adj"/>
            </a:avLst>
          </a:prstGeom>
          <a:solidFill>
            <a:schemeClr val="lt1"/>
          </a:solidFill>
          <a:ln>
            <a:noFill/>
          </a:ln>
          <a:effectLst>
            <a:outerShdw blurRad="42863" rotWithShape="0" algn="bl" dir="2400000" dist="19050">
              <a:srgbClr val="B7B7B7">
                <a:alpha val="8863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1" name="Google Shape;261;p40"/>
          <p:cNvSpPr txBox="1"/>
          <p:nvPr>
            <p:ph type="title"/>
          </p:nvPr>
        </p:nvSpPr>
        <p:spPr>
          <a:xfrm>
            <a:off x="457200" y="262025"/>
            <a:ext cx="6578100" cy="261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300"/>
              <a:buNone/>
            </a:pPr>
            <a:r>
              <a:rPr b="1" lang="vi" sz="1400">
                <a:latin typeface="Lexend Deca"/>
                <a:ea typeface="Lexend Deca"/>
                <a:cs typeface="Lexend Deca"/>
                <a:sym typeface="Lexend Deca"/>
              </a:rPr>
              <a:t>Tạo &amp; config AWS S3</a:t>
            </a:r>
            <a:endParaRPr b="1" sz="1400">
              <a:solidFill>
                <a:srgbClr val="1F3864"/>
              </a:solidFill>
              <a:latin typeface="Lexend Deca"/>
              <a:ea typeface="Lexend Deca"/>
              <a:cs typeface="Lexend Deca"/>
              <a:sym typeface="Lexend Deca"/>
            </a:endParaRPr>
          </a:p>
        </p:txBody>
      </p:sp>
      <p:sp>
        <p:nvSpPr>
          <p:cNvPr id="262" name="Google Shape;262;p40"/>
          <p:cNvSpPr txBox="1"/>
          <p:nvPr/>
        </p:nvSpPr>
        <p:spPr>
          <a:xfrm>
            <a:off x="645400" y="1272850"/>
            <a:ext cx="7742400" cy="1915200"/>
          </a:xfrm>
          <a:prstGeom prst="rect">
            <a:avLst/>
          </a:prstGeom>
          <a:noFill/>
          <a:ln>
            <a:noFill/>
          </a:ln>
        </p:spPr>
        <p:txBody>
          <a:bodyPr anchorCtr="0" anchor="t" bIns="68575" lIns="68575" spcFirstLastPara="1" rIns="68575" wrap="square" tIns="68575">
            <a:spAutoFit/>
          </a:bodyPr>
          <a:lstStyle/>
          <a:p>
            <a:pPr indent="-298450" lvl="0" marL="457200" marR="0" rtl="0" algn="just">
              <a:lnSpc>
                <a:spcPct val="130000"/>
              </a:lnSpc>
              <a:spcBef>
                <a:spcPts val="400"/>
              </a:spcBef>
              <a:spcAft>
                <a:spcPts val="0"/>
              </a:spcAft>
              <a:buClr>
                <a:srgbClr val="000000"/>
              </a:buClr>
              <a:buSzPts val="1100"/>
              <a:buFont typeface="Lexend Deca"/>
              <a:buChar char="-"/>
            </a:pPr>
            <a:r>
              <a:rPr b="1" lang="vi" sz="1100">
                <a:latin typeface="Lexend Deca"/>
                <a:ea typeface="Lexend Deca"/>
                <a:cs typeface="Lexend Deca"/>
                <a:sym typeface="Lexend Deca"/>
              </a:rPr>
              <a:t>Step1:</a:t>
            </a:r>
            <a:r>
              <a:rPr lang="vi" sz="1100">
                <a:latin typeface="Lexend Deca"/>
                <a:ea typeface="Lexend Deca"/>
                <a:cs typeface="Lexend Deca"/>
                <a:sym typeface="Lexend Deca"/>
              </a:rPr>
              <a:t> </a:t>
            </a:r>
            <a:r>
              <a:rPr lang="vi" sz="1100">
                <a:solidFill>
                  <a:srgbClr val="212529"/>
                </a:solidFill>
                <a:highlight>
                  <a:srgbClr val="FFFFFF"/>
                </a:highlight>
              </a:rPr>
              <a:t>Vào AWS Management Console → vào dịch vụ Amazon S3 → chọn Create bucket → nhập Bucket Name mới, bỏ chọn Block all public access → chọn Create bucket.</a:t>
            </a:r>
            <a:endParaRPr sz="1100">
              <a:solidFill>
                <a:srgbClr val="212529"/>
              </a:solidFill>
              <a:highlight>
                <a:srgbClr val="FFFFFF"/>
              </a:highlight>
            </a:endParaRPr>
          </a:p>
          <a:p>
            <a:pPr indent="-298450" lvl="0" marL="457200" marR="0" rtl="0" algn="just">
              <a:lnSpc>
                <a:spcPct val="130000"/>
              </a:lnSpc>
              <a:spcBef>
                <a:spcPts val="0"/>
              </a:spcBef>
              <a:spcAft>
                <a:spcPts val="0"/>
              </a:spcAft>
              <a:buClr>
                <a:srgbClr val="212529"/>
              </a:buClr>
              <a:buSzPts val="1100"/>
              <a:buChar char="-"/>
            </a:pPr>
            <a:r>
              <a:rPr b="1" lang="vi" sz="1100">
                <a:solidFill>
                  <a:srgbClr val="212529"/>
                </a:solidFill>
                <a:highlight>
                  <a:srgbClr val="FFFFFF"/>
                </a:highlight>
              </a:rPr>
              <a:t>Step 2:</a:t>
            </a:r>
            <a:r>
              <a:rPr lang="vi" sz="1100">
                <a:solidFill>
                  <a:srgbClr val="212529"/>
                </a:solidFill>
                <a:highlight>
                  <a:srgbClr val="FFFFFF"/>
                </a:highlight>
              </a:rPr>
              <a:t> Sau khi bucket được tạo, bạn vào bucket → vào tab Properties.</a:t>
            </a:r>
            <a:endParaRPr sz="1100">
              <a:solidFill>
                <a:srgbClr val="212529"/>
              </a:solidFill>
              <a:highlight>
                <a:srgbClr val="FFFFFF"/>
              </a:highlight>
            </a:endParaRPr>
          </a:p>
          <a:p>
            <a:pPr indent="-298450" lvl="0" marL="457200" marR="0" rtl="0" algn="just">
              <a:lnSpc>
                <a:spcPct val="130000"/>
              </a:lnSpc>
              <a:spcBef>
                <a:spcPts val="0"/>
              </a:spcBef>
              <a:spcAft>
                <a:spcPts val="0"/>
              </a:spcAft>
              <a:buClr>
                <a:srgbClr val="212529"/>
              </a:buClr>
              <a:buSzPts val="1100"/>
              <a:buChar char="-"/>
            </a:pPr>
            <a:r>
              <a:rPr b="1" lang="vi" sz="1100">
                <a:solidFill>
                  <a:srgbClr val="212529"/>
                </a:solidFill>
                <a:highlight>
                  <a:srgbClr val="FFFFFF"/>
                </a:highlight>
              </a:rPr>
              <a:t>Step 3:</a:t>
            </a:r>
            <a:r>
              <a:rPr lang="vi" sz="1100">
                <a:solidFill>
                  <a:srgbClr val="212529"/>
                </a:solidFill>
                <a:highlight>
                  <a:srgbClr val="FFFFFF"/>
                </a:highlight>
              </a:rPr>
              <a:t> Kéo xuống tìm mục Static website hosting → chọn Edit → chọn Enable → chọn Host a static website → trong Index document nhập index.html → Error document nhập error.html hay bất cứ tên nào (mục này chúng ta không sử dụng tới nên chúng ta chỉ nhập cho hợp lệ) → cuối cùng chọn Save changes.</a:t>
            </a:r>
            <a:endParaRPr sz="1100">
              <a:solidFill>
                <a:srgbClr val="212529"/>
              </a:solidFill>
              <a:highlight>
                <a:srgbClr val="FFFFFF"/>
              </a:highlight>
            </a:endParaRPr>
          </a:p>
          <a:p>
            <a:pPr indent="-298450" lvl="0" marL="457200" marR="0" rtl="0" algn="just">
              <a:lnSpc>
                <a:spcPct val="130000"/>
              </a:lnSpc>
              <a:spcBef>
                <a:spcPts val="0"/>
              </a:spcBef>
              <a:spcAft>
                <a:spcPts val="0"/>
              </a:spcAft>
              <a:buClr>
                <a:srgbClr val="212529"/>
              </a:buClr>
              <a:buSzPts val="1100"/>
              <a:buChar char="-"/>
            </a:pPr>
            <a:r>
              <a:rPr b="1" lang="vi" sz="1100">
                <a:solidFill>
                  <a:srgbClr val="212529"/>
                </a:solidFill>
                <a:highlight>
                  <a:srgbClr val="FFFFFF"/>
                </a:highlight>
              </a:rPr>
              <a:t>Step 4:</a:t>
            </a:r>
            <a:r>
              <a:rPr lang="vi" sz="1100">
                <a:solidFill>
                  <a:srgbClr val="212529"/>
                </a:solidFill>
                <a:highlight>
                  <a:srgbClr val="FFFFFF"/>
                </a:highlight>
              </a:rPr>
              <a:t> Set Bucket policy: Vào tab permission -&gt; Bucket policy -&gt; edit -&gt; điền policy(nếu biết) hoặc gen policy</a:t>
            </a:r>
            <a:endParaRPr sz="1100">
              <a:solidFill>
                <a:srgbClr val="212529"/>
              </a:solidFill>
              <a:highlight>
                <a:srgbClr val="FFFFFF"/>
              </a:highlight>
            </a:endParaRPr>
          </a:p>
          <a:p>
            <a:pPr indent="0" lvl="0" marL="914400" marR="0" rtl="0" algn="just">
              <a:lnSpc>
                <a:spcPct val="130000"/>
              </a:lnSpc>
              <a:spcBef>
                <a:spcPts val="400"/>
              </a:spcBef>
              <a:spcAft>
                <a:spcPts val="0"/>
              </a:spcAft>
              <a:buNone/>
            </a:pPr>
            <a:r>
              <a:rPr lang="vi" sz="1200">
                <a:solidFill>
                  <a:srgbClr val="212529"/>
                </a:solidFill>
                <a:highlight>
                  <a:srgbClr val="FFFFFF"/>
                </a:highlight>
              </a:rPr>
              <a:t>Ex: </a:t>
            </a:r>
            <a:endParaRPr sz="1200">
              <a:solidFill>
                <a:srgbClr val="212529"/>
              </a:solidFill>
              <a:highlight>
                <a:srgbClr val="FFFFFF"/>
              </a:highlight>
            </a:endParaRPr>
          </a:p>
        </p:txBody>
      </p:sp>
      <p:sp>
        <p:nvSpPr>
          <p:cNvPr id="263" name="Google Shape;263;p40"/>
          <p:cNvSpPr txBox="1"/>
          <p:nvPr/>
        </p:nvSpPr>
        <p:spPr>
          <a:xfrm>
            <a:off x="1942075" y="2964000"/>
            <a:ext cx="43203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vi" sz="800">
                <a:latin typeface="Calibri"/>
                <a:ea typeface="Calibri"/>
                <a:cs typeface="Calibri"/>
                <a:sym typeface="Calibri"/>
              </a:rPr>
              <a:t>{</a:t>
            </a:r>
            <a:endParaRPr sz="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vi" sz="800">
                <a:latin typeface="Calibri"/>
                <a:ea typeface="Calibri"/>
                <a:cs typeface="Calibri"/>
                <a:sym typeface="Calibri"/>
              </a:rPr>
              <a:t>    "Version": "2012-10-17",</a:t>
            </a:r>
            <a:endParaRPr sz="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vi" sz="800">
                <a:latin typeface="Calibri"/>
                <a:ea typeface="Calibri"/>
                <a:cs typeface="Calibri"/>
                <a:sym typeface="Calibri"/>
              </a:rPr>
              <a:t>    "Statement": [</a:t>
            </a:r>
            <a:endParaRPr sz="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vi" sz="800">
                <a:latin typeface="Calibri"/>
                <a:ea typeface="Calibri"/>
                <a:cs typeface="Calibri"/>
                <a:sym typeface="Calibri"/>
              </a:rPr>
              <a:t>        {</a:t>
            </a:r>
            <a:endParaRPr sz="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vi" sz="800">
                <a:latin typeface="Calibri"/>
                <a:ea typeface="Calibri"/>
                <a:cs typeface="Calibri"/>
                <a:sym typeface="Calibri"/>
              </a:rPr>
              <a:t>            "Sid": "</a:t>
            </a:r>
            <a:r>
              <a:rPr lang="vi" sz="800">
                <a:latin typeface="Calibri"/>
                <a:ea typeface="Calibri"/>
                <a:cs typeface="Calibri"/>
                <a:sym typeface="Calibri"/>
              </a:rPr>
              <a:t>2</a:t>
            </a:r>
            <a:r>
              <a:rPr lang="vi" sz="800">
                <a:latin typeface="Calibri"/>
                <a:ea typeface="Calibri"/>
                <a:cs typeface="Calibri"/>
                <a:sym typeface="Calibri"/>
              </a:rPr>
              <a:t>",</a:t>
            </a:r>
            <a:endParaRPr sz="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vi" sz="800">
                <a:latin typeface="Calibri"/>
                <a:ea typeface="Calibri"/>
                <a:cs typeface="Calibri"/>
                <a:sym typeface="Calibri"/>
              </a:rPr>
              <a:t>            "Effect": "Allow",</a:t>
            </a:r>
            <a:endParaRPr sz="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vi" sz="800">
                <a:latin typeface="Calibri"/>
                <a:ea typeface="Calibri"/>
                <a:cs typeface="Calibri"/>
                <a:sym typeface="Calibri"/>
              </a:rPr>
              <a:t>            "Principal": {</a:t>
            </a:r>
            <a:endParaRPr sz="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vi" sz="800">
                <a:latin typeface="Calibri"/>
                <a:ea typeface="Calibri"/>
                <a:cs typeface="Calibri"/>
                <a:sym typeface="Calibri"/>
              </a:rPr>
              <a:t>                "AWS": "*"</a:t>
            </a:r>
            <a:endParaRPr sz="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vi" sz="800">
                <a:latin typeface="Calibri"/>
                <a:ea typeface="Calibri"/>
                <a:cs typeface="Calibri"/>
                <a:sym typeface="Calibri"/>
              </a:rPr>
              <a:t>            },</a:t>
            </a:r>
            <a:endParaRPr sz="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vi" sz="800">
                <a:latin typeface="Calibri"/>
                <a:ea typeface="Calibri"/>
                <a:cs typeface="Calibri"/>
                <a:sym typeface="Calibri"/>
              </a:rPr>
              <a:t>            "Action": "s3:GetObject",</a:t>
            </a:r>
            <a:endParaRPr sz="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vi" sz="800">
                <a:latin typeface="Calibri"/>
                <a:ea typeface="Calibri"/>
                <a:cs typeface="Calibri"/>
                <a:sym typeface="Calibri"/>
              </a:rPr>
              <a:t>            "Resource": "arn:aws:s3:::balance-fe/*"</a:t>
            </a:r>
            <a:endParaRPr sz="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vi" sz="800">
                <a:latin typeface="Calibri"/>
                <a:ea typeface="Calibri"/>
                <a:cs typeface="Calibri"/>
                <a:sym typeface="Calibri"/>
              </a:rPr>
              <a:t>        }</a:t>
            </a:r>
            <a:endParaRPr sz="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vi" sz="800">
                <a:latin typeface="Calibri"/>
                <a:ea typeface="Calibri"/>
                <a:cs typeface="Calibri"/>
                <a:sym typeface="Calibri"/>
              </a:rPr>
              <a:t>    ]</a:t>
            </a:r>
            <a:endParaRPr sz="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vi" sz="800">
                <a:latin typeface="Calibri"/>
                <a:ea typeface="Calibri"/>
                <a:cs typeface="Calibri"/>
                <a:sym typeface="Calibri"/>
              </a:rPr>
              <a:t>}</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p:nvPr/>
        </p:nvSpPr>
        <p:spPr>
          <a:xfrm>
            <a:off x="359688" y="894244"/>
            <a:ext cx="8424600" cy="4146900"/>
          </a:xfrm>
          <a:prstGeom prst="roundRect">
            <a:avLst>
              <a:gd fmla="val 5488" name="adj"/>
            </a:avLst>
          </a:prstGeom>
          <a:solidFill>
            <a:schemeClr val="lt1"/>
          </a:solidFill>
          <a:ln>
            <a:noFill/>
          </a:ln>
          <a:effectLst>
            <a:outerShdw blurRad="42863" rotWithShape="0" algn="bl" dir="2400000" dist="19050">
              <a:srgbClr val="B7B7B7">
                <a:alpha val="8863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9" name="Google Shape;269;p41"/>
          <p:cNvSpPr txBox="1"/>
          <p:nvPr/>
        </p:nvSpPr>
        <p:spPr>
          <a:xfrm>
            <a:off x="12944475" y="7094656"/>
            <a:ext cx="363300" cy="32310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Clr>
                <a:srgbClr val="000000"/>
              </a:buClr>
              <a:buSzPts val="2100"/>
              <a:buFont typeface="Arial"/>
              <a:buNone/>
            </a:pPr>
            <a:r>
              <a:rPr b="0" i="0" lang="vi" sz="2100" u="none" cap="none" strike="noStrike">
                <a:solidFill>
                  <a:srgbClr val="191919"/>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sp>
        <p:nvSpPr>
          <p:cNvPr id="270" name="Google Shape;270;p41"/>
          <p:cNvSpPr txBox="1"/>
          <p:nvPr>
            <p:ph idx="12" type="sldNum"/>
          </p:nvPr>
        </p:nvSpPr>
        <p:spPr>
          <a:xfrm>
            <a:off x="7978140" y="4767262"/>
            <a:ext cx="5373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vi"/>
              <a:t>‹#›</a:t>
            </a:fld>
            <a:endParaRPr/>
          </a:p>
        </p:txBody>
      </p:sp>
      <p:sp>
        <p:nvSpPr>
          <p:cNvPr id="271" name="Google Shape;271;p41"/>
          <p:cNvSpPr/>
          <p:nvPr/>
        </p:nvSpPr>
        <p:spPr>
          <a:xfrm>
            <a:off x="359663" y="190706"/>
            <a:ext cx="6732300" cy="404700"/>
          </a:xfrm>
          <a:prstGeom prst="roundRect">
            <a:avLst>
              <a:gd fmla="val 16667" name="adj"/>
            </a:avLst>
          </a:prstGeom>
          <a:solidFill>
            <a:schemeClr val="lt1"/>
          </a:solidFill>
          <a:ln>
            <a:noFill/>
          </a:ln>
          <a:effectLst>
            <a:outerShdw blurRad="42863" rotWithShape="0" algn="bl" dir="2400000" dist="19050">
              <a:srgbClr val="B7B7B7">
                <a:alpha val="8863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2" name="Google Shape;272;p41"/>
          <p:cNvSpPr txBox="1"/>
          <p:nvPr>
            <p:ph type="title"/>
          </p:nvPr>
        </p:nvSpPr>
        <p:spPr>
          <a:xfrm>
            <a:off x="457200" y="262025"/>
            <a:ext cx="6578100" cy="261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300"/>
              <a:buNone/>
            </a:pPr>
            <a:r>
              <a:rPr b="1" lang="vi" sz="1400">
                <a:latin typeface="Lexend Deca"/>
                <a:ea typeface="Lexend Deca"/>
                <a:cs typeface="Lexend Deca"/>
                <a:sym typeface="Lexend Deca"/>
              </a:rPr>
              <a:t>Tạo &amp; config Cl</a:t>
            </a:r>
            <a:r>
              <a:rPr b="1" lang="vi" sz="1400">
                <a:latin typeface="Lexend Deca"/>
                <a:ea typeface="Lexend Deca"/>
                <a:cs typeface="Lexend Deca"/>
                <a:sym typeface="Lexend Deca"/>
              </a:rPr>
              <a:t>oudFront</a:t>
            </a:r>
            <a:endParaRPr b="1" sz="1400">
              <a:solidFill>
                <a:srgbClr val="1F3864"/>
              </a:solidFill>
              <a:latin typeface="Lexend Deca"/>
              <a:ea typeface="Lexend Deca"/>
              <a:cs typeface="Lexend Deca"/>
              <a:sym typeface="Lexend Deca"/>
            </a:endParaRPr>
          </a:p>
        </p:txBody>
      </p:sp>
      <p:sp>
        <p:nvSpPr>
          <p:cNvPr id="273" name="Google Shape;273;p41"/>
          <p:cNvSpPr txBox="1"/>
          <p:nvPr/>
        </p:nvSpPr>
        <p:spPr>
          <a:xfrm>
            <a:off x="645400" y="1272850"/>
            <a:ext cx="4269900" cy="2391900"/>
          </a:xfrm>
          <a:prstGeom prst="rect">
            <a:avLst/>
          </a:prstGeom>
          <a:noFill/>
          <a:ln>
            <a:noFill/>
          </a:ln>
        </p:spPr>
        <p:txBody>
          <a:bodyPr anchorCtr="0" anchor="t" bIns="68575" lIns="68575" spcFirstLastPara="1" rIns="68575" wrap="square" tIns="68575">
            <a:spAutoFit/>
          </a:bodyPr>
          <a:lstStyle/>
          <a:p>
            <a:pPr indent="-298450" lvl="0" marL="457200" marR="0" rtl="0" algn="just">
              <a:lnSpc>
                <a:spcPct val="130000"/>
              </a:lnSpc>
              <a:spcBef>
                <a:spcPts val="400"/>
              </a:spcBef>
              <a:spcAft>
                <a:spcPts val="0"/>
              </a:spcAft>
              <a:buClr>
                <a:srgbClr val="000000"/>
              </a:buClr>
              <a:buSzPts val="1100"/>
              <a:buFont typeface="Lexend Deca"/>
              <a:buChar char="-"/>
            </a:pPr>
            <a:r>
              <a:rPr b="1" lang="vi" sz="1100">
                <a:latin typeface="Lexend Deca"/>
                <a:ea typeface="Lexend Deca"/>
                <a:cs typeface="Lexend Deca"/>
                <a:sym typeface="Lexend Deca"/>
              </a:rPr>
              <a:t>Step1:</a:t>
            </a:r>
            <a:r>
              <a:rPr lang="vi" sz="1100">
                <a:latin typeface="Lexend Deca"/>
                <a:ea typeface="Lexend Deca"/>
                <a:cs typeface="Lexend Deca"/>
                <a:sym typeface="Lexend Deca"/>
              </a:rPr>
              <a:t> </a:t>
            </a:r>
            <a:r>
              <a:rPr lang="vi" sz="1100">
                <a:solidFill>
                  <a:srgbClr val="212529"/>
                </a:solidFill>
                <a:highlight>
                  <a:srgbClr val="FFFFFF"/>
                </a:highlight>
              </a:rPr>
              <a:t>Vào AWS Management Console → vào dịch vụ Amazon Cl</a:t>
            </a:r>
            <a:r>
              <a:rPr lang="vi" sz="1100">
                <a:solidFill>
                  <a:srgbClr val="212529"/>
                </a:solidFill>
                <a:highlight>
                  <a:srgbClr val="FFFFFF"/>
                </a:highlight>
              </a:rPr>
              <a:t>oudFront</a:t>
            </a:r>
            <a:r>
              <a:rPr lang="vi" sz="1100">
                <a:solidFill>
                  <a:srgbClr val="212529"/>
                </a:solidFill>
                <a:highlight>
                  <a:srgbClr val="FFFFFF"/>
                </a:highlight>
              </a:rPr>
              <a:t> → chọn Create </a:t>
            </a:r>
            <a:r>
              <a:rPr lang="vi" sz="1100">
                <a:solidFill>
                  <a:srgbClr val="212529"/>
                </a:solidFill>
                <a:highlight>
                  <a:srgbClr val="FFFFFF"/>
                </a:highlight>
              </a:rPr>
              <a:t>distribution</a:t>
            </a:r>
            <a:r>
              <a:rPr lang="vi" sz="1100">
                <a:solidFill>
                  <a:srgbClr val="212529"/>
                </a:solidFill>
                <a:highlight>
                  <a:srgbClr val="FFFFFF"/>
                </a:highlight>
              </a:rPr>
              <a:t> → Nh</a:t>
            </a:r>
            <a:r>
              <a:rPr lang="vi" sz="1100">
                <a:solidFill>
                  <a:srgbClr val="212529"/>
                </a:solidFill>
                <a:highlight>
                  <a:srgbClr val="FFFFFF"/>
                </a:highlight>
              </a:rPr>
              <a:t>ập các thông tin</a:t>
            </a:r>
            <a:r>
              <a:rPr lang="vi" sz="1100">
                <a:solidFill>
                  <a:srgbClr val="212529"/>
                </a:solidFill>
                <a:highlight>
                  <a:srgbClr val="FFFFFF"/>
                </a:highlight>
              </a:rPr>
              <a:t>.</a:t>
            </a:r>
            <a:endParaRPr sz="1100">
              <a:solidFill>
                <a:srgbClr val="212529"/>
              </a:solidFill>
              <a:highlight>
                <a:srgbClr val="FFFFFF"/>
              </a:highlight>
            </a:endParaRPr>
          </a:p>
          <a:p>
            <a:pPr indent="0" lvl="0" marL="0" marR="0" rtl="0" algn="just">
              <a:lnSpc>
                <a:spcPct val="130000"/>
              </a:lnSpc>
              <a:spcBef>
                <a:spcPts val="400"/>
              </a:spcBef>
              <a:spcAft>
                <a:spcPts val="0"/>
              </a:spcAft>
              <a:buNone/>
            </a:pPr>
            <a:r>
              <a:t/>
            </a:r>
            <a:endParaRPr b="1" sz="1100">
              <a:solidFill>
                <a:srgbClr val="212529"/>
              </a:solidFill>
              <a:highlight>
                <a:srgbClr val="FFFFFF"/>
              </a:highlight>
            </a:endParaRPr>
          </a:p>
          <a:p>
            <a:pPr indent="0" lvl="0" marL="0" marR="0" rtl="0" algn="just">
              <a:lnSpc>
                <a:spcPct val="130000"/>
              </a:lnSpc>
              <a:spcBef>
                <a:spcPts val="400"/>
              </a:spcBef>
              <a:spcAft>
                <a:spcPts val="0"/>
              </a:spcAft>
              <a:buNone/>
            </a:pPr>
            <a:r>
              <a:t/>
            </a:r>
            <a:endParaRPr b="1" sz="1100">
              <a:solidFill>
                <a:srgbClr val="212529"/>
              </a:solidFill>
              <a:highlight>
                <a:srgbClr val="FFFFFF"/>
              </a:highlight>
            </a:endParaRPr>
          </a:p>
          <a:p>
            <a:pPr indent="0" lvl="0" marL="0" marR="0" rtl="0" algn="just">
              <a:lnSpc>
                <a:spcPct val="130000"/>
              </a:lnSpc>
              <a:spcBef>
                <a:spcPts val="400"/>
              </a:spcBef>
              <a:spcAft>
                <a:spcPts val="0"/>
              </a:spcAft>
              <a:buNone/>
            </a:pPr>
            <a:r>
              <a:t/>
            </a:r>
            <a:endParaRPr b="1" sz="1100">
              <a:solidFill>
                <a:srgbClr val="212529"/>
              </a:solidFill>
              <a:highlight>
                <a:srgbClr val="FFFFFF"/>
              </a:highlight>
            </a:endParaRPr>
          </a:p>
          <a:p>
            <a:pPr indent="-298450" lvl="0" marL="457200" marR="0" rtl="0" algn="just">
              <a:lnSpc>
                <a:spcPct val="130000"/>
              </a:lnSpc>
              <a:spcBef>
                <a:spcPts val="400"/>
              </a:spcBef>
              <a:spcAft>
                <a:spcPts val="0"/>
              </a:spcAft>
              <a:buClr>
                <a:srgbClr val="212529"/>
              </a:buClr>
              <a:buSzPts val="1100"/>
              <a:buChar char="-"/>
            </a:pPr>
            <a:r>
              <a:rPr b="1" lang="vi" sz="1100">
                <a:solidFill>
                  <a:srgbClr val="212529"/>
                </a:solidFill>
                <a:highlight>
                  <a:srgbClr val="FFFFFF"/>
                </a:highlight>
              </a:rPr>
              <a:t>Step 2:</a:t>
            </a:r>
            <a:r>
              <a:rPr lang="vi" sz="1100">
                <a:solidFill>
                  <a:srgbClr val="212529"/>
                </a:solidFill>
                <a:highlight>
                  <a:srgbClr val="FFFFFF"/>
                </a:highlight>
              </a:rPr>
              <a:t> Nh</a:t>
            </a:r>
            <a:r>
              <a:rPr lang="vi" sz="1100">
                <a:solidFill>
                  <a:srgbClr val="212529"/>
                </a:solidFill>
                <a:highlight>
                  <a:srgbClr val="FFFFFF"/>
                </a:highlight>
              </a:rPr>
              <a:t>ập Origin Domain, Nếu domain là S3 </a:t>
            </a:r>
            <a:endParaRPr sz="1100">
              <a:solidFill>
                <a:srgbClr val="212529"/>
              </a:solidFill>
              <a:highlight>
                <a:srgbClr val="FFFFFF"/>
              </a:highlight>
            </a:endParaRPr>
          </a:p>
          <a:p>
            <a:pPr indent="0" lvl="0" marL="914400" marR="0" rtl="0" algn="just">
              <a:lnSpc>
                <a:spcPct val="130000"/>
              </a:lnSpc>
              <a:spcBef>
                <a:spcPts val="400"/>
              </a:spcBef>
              <a:spcAft>
                <a:spcPts val="0"/>
              </a:spcAft>
              <a:buNone/>
            </a:pPr>
            <a:r>
              <a:t/>
            </a:r>
            <a:endParaRPr sz="1100">
              <a:solidFill>
                <a:srgbClr val="212529"/>
              </a:solidFill>
              <a:highlight>
                <a:srgbClr val="FFFFFF"/>
              </a:highlight>
            </a:endParaRPr>
          </a:p>
          <a:p>
            <a:pPr indent="0" lvl="0" marL="914400" marR="0" rtl="0" algn="just">
              <a:lnSpc>
                <a:spcPct val="130000"/>
              </a:lnSpc>
              <a:spcBef>
                <a:spcPts val="400"/>
              </a:spcBef>
              <a:spcAft>
                <a:spcPts val="0"/>
              </a:spcAft>
              <a:buNone/>
            </a:pPr>
            <a:r>
              <a:t/>
            </a:r>
            <a:endParaRPr sz="1200">
              <a:solidFill>
                <a:srgbClr val="212529"/>
              </a:solidFill>
              <a:highlight>
                <a:srgbClr val="FFFFFF"/>
              </a:highlight>
            </a:endParaRPr>
          </a:p>
        </p:txBody>
      </p:sp>
      <p:pic>
        <p:nvPicPr>
          <p:cNvPr id="274" name="Google Shape;274;p41"/>
          <p:cNvPicPr preferRelativeResize="0"/>
          <p:nvPr/>
        </p:nvPicPr>
        <p:blipFill>
          <a:blip r:embed="rId3">
            <a:alphaModFix/>
          </a:blip>
          <a:stretch>
            <a:fillRect/>
          </a:stretch>
        </p:blipFill>
        <p:spPr>
          <a:xfrm>
            <a:off x="4837175" y="894250"/>
            <a:ext cx="4499976" cy="4749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p:nvPr/>
        </p:nvSpPr>
        <p:spPr>
          <a:xfrm>
            <a:off x="359688" y="894244"/>
            <a:ext cx="8424600" cy="4146900"/>
          </a:xfrm>
          <a:prstGeom prst="roundRect">
            <a:avLst>
              <a:gd fmla="val 5488" name="adj"/>
            </a:avLst>
          </a:prstGeom>
          <a:solidFill>
            <a:schemeClr val="lt1"/>
          </a:solidFill>
          <a:ln>
            <a:noFill/>
          </a:ln>
          <a:effectLst>
            <a:outerShdw blurRad="42863" rotWithShape="0" algn="bl" dir="2400000" dist="19050">
              <a:srgbClr val="B7B7B7">
                <a:alpha val="8863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0" name="Google Shape;280;p42"/>
          <p:cNvSpPr txBox="1"/>
          <p:nvPr/>
        </p:nvSpPr>
        <p:spPr>
          <a:xfrm>
            <a:off x="12944475" y="7094656"/>
            <a:ext cx="363300" cy="32310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Clr>
                <a:srgbClr val="000000"/>
              </a:buClr>
              <a:buSzPts val="2100"/>
              <a:buFont typeface="Arial"/>
              <a:buNone/>
            </a:pPr>
            <a:r>
              <a:rPr b="0" i="0" lang="vi" sz="2100" u="none" cap="none" strike="noStrike">
                <a:solidFill>
                  <a:srgbClr val="191919"/>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sp>
        <p:nvSpPr>
          <p:cNvPr id="281" name="Google Shape;281;p42"/>
          <p:cNvSpPr txBox="1"/>
          <p:nvPr>
            <p:ph idx="12" type="sldNum"/>
          </p:nvPr>
        </p:nvSpPr>
        <p:spPr>
          <a:xfrm>
            <a:off x="7978140" y="4767262"/>
            <a:ext cx="5373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vi"/>
              <a:t>‹#›</a:t>
            </a:fld>
            <a:endParaRPr/>
          </a:p>
        </p:txBody>
      </p:sp>
      <p:sp>
        <p:nvSpPr>
          <p:cNvPr id="282" name="Google Shape;282;p42"/>
          <p:cNvSpPr/>
          <p:nvPr/>
        </p:nvSpPr>
        <p:spPr>
          <a:xfrm>
            <a:off x="359663" y="190706"/>
            <a:ext cx="6732300" cy="404700"/>
          </a:xfrm>
          <a:prstGeom prst="roundRect">
            <a:avLst>
              <a:gd fmla="val 16667" name="adj"/>
            </a:avLst>
          </a:prstGeom>
          <a:solidFill>
            <a:schemeClr val="lt1"/>
          </a:solidFill>
          <a:ln>
            <a:noFill/>
          </a:ln>
          <a:effectLst>
            <a:outerShdw blurRad="42863" rotWithShape="0" algn="bl" dir="2400000" dist="19050">
              <a:srgbClr val="B7B7B7">
                <a:alpha val="8863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3" name="Google Shape;283;p42"/>
          <p:cNvSpPr txBox="1"/>
          <p:nvPr>
            <p:ph type="title"/>
          </p:nvPr>
        </p:nvSpPr>
        <p:spPr>
          <a:xfrm>
            <a:off x="457200" y="262025"/>
            <a:ext cx="6578100" cy="261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300"/>
              <a:buNone/>
            </a:pPr>
            <a:r>
              <a:rPr b="1" lang="vi" sz="1400">
                <a:latin typeface="Lexend Deca"/>
                <a:ea typeface="Lexend Deca"/>
                <a:cs typeface="Lexend Deca"/>
                <a:sym typeface="Lexend Deca"/>
              </a:rPr>
              <a:t>Tạo &amp; config CloudFront</a:t>
            </a:r>
            <a:endParaRPr b="1" sz="1400">
              <a:solidFill>
                <a:srgbClr val="1F3864"/>
              </a:solidFill>
              <a:latin typeface="Lexend Deca"/>
              <a:ea typeface="Lexend Deca"/>
              <a:cs typeface="Lexend Deca"/>
              <a:sym typeface="Lexend Deca"/>
            </a:endParaRPr>
          </a:p>
        </p:txBody>
      </p:sp>
      <p:sp>
        <p:nvSpPr>
          <p:cNvPr id="284" name="Google Shape;284;p42"/>
          <p:cNvSpPr txBox="1"/>
          <p:nvPr/>
        </p:nvSpPr>
        <p:spPr>
          <a:xfrm>
            <a:off x="645400" y="1272850"/>
            <a:ext cx="4269900" cy="307800"/>
          </a:xfrm>
          <a:prstGeom prst="rect">
            <a:avLst/>
          </a:prstGeom>
          <a:noFill/>
          <a:ln>
            <a:noFill/>
          </a:ln>
        </p:spPr>
        <p:txBody>
          <a:bodyPr anchorCtr="0" anchor="t" bIns="68575" lIns="68575" spcFirstLastPara="1" rIns="68575" wrap="square" tIns="68575">
            <a:spAutoFit/>
          </a:bodyPr>
          <a:lstStyle/>
          <a:p>
            <a:pPr indent="-298450" lvl="0" marL="457200" marR="0" rtl="0" algn="just">
              <a:lnSpc>
                <a:spcPct val="130000"/>
              </a:lnSpc>
              <a:spcBef>
                <a:spcPts val="400"/>
              </a:spcBef>
              <a:spcAft>
                <a:spcPts val="0"/>
              </a:spcAft>
              <a:buClr>
                <a:srgbClr val="000000"/>
              </a:buClr>
              <a:buSzPts val="1100"/>
              <a:buFont typeface="Lexend Deca"/>
              <a:buChar char="-"/>
            </a:pPr>
            <a:r>
              <a:rPr b="1" lang="vi" sz="1100">
                <a:latin typeface="Lexend Deca"/>
                <a:ea typeface="Lexend Deca"/>
                <a:cs typeface="Lexend Deca"/>
                <a:sym typeface="Lexend Deca"/>
              </a:rPr>
              <a:t>Step 3: </a:t>
            </a:r>
            <a:r>
              <a:rPr lang="vi" sz="1100">
                <a:latin typeface="Lexend Deca"/>
                <a:ea typeface="Lexend Deca"/>
                <a:cs typeface="Lexend Deca"/>
                <a:sym typeface="Lexend Deca"/>
              </a:rPr>
              <a:t>C</a:t>
            </a:r>
            <a:r>
              <a:rPr lang="vi" sz="1100">
                <a:latin typeface="Lexend Deca"/>
                <a:ea typeface="Lexend Deca"/>
                <a:cs typeface="Lexend Deca"/>
                <a:sym typeface="Lexend Deca"/>
              </a:rPr>
              <a:t>onfig Behavior</a:t>
            </a:r>
            <a:endParaRPr sz="1200">
              <a:solidFill>
                <a:srgbClr val="212529"/>
              </a:solidFill>
              <a:highlight>
                <a:srgbClr val="FFFFFF"/>
              </a:highlight>
            </a:endParaRPr>
          </a:p>
        </p:txBody>
      </p:sp>
      <p:pic>
        <p:nvPicPr>
          <p:cNvPr id="285" name="Google Shape;285;p42"/>
          <p:cNvPicPr preferRelativeResize="0"/>
          <p:nvPr/>
        </p:nvPicPr>
        <p:blipFill>
          <a:blip r:embed="rId3">
            <a:alphaModFix/>
          </a:blip>
          <a:stretch>
            <a:fillRect/>
          </a:stretch>
        </p:blipFill>
        <p:spPr>
          <a:xfrm>
            <a:off x="3286149" y="982375"/>
            <a:ext cx="3805823" cy="454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p:nvPr/>
        </p:nvSpPr>
        <p:spPr>
          <a:xfrm>
            <a:off x="324513" y="928794"/>
            <a:ext cx="8424600" cy="4146900"/>
          </a:xfrm>
          <a:prstGeom prst="roundRect">
            <a:avLst>
              <a:gd fmla="val 5488" name="adj"/>
            </a:avLst>
          </a:prstGeom>
          <a:solidFill>
            <a:schemeClr val="lt1"/>
          </a:solidFill>
          <a:ln>
            <a:noFill/>
          </a:ln>
          <a:effectLst>
            <a:outerShdw blurRad="42863" rotWithShape="0" algn="bl" dir="2400000" dist="19050">
              <a:srgbClr val="B7B7B7">
                <a:alpha val="8863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1" name="Google Shape;291;p43"/>
          <p:cNvSpPr txBox="1"/>
          <p:nvPr/>
        </p:nvSpPr>
        <p:spPr>
          <a:xfrm>
            <a:off x="12944475" y="7094656"/>
            <a:ext cx="363300" cy="32310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Clr>
                <a:srgbClr val="000000"/>
              </a:buClr>
              <a:buSzPts val="2100"/>
              <a:buFont typeface="Arial"/>
              <a:buNone/>
            </a:pPr>
            <a:r>
              <a:rPr b="0" i="0" lang="vi" sz="2100" u="none" cap="none" strike="noStrike">
                <a:solidFill>
                  <a:srgbClr val="191919"/>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sp>
        <p:nvSpPr>
          <p:cNvPr id="292" name="Google Shape;292;p43"/>
          <p:cNvSpPr txBox="1"/>
          <p:nvPr>
            <p:ph idx="12" type="sldNum"/>
          </p:nvPr>
        </p:nvSpPr>
        <p:spPr>
          <a:xfrm>
            <a:off x="7978140" y="4767262"/>
            <a:ext cx="5373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vi"/>
              <a:t>‹#›</a:t>
            </a:fld>
            <a:endParaRPr/>
          </a:p>
        </p:txBody>
      </p:sp>
      <p:sp>
        <p:nvSpPr>
          <p:cNvPr id="293" name="Google Shape;293;p43"/>
          <p:cNvSpPr/>
          <p:nvPr/>
        </p:nvSpPr>
        <p:spPr>
          <a:xfrm>
            <a:off x="359663" y="190706"/>
            <a:ext cx="6732300" cy="404700"/>
          </a:xfrm>
          <a:prstGeom prst="roundRect">
            <a:avLst>
              <a:gd fmla="val 16667" name="adj"/>
            </a:avLst>
          </a:prstGeom>
          <a:solidFill>
            <a:schemeClr val="lt1"/>
          </a:solidFill>
          <a:ln>
            <a:noFill/>
          </a:ln>
          <a:effectLst>
            <a:outerShdw blurRad="42863" rotWithShape="0" algn="bl" dir="2400000" dist="19050">
              <a:srgbClr val="B7B7B7">
                <a:alpha val="8863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4" name="Google Shape;294;p43"/>
          <p:cNvSpPr txBox="1"/>
          <p:nvPr>
            <p:ph type="title"/>
          </p:nvPr>
        </p:nvSpPr>
        <p:spPr>
          <a:xfrm>
            <a:off x="457200" y="262025"/>
            <a:ext cx="6578100" cy="261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300"/>
              <a:buNone/>
            </a:pPr>
            <a:r>
              <a:rPr b="1" lang="vi" sz="1400">
                <a:latin typeface="Lexend Deca"/>
                <a:ea typeface="Lexend Deca"/>
                <a:cs typeface="Lexend Deca"/>
                <a:sym typeface="Lexend Deca"/>
              </a:rPr>
              <a:t>Tạo &amp; config CloudFront</a:t>
            </a:r>
            <a:endParaRPr b="1" sz="1400">
              <a:solidFill>
                <a:srgbClr val="1F3864"/>
              </a:solidFill>
              <a:latin typeface="Lexend Deca"/>
              <a:ea typeface="Lexend Deca"/>
              <a:cs typeface="Lexend Deca"/>
              <a:sym typeface="Lexend Deca"/>
            </a:endParaRPr>
          </a:p>
        </p:txBody>
      </p:sp>
      <p:sp>
        <p:nvSpPr>
          <p:cNvPr id="295" name="Google Shape;295;p43"/>
          <p:cNvSpPr txBox="1"/>
          <p:nvPr/>
        </p:nvSpPr>
        <p:spPr>
          <a:xfrm>
            <a:off x="645400" y="1272850"/>
            <a:ext cx="4269900" cy="307800"/>
          </a:xfrm>
          <a:prstGeom prst="rect">
            <a:avLst/>
          </a:prstGeom>
          <a:noFill/>
          <a:ln>
            <a:noFill/>
          </a:ln>
        </p:spPr>
        <p:txBody>
          <a:bodyPr anchorCtr="0" anchor="t" bIns="68575" lIns="68575" spcFirstLastPara="1" rIns="68575" wrap="square" tIns="68575">
            <a:spAutoFit/>
          </a:bodyPr>
          <a:lstStyle/>
          <a:p>
            <a:pPr indent="-298450" lvl="0" marL="457200" marR="0" rtl="0" algn="just">
              <a:lnSpc>
                <a:spcPct val="130000"/>
              </a:lnSpc>
              <a:spcBef>
                <a:spcPts val="400"/>
              </a:spcBef>
              <a:spcAft>
                <a:spcPts val="0"/>
              </a:spcAft>
              <a:buClr>
                <a:srgbClr val="000000"/>
              </a:buClr>
              <a:buSzPts val="1100"/>
              <a:buFont typeface="Lexend Deca"/>
              <a:buChar char="-"/>
            </a:pPr>
            <a:r>
              <a:rPr b="1" lang="vi" sz="1100">
                <a:latin typeface="Lexend Deca"/>
                <a:ea typeface="Lexend Deca"/>
                <a:cs typeface="Lexend Deca"/>
                <a:sym typeface="Lexend Deca"/>
              </a:rPr>
              <a:t>Step 4: </a:t>
            </a:r>
            <a:r>
              <a:rPr lang="vi" sz="1100">
                <a:latin typeface="Lexend Deca"/>
                <a:ea typeface="Lexend Deca"/>
                <a:cs typeface="Lexend Deca"/>
                <a:sym typeface="Lexend Deca"/>
              </a:rPr>
              <a:t>Config </a:t>
            </a:r>
            <a:r>
              <a:rPr lang="vi" sz="1100">
                <a:latin typeface="Lexend Deca"/>
                <a:ea typeface="Lexend Deca"/>
                <a:cs typeface="Lexend Deca"/>
                <a:sym typeface="Lexend Deca"/>
              </a:rPr>
              <a:t>domain</a:t>
            </a:r>
            <a:endParaRPr sz="1200">
              <a:solidFill>
                <a:srgbClr val="212529"/>
              </a:solidFill>
              <a:highlight>
                <a:srgbClr val="FFFFFF"/>
              </a:highlight>
            </a:endParaRPr>
          </a:p>
        </p:txBody>
      </p:sp>
      <p:pic>
        <p:nvPicPr>
          <p:cNvPr id="296" name="Google Shape;296;p43"/>
          <p:cNvPicPr preferRelativeResize="0"/>
          <p:nvPr/>
        </p:nvPicPr>
        <p:blipFill>
          <a:blip r:embed="rId3">
            <a:alphaModFix/>
          </a:blip>
          <a:stretch>
            <a:fillRect/>
          </a:stretch>
        </p:blipFill>
        <p:spPr>
          <a:xfrm>
            <a:off x="3260138" y="928800"/>
            <a:ext cx="4453173"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4"/>
          <p:cNvSpPr/>
          <p:nvPr/>
        </p:nvSpPr>
        <p:spPr>
          <a:xfrm>
            <a:off x="359688" y="894244"/>
            <a:ext cx="8424600" cy="4146900"/>
          </a:xfrm>
          <a:prstGeom prst="roundRect">
            <a:avLst>
              <a:gd fmla="val 5488" name="adj"/>
            </a:avLst>
          </a:prstGeom>
          <a:solidFill>
            <a:schemeClr val="lt1"/>
          </a:solidFill>
          <a:ln>
            <a:noFill/>
          </a:ln>
          <a:effectLst>
            <a:outerShdw blurRad="42863" rotWithShape="0" algn="bl" dir="2400000" dist="19050">
              <a:srgbClr val="B7B7B7">
                <a:alpha val="8863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2" name="Google Shape;302;p44"/>
          <p:cNvSpPr txBox="1"/>
          <p:nvPr/>
        </p:nvSpPr>
        <p:spPr>
          <a:xfrm>
            <a:off x="12944475" y="7094656"/>
            <a:ext cx="363300" cy="32310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Clr>
                <a:srgbClr val="000000"/>
              </a:buClr>
              <a:buSzPts val="2100"/>
              <a:buFont typeface="Arial"/>
              <a:buNone/>
            </a:pPr>
            <a:r>
              <a:rPr b="0" i="0" lang="vi" sz="2100" u="none" cap="none" strike="noStrike">
                <a:solidFill>
                  <a:srgbClr val="191919"/>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sp>
        <p:nvSpPr>
          <p:cNvPr id="303" name="Google Shape;303;p44"/>
          <p:cNvSpPr txBox="1"/>
          <p:nvPr>
            <p:ph idx="12" type="sldNum"/>
          </p:nvPr>
        </p:nvSpPr>
        <p:spPr>
          <a:xfrm>
            <a:off x="7978140" y="4767262"/>
            <a:ext cx="5373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vi"/>
              <a:t>‹#›</a:t>
            </a:fld>
            <a:endParaRPr/>
          </a:p>
        </p:txBody>
      </p:sp>
      <p:sp>
        <p:nvSpPr>
          <p:cNvPr id="304" name="Google Shape;304;p44"/>
          <p:cNvSpPr/>
          <p:nvPr/>
        </p:nvSpPr>
        <p:spPr>
          <a:xfrm>
            <a:off x="359663" y="190706"/>
            <a:ext cx="6732300" cy="404700"/>
          </a:xfrm>
          <a:prstGeom prst="roundRect">
            <a:avLst>
              <a:gd fmla="val 16667" name="adj"/>
            </a:avLst>
          </a:prstGeom>
          <a:solidFill>
            <a:schemeClr val="lt1"/>
          </a:solidFill>
          <a:ln>
            <a:noFill/>
          </a:ln>
          <a:effectLst>
            <a:outerShdw blurRad="42863" rotWithShape="0" algn="bl" dir="2400000" dist="19050">
              <a:srgbClr val="B7B7B7">
                <a:alpha val="8863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5" name="Google Shape;305;p44"/>
          <p:cNvSpPr txBox="1"/>
          <p:nvPr>
            <p:ph type="title"/>
          </p:nvPr>
        </p:nvSpPr>
        <p:spPr>
          <a:xfrm>
            <a:off x="457200" y="262025"/>
            <a:ext cx="6578100" cy="261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300"/>
              <a:buNone/>
            </a:pPr>
            <a:r>
              <a:rPr b="1" lang="vi" sz="1400">
                <a:latin typeface="Lexend Deca"/>
                <a:ea typeface="Lexend Deca"/>
                <a:cs typeface="Lexend Deca"/>
                <a:sym typeface="Lexend Deca"/>
              </a:rPr>
              <a:t>Tạo &amp; config CloudFront</a:t>
            </a:r>
            <a:endParaRPr b="1" sz="1400">
              <a:solidFill>
                <a:srgbClr val="1F3864"/>
              </a:solidFill>
              <a:latin typeface="Lexend Deca"/>
              <a:ea typeface="Lexend Deca"/>
              <a:cs typeface="Lexend Deca"/>
              <a:sym typeface="Lexend Deca"/>
            </a:endParaRPr>
          </a:p>
        </p:txBody>
      </p:sp>
      <p:sp>
        <p:nvSpPr>
          <p:cNvPr id="306" name="Google Shape;306;p44"/>
          <p:cNvSpPr txBox="1"/>
          <p:nvPr/>
        </p:nvSpPr>
        <p:spPr>
          <a:xfrm>
            <a:off x="645400" y="1272850"/>
            <a:ext cx="2675700" cy="528000"/>
          </a:xfrm>
          <a:prstGeom prst="rect">
            <a:avLst/>
          </a:prstGeom>
          <a:noFill/>
          <a:ln>
            <a:noFill/>
          </a:ln>
        </p:spPr>
        <p:txBody>
          <a:bodyPr anchorCtr="0" anchor="t" bIns="68575" lIns="68575" spcFirstLastPara="1" rIns="68575" wrap="square" tIns="68575">
            <a:spAutoFit/>
          </a:bodyPr>
          <a:lstStyle/>
          <a:p>
            <a:pPr indent="-298450" lvl="0" marL="457200" marR="0" rtl="0" algn="just">
              <a:lnSpc>
                <a:spcPct val="130000"/>
              </a:lnSpc>
              <a:spcBef>
                <a:spcPts val="400"/>
              </a:spcBef>
              <a:spcAft>
                <a:spcPts val="0"/>
              </a:spcAft>
              <a:buClr>
                <a:srgbClr val="000000"/>
              </a:buClr>
              <a:buSzPts val="1100"/>
              <a:buFont typeface="Lexend Deca"/>
              <a:buChar char="-"/>
            </a:pPr>
            <a:r>
              <a:rPr b="1" lang="vi" sz="1100">
                <a:latin typeface="Lexend Deca"/>
                <a:ea typeface="Lexend Deca"/>
                <a:cs typeface="Lexend Deca"/>
                <a:sym typeface="Lexend Deca"/>
              </a:rPr>
              <a:t>Step 4: </a:t>
            </a:r>
            <a:r>
              <a:rPr lang="vi" sz="1100">
                <a:latin typeface="Lexend Deca"/>
                <a:ea typeface="Lexend Deca"/>
                <a:cs typeface="Lexend Deca"/>
                <a:sym typeface="Lexend Deca"/>
              </a:rPr>
              <a:t>Config </a:t>
            </a:r>
            <a:r>
              <a:rPr lang="vi" sz="1100">
                <a:latin typeface="Lexend Deca"/>
                <a:ea typeface="Lexend Deca"/>
                <a:cs typeface="Lexend Deca"/>
                <a:sym typeface="Lexend Deca"/>
              </a:rPr>
              <a:t>Error page &amp; Invalidations</a:t>
            </a:r>
            <a:endParaRPr sz="1200">
              <a:solidFill>
                <a:srgbClr val="212529"/>
              </a:solidFill>
              <a:highlight>
                <a:srgbClr val="FFFFFF"/>
              </a:highlight>
            </a:endParaRPr>
          </a:p>
        </p:txBody>
      </p:sp>
      <p:pic>
        <p:nvPicPr>
          <p:cNvPr id="307" name="Google Shape;307;p44"/>
          <p:cNvPicPr preferRelativeResize="0"/>
          <p:nvPr/>
        </p:nvPicPr>
        <p:blipFill>
          <a:blip r:embed="rId3">
            <a:alphaModFix/>
          </a:blip>
          <a:stretch>
            <a:fillRect/>
          </a:stretch>
        </p:blipFill>
        <p:spPr>
          <a:xfrm>
            <a:off x="3321102" y="947400"/>
            <a:ext cx="5116404" cy="4146899"/>
          </a:xfrm>
          <a:prstGeom prst="rect">
            <a:avLst/>
          </a:prstGeom>
          <a:noFill/>
          <a:ln>
            <a:noFill/>
          </a:ln>
          <a:effectLst>
            <a:outerShdw blurRad="42863" rotWithShape="0" algn="bl" dir="2400000" dist="19050">
              <a:srgbClr val="B7B7B7">
                <a:alpha val="8863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i-templ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