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B40"/>
    <a:srgbClr val="272829"/>
    <a:srgbClr val="3E99C3"/>
    <a:srgbClr val="323D43"/>
    <a:srgbClr val="2E4286"/>
    <a:srgbClr val="2B2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E7B1D-E68C-4206-AC61-CE526A27FEC6}" v="58" dt="2024-09-07T14:15:18.6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46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0AF-493B-89AA-7D1620D42F4A}"/>
              </c:ext>
            </c:extLst>
          </c:dPt>
          <c:dPt>
            <c:idx val="1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0AF-493B-89AA-7D1620D42F4A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A84-4666-80C4-9BE0F63E74CB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AF-493B-89AA-7D1620D42F4A}"/>
              </c:ext>
            </c:extLst>
          </c:dPt>
          <c:cat>
            <c:strRef>
              <c:f>Sheet1!$A$2:$A$5</c:f>
              <c:strCache>
                <c:ptCount val="1"/>
                <c:pt idx="0">
                  <c:v>Java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AF-493B-89AA-7D1620D42F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15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707-4E20-8440-7721B6E1E7FD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07-4E20-8440-7721B6E1E7FD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E83-49C2-8C69-A9C4349E56C1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E83-49C2-8C69-A9C4349E56C1}"/>
              </c:ext>
            </c:extLst>
          </c:dPt>
          <c:dLbls>
            <c:delete val="1"/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07-4E20-8440-7721B6E1E7F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B9F-47C2-BA0C-1E5E34B0728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B9F-47C2-BA0C-1E5E34B0728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B9F-47C2-BA0C-1E5E34B072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B9F-47C2-BA0C-1E5E34B07284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B9F-47C2-BA0C-1E5E34B07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86E-46C9-9ABC-75249BB118F5}"/>
              </c:ext>
            </c:extLst>
          </c:dPt>
          <c:dPt>
            <c:idx val="1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86E-46C9-9ABC-75249BB118F5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86E-46C9-9ABC-75249BB118F5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86E-46C9-9ABC-75249BB118F5}"/>
              </c:ext>
            </c:extLst>
          </c:dPt>
          <c:cat>
            <c:strRef>
              <c:f>Sheet1!$A$2:$A$5</c:f>
              <c:strCache>
                <c:ptCount val="1"/>
                <c:pt idx="0">
                  <c:v>Java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0.4</c:v>
                </c:pt>
                <c:pt idx="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86E-46C9-9ABC-75249BB118F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10F-42B3-983D-3E252A70650A}"/>
              </c:ext>
            </c:extLst>
          </c:dPt>
          <c:dPt>
            <c:idx val="1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10F-42B3-983D-3E252A70650A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10F-42B3-983D-3E252A70650A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10F-42B3-983D-3E252A70650A}"/>
              </c:ext>
            </c:extLst>
          </c:dPt>
          <c:cat>
            <c:strRef>
              <c:f>Sheet1!$A$2:$A$5</c:f>
              <c:strCache>
                <c:ptCount val="1"/>
                <c:pt idx="0">
                  <c:v>Java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0.1</c:v>
                </c:pt>
                <c:pt idx="1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0F-42B3-983D-3E252A706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25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72C-4D80-8A1E-4903AA72AC2B}"/>
              </c:ext>
            </c:extLst>
          </c:dPt>
          <c:dPt>
            <c:idx val="1"/>
            <c:bubble3D val="0"/>
            <c:spPr>
              <a:solidFill>
                <a:schemeClr val="accent1">
                  <a:lumMod val="5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2C-4D80-8A1E-4903AA72AC2B}"/>
              </c:ext>
            </c:extLst>
          </c:dPt>
          <c:dPt>
            <c:idx val="2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2C-4D80-8A1E-4903AA72AC2B}"/>
              </c:ext>
            </c:extLst>
          </c:dPt>
          <c:dPt>
            <c:idx val="3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72C-4D80-8A1E-4903AA72AC2B}"/>
              </c:ext>
            </c:extLst>
          </c:dPt>
          <c:cat>
            <c:strRef>
              <c:f>Sheet1!$A$2:$A$5</c:f>
              <c:strCache>
                <c:ptCount val="1"/>
                <c:pt idx="0">
                  <c:v>Java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</c:v>
                </c:pt>
                <c:pt idx="1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72C-4D80-8A1E-4903AA72AC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285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F4D3-EC09-4F5C-CD73-23FFD34C9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AFFE34-4737-CE11-8067-B6D2D5BEB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65F37-1220-9B61-EBD4-96665BFF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ABB1-4466-4AD7-AFF6-7BECD24EDF7B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90AD-2521-7250-18F2-8488AF18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F51E5-BEDD-D33C-BD5F-F1C24838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7953-ECA8-46B8-938F-162D0A9FE0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406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A27A8-0994-15F1-0A04-29385BA9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45FDEE-DFB7-467E-45E1-8556D832E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6D68A-6C2F-B85C-56EF-7E737480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ABB1-4466-4AD7-AFF6-7BECD24EDF7B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88D44-8DF9-47BB-1AD5-262B7D0D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45BEA-8B81-D47C-5610-267BFBD1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7953-ECA8-46B8-938F-162D0A9FE0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9981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3010D0-7361-8C55-1583-EA89E967F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EB880-CDCB-85FF-59A1-8A042B03B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47F82-2A2E-391C-A6A5-BC026A64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ABB1-4466-4AD7-AFF6-7BECD24EDF7B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626FE-3562-7CD9-FF2C-5B9592D3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C1D05-96E7-3B3D-013E-C202D7A1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7953-ECA8-46B8-938F-162D0A9FE0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632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2E7E1-2883-229D-CAC6-08B9BB45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A754F-F94B-F75B-64D8-3F658C4B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C533C-8B5B-10C1-71E1-B3312A04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ABB1-4466-4AD7-AFF6-7BECD24EDF7B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21747-12E6-8462-2352-BF655F7EC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933AD-4CE5-62D4-0153-BF86E083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7953-ECA8-46B8-938F-162D0A9FE0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60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49F6-24BC-634C-5D2D-F7640D41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EB9E4-6FFD-9EBD-2AD2-BD97764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B865-0E2E-B7AF-C254-1100CB83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ABB1-4466-4AD7-AFF6-7BECD24EDF7B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BC61-88AA-9C35-2FF9-B4422EA9C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15E61-94EE-EC9F-27D1-9C99A97C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7953-ECA8-46B8-938F-162D0A9FE0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2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15E1-74BA-E41D-FD1C-59FA9CBE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8B95F-B6B9-7043-83EA-11592994C6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79A10-3DB5-A7AE-4C8A-E24B916F4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B59E2-268F-AA1A-28D1-3C6B25F88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ABB1-4466-4AD7-AFF6-7BECD24EDF7B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F98EF-3D42-609C-5859-07CDD131F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54D62-85A6-18D8-54CC-1CDD6FBE8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7953-ECA8-46B8-938F-162D0A9FE0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439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CF60F-F7E1-49BE-CBF6-9EBF2AD2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259FF-E906-8EE6-73D8-C6743A050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1548B-AB7D-36F5-94FF-882665849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347BF-128F-A00E-EEEE-9A9FBF447A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41DD48-1A07-D84C-7F56-04DFE044A3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756708-2CD9-74F1-3A6F-8A0FC158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ABB1-4466-4AD7-AFF6-7BECD24EDF7B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CA43A-D711-B64B-4729-BAAF12B4B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3DB551-CB72-35F1-1DF1-DBA9F8D8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7953-ECA8-46B8-938F-162D0A9FE0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101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2190-3596-7756-DB02-B6345EEDE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2868F-CD20-0CC9-8829-32078FC8A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ABB1-4466-4AD7-AFF6-7BECD24EDF7B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0AB2D-ACC3-3D4A-003A-765864DE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837EF-D395-B16A-54DE-B4157154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7953-ECA8-46B8-938F-162D0A9FE0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20102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9CCF4-4A12-89CC-0B78-D4B425D8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ABB1-4466-4AD7-AFF6-7BECD24EDF7B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653E0-E5EB-11CD-E210-A6D4FC7F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8ABDE9-D1F3-F1FC-0A0B-B21596BB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7953-ECA8-46B8-938F-162D0A9FE0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825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13C2F-4618-4F7E-4828-A853AF23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7BEBC-62A5-5213-86D0-EBB456E0F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F65638-48D9-3D88-1F32-4CCB5FAE8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BA996-6841-CDA0-4D38-64DF77A3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ABB1-4466-4AD7-AFF6-7BECD24EDF7B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1840E-8823-DE72-C61D-B24CBE70A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D628B-4FD0-5FA0-8561-7EF1A006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7953-ECA8-46B8-938F-162D0A9FE0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8893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DF39-5DEB-1CDD-91AC-0C38871A8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1718A3-EBC2-E61D-5714-88A4001311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84DA5-CBB5-C47A-CB6F-186A8CF12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9F58D-C69A-3673-57EB-872AE651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5ABB1-4466-4AD7-AFF6-7BECD24EDF7B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F2DFA-4963-EA36-5EDF-208C3B6F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3E293-3BB6-1B1E-1B13-1E8B6AD1F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B7953-ECA8-46B8-938F-162D0A9FE0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8955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B181A9-295C-53AB-D864-0A6EF723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A00BD-9603-3817-E37D-E2FE026AD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DE6AD-B4C3-C832-5BFE-5215D13EE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5ABB1-4466-4AD7-AFF6-7BECD24EDF7B}" type="datetimeFigureOut">
              <a:rPr lang="en-PH" smtClean="0"/>
              <a:t>07/09/2024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3A990-B628-C63D-E4FF-A88B55FFB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6DA57-6F21-09CB-71D8-1DDECD68A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B7953-ECA8-46B8-938F-162D0A9FE09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137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microsoft.com/office/2007/relationships/hdphoto" Target="../media/hdphoto2.wdp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chemeClr val="tx1">
                <a:lumMod val="85000"/>
                <a:lumOff val="15000"/>
              </a:schemeClr>
            </a:gs>
            <a:gs pos="100000">
              <a:srgbClr val="394C55"/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AC3AB234-EF34-1422-ECCB-6219E3B13BB1}"/>
              </a:ext>
            </a:extLst>
          </p:cNvPr>
          <p:cNvSpPr/>
          <p:nvPr/>
        </p:nvSpPr>
        <p:spPr>
          <a:xfrm>
            <a:off x="6726062" y="2670822"/>
            <a:ext cx="4600987" cy="29568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140BAF-A82C-7205-0D4D-EDE61C5AD6C0}"/>
              </a:ext>
            </a:extLst>
          </p:cNvPr>
          <p:cNvSpPr/>
          <p:nvPr/>
        </p:nvSpPr>
        <p:spPr>
          <a:xfrm>
            <a:off x="6536747" y="2488440"/>
            <a:ext cx="4600987" cy="29568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D3DFB82-C175-6CD0-217C-B705BB71345F}"/>
              </a:ext>
            </a:extLst>
          </p:cNvPr>
          <p:cNvSpPr/>
          <p:nvPr/>
        </p:nvSpPr>
        <p:spPr>
          <a:xfrm>
            <a:off x="6378121" y="2263427"/>
            <a:ext cx="4600987" cy="295681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E6B5E-5BCB-A35D-A39F-BA22F38F7022}"/>
              </a:ext>
            </a:extLst>
          </p:cNvPr>
          <p:cNvSpPr/>
          <p:nvPr/>
        </p:nvSpPr>
        <p:spPr>
          <a:xfrm>
            <a:off x="6188806" y="2081045"/>
            <a:ext cx="4600987" cy="2956810"/>
          </a:xfrm>
          <a:prstGeom prst="rect">
            <a:avLst/>
          </a:prstGeom>
          <a:solidFill>
            <a:schemeClr val="accent1">
              <a:lumMod val="5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A18D1-0DAB-21E2-53D5-EE82F499E228}"/>
              </a:ext>
            </a:extLst>
          </p:cNvPr>
          <p:cNvSpPr txBox="1"/>
          <p:nvPr/>
        </p:nvSpPr>
        <p:spPr>
          <a:xfrm>
            <a:off x="5366557" y="400978"/>
            <a:ext cx="1008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Home</a:t>
            </a:r>
            <a:endParaRPr lang="en-PH" sz="2400" dirty="0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3B2B8-C2E7-7702-AAE1-C00CF4BCABB0}"/>
              </a:ext>
            </a:extLst>
          </p:cNvPr>
          <p:cNvSpPr txBox="1"/>
          <p:nvPr/>
        </p:nvSpPr>
        <p:spPr>
          <a:xfrm>
            <a:off x="7444072" y="387866"/>
            <a:ext cx="154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Education</a:t>
            </a:r>
            <a:endParaRPr lang="en-PH" sz="2400" dirty="0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ADB233-28DC-9B87-47FE-7D999290F80E}"/>
              </a:ext>
            </a:extLst>
          </p:cNvPr>
          <p:cNvSpPr txBox="1"/>
          <p:nvPr/>
        </p:nvSpPr>
        <p:spPr>
          <a:xfrm>
            <a:off x="6419433" y="400978"/>
            <a:ext cx="1024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About</a:t>
            </a:r>
            <a:endParaRPr lang="en-PH" sz="2400" dirty="0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045DDBDA-C5CC-3A14-6393-567CB78D15EC}"/>
              </a:ext>
            </a:extLst>
          </p:cNvPr>
          <p:cNvSpPr/>
          <p:nvPr/>
        </p:nvSpPr>
        <p:spPr>
          <a:xfrm>
            <a:off x="9909670" y="296770"/>
            <a:ext cx="2118610" cy="613882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Contact Me</a:t>
            </a:r>
            <a:endParaRPr lang="en-PH" sz="2400" dirty="0">
              <a:solidFill>
                <a:sysClr val="windowText" lastClr="000000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84B57D-09A9-A483-C1A8-E4B82788BC7E}"/>
              </a:ext>
            </a:extLst>
          </p:cNvPr>
          <p:cNvSpPr txBox="1"/>
          <p:nvPr/>
        </p:nvSpPr>
        <p:spPr>
          <a:xfrm>
            <a:off x="8986482" y="387866"/>
            <a:ext cx="856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Skills</a:t>
            </a:r>
            <a:endParaRPr lang="en-PH" sz="2400" dirty="0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1028" name="Picture 4" descr="National U unveils new logo, launches first Heritage Book ...">
            <a:extLst>
              <a:ext uri="{FF2B5EF4-FFF2-40B4-BE49-F238E27FC236}">
                <a16:creationId xmlns:a16="http://schemas.microsoft.com/office/drawing/2014/main" id="{2E26BFDA-7096-7FC6-BBC5-6C5F36A8C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2" y="104931"/>
            <a:ext cx="1182891" cy="100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2EBF4A2-629A-6262-B5B9-C2E32C754F7E}"/>
              </a:ext>
            </a:extLst>
          </p:cNvPr>
          <p:cNvGrpSpPr/>
          <p:nvPr/>
        </p:nvGrpSpPr>
        <p:grpSpPr>
          <a:xfrm>
            <a:off x="929390" y="2544741"/>
            <a:ext cx="2383436" cy="461665"/>
            <a:chOff x="929390" y="2544741"/>
            <a:chExt cx="2383436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5E1A6E-0A71-446E-39EF-CC213E0FA942}"/>
                </a:ext>
              </a:extLst>
            </p:cNvPr>
            <p:cNvSpPr txBox="1"/>
            <p:nvPr/>
          </p:nvSpPr>
          <p:spPr>
            <a:xfrm>
              <a:off x="2413416" y="2544741"/>
              <a:ext cx="8994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rgbClr val="00B0F0"/>
                  </a:solidFill>
                  <a:latin typeface="Segoe UI Historic" panose="020B0502040204020203" pitchFamily="34" charset="0"/>
                  <a:ea typeface="Segoe UI Historic" panose="020B0502040204020203" pitchFamily="34" charset="0"/>
                  <a:cs typeface="Segoe UI Historic" panose="020B0502040204020203" pitchFamily="34" charset="0"/>
                </a:rPr>
                <a:t>Hello</a:t>
              </a:r>
              <a:endParaRPr lang="en-PH" sz="2400" dirty="0">
                <a:solidFill>
                  <a:srgbClr val="00B0F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5BC72E9-3FD6-34BE-B042-FA486F94A828}"/>
                </a:ext>
              </a:extLst>
            </p:cNvPr>
            <p:cNvCxnSpPr>
              <a:cxnSpLocks/>
            </p:cNvCxnSpPr>
            <p:nvPr/>
          </p:nvCxnSpPr>
          <p:spPr>
            <a:xfrm>
              <a:off x="929390" y="2790564"/>
              <a:ext cx="1484026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6CF2629-5822-9D93-4BE8-CC055E4D2354}"/>
              </a:ext>
            </a:extLst>
          </p:cNvPr>
          <p:cNvSpPr txBox="1"/>
          <p:nvPr/>
        </p:nvSpPr>
        <p:spPr>
          <a:xfrm>
            <a:off x="959370" y="2925316"/>
            <a:ext cx="48268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I am </a:t>
            </a:r>
            <a:r>
              <a:rPr lang="en-US" sz="3600" b="1" dirty="0">
                <a:solidFill>
                  <a:srgbClr val="00B0F0"/>
                </a:solidFill>
              </a:rPr>
              <a:t>Marc Gavin Lor</a:t>
            </a:r>
            <a:endParaRPr lang="en-US" sz="3200" b="1" dirty="0">
              <a:solidFill>
                <a:srgbClr val="00B0F0"/>
              </a:solidFill>
            </a:endParaRPr>
          </a:p>
          <a:p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Computer Science Student at NU-Laguna</a:t>
            </a:r>
            <a:endParaRPr lang="en-PH" sz="20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21" name="Picture 8" descr="No description available.">
            <a:extLst>
              <a:ext uri="{FF2B5EF4-FFF2-40B4-BE49-F238E27FC236}">
                <a16:creationId xmlns:a16="http://schemas.microsoft.com/office/drawing/2014/main" id="{C0E985D0-8DDA-0478-D09A-141A118CFA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2" t="28205" r="3434" b="37717"/>
          <a:stretch/>
        </p:blipFill>
        <p:spPr bwMode="auto">
          <a:xfrm>
            <a:off x="6096000" y="2019924"/>
            <a:ext cx="4495132" cy="281815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Flowchart: Terminator 29">
            <a:extLst>
              <a:ext uri="{FF2B5EF4-FFF2-40B4-BE49-F238E27FC236}">
                <a16:creationId xmlns:a16="http://schemas.microsoft.com/office/drawing/2014/main" id="{BCFECC3B-6FFC-A48C-5B7C-C15DEC85D23A}"/>
              </a:ext>
            </a:extLst>
          </p:cNvPr>
          <p:cNvSpPr/>
          <p:nvPr/>
        </p:nvSpPr>
        <p:spPr>
          <a:xfrm>
            <a:off x="959370" y="4606355"/>
            <a:ext cx="2118610" cy="613882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Know More</a:t>
            </a:r>
            <a:endParaRPr lang="en-PH" sz="2400" dirty="0">
              <a:solidFill>
                <a:schemeClr val="bg1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11565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rgbClr val="394C55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CB9DDA5-184B-82D1-231C-145E06477190}"/>
              </a:ext>
            </a:extLst>
          </p:cNvPr>
          <p:cNvSpPr/>
          <p:nvPr/>
        </p:nvSpPr>
        <p:spPr>
          <a:xfrm>
            <a:off x="689548" y="2518348"/>
            <a:ext cx="3852472" cy="2725500"/>
          </a:xfrm>
          <a:prstGeom prst="roundRect">
            <a:avLst/>
          </a:prstGeom>
          <a:gradFill>
            <a:gsLst>
              <a:gs pos="13000">
                <a:schemeClr val="tx1">
                  <a:lumMod val="85000"/>
                  <a:lumOff val="15000"/>
                </a:schemeClr>
              </a:gs>
              <a:gs pos="99000">
                <a:srgbClr val="394C55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  <a:effectLst>
            <a:glow rad="152400">
              <a:schemeClr val="accent4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27" name="Picture 8" descr="No description available.">
            <a:extLst>
              <a:ext uri="{FF2B5EF4-FFF2-40B4-BE49-F238E27FC236}">
                <a16:creationId xmlns:a16="http://schemas.microsoft.com/office/drawing/2014/main" id="{D300AA42-988A-FC0D-9E32-AD7FC0C0A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45" t="25651" r="4707" b="30938"/>
          <a:stretch/>
        </p:blipFill>
        <p:spPr bwMode="auto">
          <a:xfrm>
            <a:off x="6415790" y="1614152"/>
            <a:ext cx="5776210" cy="4416996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D6A47-814F-2D8E-47C9-2D8A9A80DB97}"/>
              </a:ext>
            </a:extLst>
          </p:cNvPr>
          <p:cNvSpPr txBox="1"/>
          <p:nvPr/>
        </p:nvSpPr>
        <p:spPr>
          <a:xfrm>
            <a:off x="4129790" y="365187"/>
            <a:ext cx="39324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ABOUT ME</a:t>
            </a:r>
            <a:endParaRPr lang="en-PH" sz="5400" dirty="0">
              <a:solidFill>
                <a:schemeClr val="bg1">
                  <a:lumMod val="95000"/>
                </a:schemeClr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A51215-92C5-866E-E4A3-0EDE7A0B1CED}"/>
              </a:ext>
            </a:extLst>
          </p:cNvPr>
          <p:cNvCxnSpPr>
            <a:cxnSpLocks/>
          </p:cNvCxnSpPr>
          <p:nvPr/>
        </p:nvCxnSpPr>
        <p:spPr>
          <a:xfrm>
            <a:off x="2597233" y="826852"/>
            <a:ext cx="1484026" cy="0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E0606D-30B2-FFFF-9780-7A5235309A8E}"/>
              </a:ext>
            </a:extLst>
          </p:cNvPr>
          <p:cNvCxnSpPr>
            <a:cxnSpLocks/>
          </p:cNvCxnSpPr>
          <p:nvPr/>
        </p:nvCxnSpPr>
        <p:spPr>
          <a:xfrm>
            <a:off x="7821102" y="826852"/>
            <a:ext cx="1484026" cy="0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135F57C-AA9B-9E4E-5756-7CC83F7B3A77}"/>
              </a:ext>
            </a:extLst>
          </p:cNvPr>
          <p:cNvSpPr txBox="1"/>
          <p:nvPr/>
        </p:nvSpPr>
        <p:spPr>
          <a:xfrm>
            <a:off x="689548" y="2709228"/>
            <a:ext cx="38524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I’m a 20-year-old Computer Science Student. Studying at NATIONAL UNIVERSITY LAGUNA. Focusing on Graphic Design, Game Developing, and Web Programming. My Preference of working  is flexible. I can work by myself, and I can also work with team.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65BC51-12F6-5CF9-3627-F4F380A9ED1A}"/>
              </a:ext>
            </a:extLst>
          </p:cNvPr>
          <p:cNvSpPr txBox="1"/>
          <p:nvPr/>
        </p:nvSpPr>
        <p:spPr>
          <a:xfrm>
            <a:off x="689548" y="1614152"/>
            <a:ext cx="5066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B0F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Marc Gavin Lor</a:t>
            </a:r>
            <a:endParaRPr lang="en-PH" sz="4400" b="1" dirty="0">
              <a:solidFill>
                <a:srgbClr val="00B0F0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pic>
        <p:nvPicPr>
          <p:cNvPr id="4102" name="Picture 6" descr="Circle, instagram, logo, media, network, new, social icon - Free download">
            <a:extLst>
              <a:ext uri="{FF2B5EF4-FFF2-40B4-BE49-F238E27FC236}">
                <a16:creationId xmlns:a16="http://schemas.microsoft.com/office/drawing/2014/main" id="{05C4C541-871B-AE98-9A6A-8A72D4305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9551" y="6139545"/>
            <a:ext cx="533446" cy="53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E61C3BD7-8B18-3BC7-2716-255983AAD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445" y="6139545"/>
            <a:ext cx="532952" cy="53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3,538 Facebook Circle Icons, Logos, Symbols - Free in SVG, PNG, GIF |  IconScout">
            <a:extLst>
              <a:ext uri="{FF2B5EF4-FFF2-40B4-BE49-F238E27FC236}">
                <a16:creationId xmlns:a16="http://schemas.microsoft.com/office/drawing/2014/main" id="{622C3E0F-BCEB-45B6-2EE9-A9B3D5A28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837" y="6157636"/>
            <a:ext cx="533446" cy="53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Messenger - Download free icons">
            <a:extLst>
              <a:ext uri="{FF2B5EF4-FFF2-40B4-BE49-F238E27FC236}">
                <a16:creationId xmlns:a16="http://schemas.microsoft.com/office/drawing/2014/main" id="{FA29140A-5F1C-4814-97D8-B3EBA2663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0630" y="6114064"/>
            <a:ext cx="606681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E55A72B5-727F-ECE4-D328-29C4584B9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1802" y="6143996"/>
            <a:ext cx="548080" cy="548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E0FBA9-CD22-F6C4-4BDA-A545623BD0B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52" r="9746" b="12910"/>
          <a:stretch/>
        </p:blipFill>
        <p:spPr>
          <a:xfrm>
            <a:off x="10906116" y="6136165"/>
            <a:ext cx="548080" cy="59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6331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rgbClr val="394C55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B7A04F-F476-47E2-CFAF-4988F7741549}"/>
              </a:ext>
            </a:extLst>
          </p:cNvPr>
          <p:cNvSpPr/>
          <p:nvPr/>
        </p:nvSpPr>
        <p:spPr>
          <a:xfrm>
            <a:off x="3674669" y="2056113"/>
            <a:ext cx="2389996" cy="2229098"/>
          </a:xfrm>
          <a:prstGeom prst="roundRect">
            <a:avLst/>
          </a:prstGeom>
          <a:gradFill>
            <a:gsLst>
              <a:gs pos="13000">
                <a:schemeClr val="tx1">
                  <a:lumMod val="85000"/>
                  <a:lumOff val="15000"/>
                </a:schemeClr>
              </a:gs>
              <a:gs pos="99000">
                <a:srgbClr val="394C55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  <a:effectLst>
            <a:glow rad="152400">
              <a:schemeClr val="accent4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9441656-4D44-33E6-E8F5-A98C53E9EFFF}"/>
              </a:ext>
            </a:extLst>
          </p:cNvPr>
          <p:cNvSpPr/>
          <p:nvPr/>
        </p:nvSpPr>
        <p:spPr>
          <a:xfrm>
            <a:off x="6471977" y="2056113"/>
            <a:ext cx="2389996" cy="2229098"/>
          </a:xfrm>
          <a:prstGeom prst="roundRect">
            <a:avLst/>
          </a:prstGeom>
          <a:gradFill>
            <a:gsLst>
              <a:gs pos="13000">
                <a:schemeClr val="tx1">
                  <a:lumMod val="85000"/>
                  <a:lumOff val="15000"/>
                </a:schemeClr>
              </a:gs>
              <a:gs pos="99000">
                <a:srgbClr val="394C55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  <a:effectLst>
            <a:glow rad="152400">
              <a:schemeClr val="accent4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75AB8C4-E7A7-885C-5EE8-0E7D3C192276}"/>
              </a:ext>
            </a:extLst>
          </p:cNvPr>
          <p:cNvSpPr/>
          <p:nvPr/>
        </p:nvSpPr>
        <p:spPr>
          <a:xfrm>
            <a:off x="9263669" y="2003306"/>
            <a:ext cx="2389996" cy="2229098"/>
          </a:xfrm>
          <a:prstGeom prst="roundRect">
            <a:avLst/>
          </a:prstGeom>
          <a:gradFill>
            <a:gsLst>
              <a:gs pos="13000">
                <a:schemeClr val="tx1">
                  <a:lumMod val="85000"/>
                  <a:lumOff val="15000"/>
                </a:schemeClr>
              </a:gs>
              <a:gs pos="99000">
                <a:srgbClr val="394C55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  <a:effectLst>
            <a:glow rad="152400">
              <a:schemeClr val="accent4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8D6A47-814F-2D8E-47C9-2D8A9A80DB97}"/>
              </a:ext>
            </a:extLst>
          </p:cNvPr>
          <p:cNvSpPr txBox="1"/>
          <p:nvPr/>
        </p:nvSpPr>
        <p:spPr>
          <a:xfrm>
            <a:off x="4129790" y="365187"/>
            <a:ext cx="3932420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EDUCATION</a:t>
            </a:r>
            <a:endParaRPr lang="en-PH" sz="5400" dirty="0">
              <a:solidFill>
                <a:schemeClr val="bg1">
                  <a:lumMod val="95000"/>
                </a:schemeClr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A51215-92C5-866E-E4A3-0EDE7A0B1CED}"/>
              </a:ext>
            </a:extLst>
          </p:cNvPr>
          <p:cNvCxnSpPr>
            <a:cxnSpLocks/>
          </p:cNvCxnSpPr>
          <p:nvPr/>
        </p:nvCxnSpPr>
        <p:spPr>
          <a:xfrm>
            <a:off x="2651730" y="829245"/>
            <a:ext cx="1484026" cy="0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E0606D-30B2-FFFF-9780-7A5235309A8E}"/>
              </a:ext>
            </a:extLst>
          </p:cNvPr>
          <p:cNvCxnSpPr>
            <a:cxnSpLocks/>
          </p:cNvCxnSpPr>
          <p:nvPr/>
        </p:nvCxnSpPr>
        <p:spPr>
          <a:xfrm>
            <a:off x="7956012" y="826852"/>
            <a:ext cx="1484026" cy="0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STI College-Ormoc Online - sticollegeormoc.com">
            <a:extLst>
              <a:ext uri="{FF2B5EF4-FFF2-40B4-BE49-F238E27FC236}">
                <a16:creationId xmlns:a16="http://schemas.microsoft.com/office/drawing/2014/main" id="{24FCB90D-A55B-B6D8-7AD5-49736F806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759" y="2437179"/>
            <a:ext cx="1399708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tional U unveils new logo, launches first Heritage Book ...">
            <a:extLst>
              <a:ext uri="{FF2B5EF4-FFF2-40B4-BE49-F238E27FC236}">
                <a16:creationId xmlns:a16="http://schemas.microsoft.com/office/drawing/2014/main" id="{A03D32B8-1C08-A09A-C973-D80506C5B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365" y="2361768"/>
            <a:ext cx="1772603" cy="1505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atasan Hills National High School - Wikipedia">
            <a:extLst>
              <a:ext uri="{FF2B5EF4-FFF2-40B4-BE49-F238E27FC236}">
                <a16:creationId xmlns:a16="http://schemas.microsoft.com/office/drawing/2014/main" id="{0F289C7F-85B2-23B5-21AF-A9D01231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600" y="2391969"/>
            <a:ext cx="1761750" cy="1444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132E02-5362-304F-2592-ABE3DFE594C8}"/>
              </a:ext>
            </a:extLst>
          </p:cNvPr>
          <p:cNvSpPr/>
          <p:nvPr/>
        </p:nvSpPr>
        <p:spPr>
          <a:xfrm>
            <a:off x="807374" y="2056113"/>
            <a:ext cx="2389996" cy="2229098"/>
          </a:xfrm>
          <a:prstGeom prst="roundRect">
            <a:avLst/>
          </a:prstGeom>
          <a:gradFill>
            <a:gsLst>
              <a:gs pos="13000">
                <a:schemeClr val="tx1">
                  <a:lumMod val="85000"/>
                  <a:lumOff val="15000"/>
                </a:schemeClr>
              </a:gs>
              <a:gs pos="99000">
                <a:srgbClr val="394C55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  <a:effectLst>
            <a:glow rad="152400">
              <a:schemeClr val="accent4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5D28AEEA-1759-C098-D977-77D8F3360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054" y="1231059"/>
            <a:ext cx="1444635" cy="144463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214E0C-425C-0919-2F18-24788EB8C054}"/>
              </a:ext>
            </a:extLst>
          </p:cNvPr>
          <p:cNvSpPr txBox="1"/>
          <p:nvPr/>
        </p:nvSpPr>
        <p:spPr>
          <a:xfrm>
            <a:off x="690965" y="2939742"/>
            <a:ext cx="262281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Commonwealth Elementary School</a:t>
            </a:r>
          </a:p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PH" sz="1400" dirty="0">
                <a:solidFill>
                  <a:schemeClr val="bg1">
                    <a:lumMod val="9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Primary Education</a:t>
            </a:r>
          </a:p>
          <a:p>
            <a:pPr algn="ctr"/>
            <a:endParaRPr lang="en-PH" sz="1200" dirty="0">
              <a:solidFill>
                <a:schemeClr val="bg1">
                  <a:lumMod val="9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algn="ctr"/>
            <a:r>
              <a:rPr lang="en-PH" sz="1200" dirty="0">
                <a:solidFill>
                  <a:schemeClr val="bg1">
                    <a:lumMod val="9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2009-2016</a:t>
            </a:r>
            <a:endParaRPr lang="en-US" sz="1200" dirty="0">
              <a:solidFill>
                <a:schemeClr val="bg1">
                  <a:lumMod val="95000"/>
                </a:schemeClr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34893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rgbClr val="394C55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58D6A47-814F-2D8E-47C9-2D8A9A80DB97}"/>
              </a:ext>
            </a:extLst>
          </p:cNvPr>
          <p:cNvSpPr txBox="1"/>
          <p:nvPr/>
        </p:nvSpPr>
        <p:spPr>
          <a:xfrm>
            <a:off x="4931764" y="362877"/>
            <a:ext cx="2328471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SKILLS</a:t>
            </a:r>
            <a:endParaRPr lang="en-PH" sz="5400" dirty="0">
              <a:solidFill>
                <a:schemeClr val="bg1">
                  <a:lumMod val="95000"/>
                </a:schemeClr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A51215-92C5-866E-E4A3-0EDE7A0B1CED}"/>
              </a:ext>
            </a:extLst>
          </p:cNvPr>
          <p:cNvCxnSpPr>
            <a:cxnSpLocks/>
          </p:cNvCxnSpPr>
          <p:nvPr/>
        </p:nvCxnSpPr>
        <p:spPr>
          <a:xfrm>
            <a:off x="3256800" y="824542"/>
            <a:ext cx="1484026" cy="0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E0606D-30B2-FFFF-9780-7A5235309A8E}"/>
              </a:ext>
            </a:extLst>
          </p:cNvPr>
          <p:cNvCxnSpPr>
            <a:cxnSpLocks/>
          </p:cNvCxnSpPr>
          <p:nvPr/>
        </p:nvCxnSpPr>
        <p:spPr>
          <a:xfrm>
            <a:off x="7260235" y="826935"/>
            <a:ext cx="1484026" cy="0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5D4015-6C2F-5364-21FF-6FD3BAEF92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115809"/>
              </p:ext>
            </p:extLst>
          </p:nvPr>
        </p:nvGraphicFramePr>
        <p:xfrm>
          <a:off x="4931764" y="4857880"/>
          <a:ext cx="2028479" cy="1927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417C5C4-C688-07D3-9541-6EE32F5BB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932621"/>
              </p:ext>
            </p:extLst>
          </p:nvPr>
        </p:nvGraphicFramePr>
        <p:xfrm>
          <a:off x="5072247" y="2086357"/>
          <a:ext cx="2031577" cy="1927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C36F3FCA-190C-2DCB-8F3C-1ADC429996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797719"/>
              </p:ext>
            </p:extLst>
          </p:nvPr>
        </p:nvGraphicFramePr>
        <p:xfrm>
          <a:off x="2900187" y="4865151"/>
          <a:ext cx="2031577" cy="19278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63F62918-40BE-92AB-E7A5-EDF224DBE232}"/>
              </a:ext>
            </a:extLst>
          </p:cNvPr>
          <p:cNvSpPr txBox="1"/>
          <p:nvPr/>
        </p:nvSpPr>
        <p:spPr>
          <a:xfrm>
            <a:off x="3430394" y="1492163"/>
            <a:ext cx="125212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JAVA</a:t>
            </a:r>
            <a:endParaRPr lang="en-PH" sz="3200" b="1" dirty="0">
              <a:solidFill>
                <a:schemeClr val="bg1">
                  <a:lumMod val="95000"/>
                </a:schemeClr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DDE27BAC-6280-44B6-009A-F4254F923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8284195"/>
              </p:ext>
            </p:extLst>
          </p:nvPr>
        </p:nvGraphicFramePr>
        <p:xfrm>
          <a:off x="3040670" y="2086358"/>
          <a:ext cx="2031577" cy="19278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C438D5B0-518A-EA59-E203-EF454D493D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48754"/>
              </p:ext>
            </p:extLst>
          </p:nvPr>
        </p:nvGraphicFramePr>
        <p:xfrm>
          <a:off x="7103824" y="2141546"/>
          <a:ext cx="2028479" cy="1927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F17BC5C1-5179-2F7E-9CE9-02B469DF135F}"/>
              </a:ext>
            </a:extLst>
          </p:cNvPr>
          <p:cNvSpPr txBox="1"/>
          <p:nvPr/>
        </p:nvSpPr>
        <p:spPr>
          <a:xfrm>
            <a:off x="5461971" y="1492162"/>
            <a:ext cx="125212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PHP</a:t>
            </a:r>
            <a:endParaRPr lang="en-PH" sz="3200" b="1" dirty="0">
              <a:solidFill>
                <a:schemeClr val="bg1">
                  <a:lumMod val="95000"/>
                </a:schemeClr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18AFB3E-E7B7-3FA3-0890-00AE32E3AFDB}"/>
              </a:ext>
            </a:extLst>
          </p:cNvPr>
          <p:cNvSpPr txBox="1"/>
          <p:nvPr/>
        </p:nvSpPr>
        <p:spPr>
          <a:xfrm>
            <a:off x="3291460" y="4273105"/>
            <a:ext cx="125212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HTML</a:t>
            </a:r>
            <a:endParaRPr lang="en-PH" sz="3200" b="1" dirty="0">
              <a:solidFill>
                <a:schemeClr val="bg1">
                  <a:lumMod val="95000"/>
                </a:schemeClr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642BD61-A7DC-0691-BA2E-0E86E81DA595}"/>
              </a:ext>
            </a:extLst>
          </p:cNvPr>
          <p:cNvSpPr txBox="1"/>
          <p:nvPr/>
        </p:nvSpPr>
        <p:spPr>
          <a:xfrm>
            <a:off x="5319939" y="4265824"/>
            <a:ext cx="125212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CSS</a:t>
            </a:r>
            <a:endParaRPr lang="en-PH" sz="3200" b="1" dirty="0">
              <a:solidFill>
                <a:schemeClr val="bg1">
                  <a:lumMod val="95000"/>
                </a:schemeClr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63B02A-424B-8DA3-97DD-F6BB903747E2}"/>
              </a:ext>
            </a:extLst>
          </p:cNvPr>
          <p:cNvSpPr txBox="1"/>
          <p:nvPr/>
        </p:nvSpPr>
        <p:spPr>
          <a:xfrm>
            <a:off x="7361357" y="1492162"/>
            <a:ext cx="1513411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Python</a:t>
            </a:r>
            <a:endParaRPr lang="en-PH" sz="3200" b="1" dirty="0">
              <a:solidFill>
                <a:schemeClr val="bg1">
                  <a:lumMod val="95000"/>
                </a:schemeClr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graphicFrame>
        <p:nvGraphicFramePr>
          <p:cNvPr id="39" name="Chart 38">
            <a:extLst>
              <a:ext uri="{FF2B5EF4-FFF2-40B4-BE49-F238E27FC236}">
                <a16:creationId xmlns:a16="http://schemas.microsoft.com/office/drawing/2014/main" id="{7885F7CE-C31E-0501-E248-7678AAAC22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10240"/>
              </p:ext>
            </p:extLst>
          </p:nvPr>
        </p:nvGraphicFramePr>
        <p:xfrm>
          <a:off x="7260235" y="4850599"/>
          <a:ext cx="2028479" cy="1927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3A20B8AD-75E9-0977-C031-8D1ABA3BA510}"/>
              </a:ext>
            </a:extLst>
          </p:cNvPr>
          <p:cNvSpPr txBox="1"/>
          <p:nvPr/>
        </p:nvSpPr>
        <p:spPr>
          <a:xfrm>
            <a:off x="7117909" y="4069367"/>
            <a:ext cx="2170805" cy="95410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Adobe Photoshop</a:t>
            </a:r>
            <a:endParaRPr lang="en-PH" sz="2800" b="1" dirty="0">
              <a:solidFill>
                <a:schemeClr val="bg1">
                  <a:lumMod val="95000"/>
                </a:schemeClr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E82599-93C5-E0CB-6158-3BD3798C7C63}"/>
              </a:ext>
            </a:extLst>
          </p:cNvPr>
          <p:cNvSpPr txBox="1"/>
          <p:nvPr/>
        </p:nvSpPr>
        <p:spPr>
          <a:xfrm>
            <a:off x="3634680" y="2757884"/>
            <a:ext cx="104784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60%</a:t>
            </a:r>
            <a:endParaRPr lang="en-PH" sz="3200" dirty="0">
              <a:solidFill>
                <a:schemeClr val="bg1">
                  <a:lumMod val="95000"/>
                </a:schemeClr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ABCF6-E1C0-598A-3DC0-BF78AF391EEF}"/>
              </a:ext>
            </a:extLst>
          </p:cNvPr>
          <p:cNvSpPr txBox="1"/>
          <p:nvPr/>
        </p:nvSpPr>
        <p:spPr>
          <a:xfrm>
            <a:off x="5610267" y="2736281"/>
            <a:ext cx="104784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5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0%</a:t>
            </a:r>
            <a:endParaRPr lang="en-PH" sz="3200" dirty="0">
              <a:solidFill>
                <a:schemeClr val="bg1">
                  <a:lumMod val="95000"/>
                </a:schemeClr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A27223-3DAD-82AF-1DC0-49C560313A50}"/>
              </a:ext>
            </a:extLst>
          </p:cNvPr>
          <p:cNvSpPr txBox="1"/>
          <p:nvPr/>
        </p:nvSpPr>
        <p:spPr>
          <a:xfrm>
            <a:off x="7641844" y="2736280"/>
            <a:ext cx="104784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10%</a:t>
            </a:r>
            <a:endParaRPr lang="en-PH" sz="3200" dirty="0">
              <a:solidFill>
                <a:schemeClr val="bg1">
                  <a:lumMod val="95000"/>
                </a:schemeClr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006CD0F-DDE5-C96C-A810-1EB87AA61AB0}"/>
              </a:ext>
            </a:extLst>
          </p:cNvPr>
          <p:cNvSpPr txBox="1"/>
          <p:nvPr/>
        </p:nvSpPr>
        <p:spPr>
          <a:xfrm>
            <a:off x="3474892" y="5536678"/>
            <a:ext cx="104784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80%</a:t>
            </a:r>
            <a:endParaRPr lang="en-PH" sz="3200" dirty="0">
              <a:solidFill>
                <a:schemeClr val="bg1">
                  <a:lumMod val="95000"/>
                </a:schemeClr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BCB6B04-C740-64A0-2516-C112C4EB977E}"/>
              </a:ext>
            </a:extLst>
          </p:cNvPr>
          <p:cNvSpPr txBox="1"/>
          <p:nvPr/>
        </p:nvSpPr>
        <p:spPr>
          <a:xfrm>
            <a:off x="5467313" y="5522121"/>
            <a:ext cx="104784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4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0%</a:t>
            </a:r>
            <a:endParaRPr lang="en-PH" sz="3200" dirty="0">
              <a:solidFill>
                <a:schemeClr val="bg1">
                  <a:lumMod val="95000"/>
                </a:schemeClr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C52ADAF-9116-9B0C-CB11-7D6CAC4D123D}"/>
              </a:ext>
            </a:extLst>
          </p:cNvPr>
          <p:cNvSpPr txBox="1"/>
          <p:nvPr/>
        </p:nvSpPr>
        <p:spPr>
          <a:xfrm>
            <a:off x="7826926" y="5512318"/>
            <a:ext cx="1047842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20%</a:t>
            </a:r>
            <a:endParaRPr lang="en-PH" sz="3200" dirty="0">
              <a:solidFill>
                <a:schemeClr val="bg1">
                  <a:lumMod val="95000"/>
                </a:schemeClr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31462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>
                <a:lumMod val="85000"/>
                <a:lumOff val="15000"/>
              </a:schemeClr>
            </a:gs>
            <a:gs pos="100000">
              <a:srgbClr val="394C55"/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4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58D6A47-814F-2D8E-47C9-2D8A9A80DB97}"/>
              </a:ext>
            </a:extLst>
          </p:cNvPr>
          <p:cNvSpPr txBox="1"/>
          <p:nvPr/>
        </p:nvSpPr>
        <p:spPr>
          <a:xfrm>
            <a:off x="4766397" y="362876"/>
            <a:ext cx="2659206" cy="92333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Contact</a:t>
            </a:r>
            <a:endParaRPr lang="en-PH" sz="5400" dirty="0">
              <a:solidFill>
                <a:schemeClr val="bg1">
                  <a:lumMod val="95000"/>
                </a:schemeClr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A51215-92C5-866E-E4A3-0EDE7A0B1CED}"/>
              </a:ext>
            </a:extLst>
          </p:cNvPr>
          <p:cNvCxnSpPr>
            <a:cxnSpLocks/>
          </p:cNvCxnSpPr>
          <p:nvPr/>
        </p:nvCxnSpPr>
        <p:spPr>
          <a:xfrm>
            <a:off x="3256800" y="824542"/>
            <a:ext cx="1484026" cy="0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E0606D-30B2-FFFF-9780-7A5235309A8E}"/>
              </a:ext>
            </a:extLst>
          </p:cNvPr>
          <p:cNvCxnSpPr>
            <a:cxnSpLocks/>
          </p:cNvCxnSpPr>
          <p:nvPr/>
        </p:nvCxnSpPr>
        <p:spPr>
          <a:xfrm>
            <a:off x="7260235" y="826935"/>
            <a:ext cx="1484026" cy="0"/>
          </a:xfrm>
          <a:prstGeom prst="line">
            <a:avLst/>
          </a:prstGeom>
          <a:ln w="38100">
            <a:solidFill>
              <a:srgbClr val="00B0F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54" name="Picture 10">
            <a:extLst>
              <a:ext uri="{FF2B5EF4-FFF2-40B4-BE49-F238E27FC236}">
                <a16:creationId xmlns:a16="http://schemas.microsoft.com/office/drawing/2014/main" id="{410AEB81-5328-B22E-7444-59D40C7B4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24" y="3849499"/>
            <a:ext cx="714771" cy="71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440D52-1D1B-3C79-2D9A-7433EDA98B75}"/>
              </a:ext>
            </a:extLst>
          </p:cNvPr>
          <p:cNvSpPr/>
          <p:nvPr/>
        </p:nvSpPr>
        <p:spPr>
          <a:xfrm>
            <a:off x="6429829" y="1388316"/>
            <a:ext cx="3875314" cy="5106807"/>
          </a:xfrm>
          <a:prstGeom prst="roundRect">
            <a:avLst/>
          </a:prstGeom>
          <a:gradFill>
            <a:gsLst>
              <a:gs pos="13000">
                <a:schemeClr val="tx1">
                  <a:lumMod val="85000"/>
                  <a:lumOff val="15000"/>
                </a:schemeClr>
              </a:gs>
              <a:gs pos="99000">
                <a:srgbClr val="394C55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4200000" scaled="0"/>
          </a:gradFill>
          <a:effectLst>
            <a:glow rad="152400">
              <a:schemeClr val="accent4">
                <a:satMod val="175000"/>
                <a:alpha val="5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D92ADA8-099D-ABCB-1841-6AA47A156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52" r="9746" b="12910"/>
          <a:stretch/>
        </p:blipFill>
        <p:spPr>
          <a:xfrm>
            <a:off x="695524" y="2870961"/>
            <a:ext cx="714771" cy="776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054E08-3428-13C4-9A37-9168428059EA}"/>
              </a:ext>
            </a:extLst>
          </p:cNvPr>
          <p:cNvSpPr txBox="1"/>
          <p:nvPr/>
        </p:nvSpPr>
        <p:spPr>
          <a:xfrm>
            <a:off x="1410295" y="2966655"/>
            <a:ext cx="234648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Email:</a:t>
            </a:r>
            <a:br>
              <a:rPr lang="en-PH" sz="1600" dirty="0">
                <a:solidFill>
                  <a:schemeClr val="bg1">
                    <a:lumMod val="9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PH" sz="1400" dirty="0">
                <a:solidFill>
                  <a:srgbClr val="00B0F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lormarcgavin@gmail.com</a:t>
            </a:r>
            <a:endParaRPr lang="en-US" sz="1600" dirty="0">
              <a:solidFill>
                <a:srgbClr val="00B0F0"/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A0B35-831B-043E-B2AF-897FAE9CBFFA}"/>
              </a:ext>
            </a:extLst>
          </p:cNvPr>
          <p:cNvSpPr txBox="1"/>
          <p:nvPr/>
        </p:nvSpPr>
        <p:spPr>
          <a:xfrm>
            <a:off x="1410295" y="3899107"/>
            <a:ext cx="2346488" cy="61555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effectLst/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Call: </a:t>
            </a:r>
            <a:br>
              <a:rPr lang="en-PH" sz="1600" dirty="0">
                <a:solidFill>
                  <a:schemeClr val="bg1">
                    <a:lumMod val="95000"/>
                  </a:schemeClr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</a:br>
            <a:r>
              <a:rPr lang="en-PH" sz="1600" dirty="0">
                <a:solidFill>
                  <a:srgbClr val="00B0F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(63) 905 323 6144</a:t>
            </a:r>
            <a:endParaRPr lang="en-US" sz="1600" dirty="0">
              <a:solidFill>
                <a:srgbClr val="00B0F0"/>
              </a:solidFill>
              <a:effectLst/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648B35-D700-D200-0096-970E1B2095C1}"/>
              </a:ext>
            </a:extLst>
          </p:cNvPr>
          <p:cNvSpPr/>
          <p:nvPr/>
        </p:nvSpPr>
        <p:spPr>
          <a:xfrm>
            <a:off x="6662057" y="1847586"/>
            <a:ext cx="3454400" cy="445671"/>
          </a:xfrm>
          <a:prstGeom prst="roundRect">
            <a:avLst/>
          </a:prstGeom>
          <a:solidFill>
            <a:srgbClr val="303B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Name:</a:t>
            </a:r>
            <a:endParaRPr lang="en-P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6855E0C-6AE3-97DB-1275-B445502735E1}"/>
              </a:ext>
            </a:extLst>
          </p:cNvPr>
          <p:cNvSpPr/>
          <p:nvPr/>
        </p:nvSpPr>
        <p:spPr>
          <a:xfrm>
            <a:off x="6662057" y="2520984"/>
            <a:ext cx="3454400" cy="445671"/>
          </a:xfrm>
          <a:prstGeom prst="roundRect">
            <a:avLst/>
          </a:prstGeom>
          <a:solidFill>
            <a:srgbClr val="303B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Email: </a:t>
            </a:r>
            <a:endParaRPr lang="en-P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5699AB8-20CB-79EE-FC65-C5AEFB23A127}"/>
              </a:ext>
            </a:extLst>
          </p:cNvPr>
          <p:cNvSpPr/>
          <p:nvPr/>
        </p:nvSpPr>
        <p:spPr>
          <a:xfrm>
            <a:off x="6662057" y="3112818"/>
            <a:ext cx="3454400" cy="445671"/>
          </a:xfrm>
          <a:prstGeom prst="roundRect">
            <a:avLst/>
          </a:prstGeom>
          <a:solidFill>
            <a:srgbClr val="303B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Subject:</a:t>
            </a:r>
            <a:endParaRPr lang="en-PH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25E4900-3C08-A996-0586-8FED267C796E}"/>
              </a:ext>
            </a:extLst>
          </p:cNvPr>
          <p:cNvSpPr/>
          <p:nvPr/>
        </p:nvSpPr>
        <p:spPr>
          <a:xfrm>
            <a:off x="6662057" y="3757271"/>
            <a:ext cx="3454400" cy="1712413"/>
          </a:xfrm>
          <a:prstGeom prst="roundRect">
            <a:avLst/>
          </a:prstGeom>
          <a:solidFill>
            <a:srgbClr val="303B4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>
              <a:solidFill>
                <a:srgbClr val="00B0F0"/>
              </a:solidFill>
            </a:endParaRP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DF1E6DF2-CA6A-5509-0EA9-8DAD51E0F870}"/>
              </a:ext>
            </a:extLst>
          </p:cNvPr>
          <p:cNvSpPr/>
          <p:nvPr/>
        </p:nvSpPr>
        <p:spPr>
          <a:xfrm>
            <a:off x="7504005" y="5803763"/>
            <a:ext cx="1726962" cy="454601"/>
          </a:xfrm>
          <a:prstGeom prst="flowChartTerminator">
            <a:avLst/>
          </a:prstGeom>
          <a:solidFill>
            <a:srgbClr val="00B0F0"/>
          </a:solidFill>
          <a:ln>
            <a:solidFill>
              <a:srgbClr val="00B0F0"/>
            </a:solidFill>
          </a:ln>
          <a:effectLst>
            <a:outerShdw blurRad="50800" dist="1143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Submit</a:t>
            </a:r>
            <a:endParaRPr lang="en-PH" dirty="0">
              <a:solidFill>
                <a:sysClr val="windowText" lastClr="000000"/>
              </a:solidFill>
              <a:latin typeface="Segoe UI Historic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6FC9B-49AE-533F-202B-B2AE0DE3F1A3}"/>
              </a:ext>
            </a:extLst>
          </p:cNvPr>
          <p:cNvSpPr txBox="1"/>
          <p:nvPr/>
        </p:nvSpPr>
        <p:spPr>
          <a:xfrm>
            <a:off x="6676691" y="3837551"/>
            <a:ext cx="4630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Your Text</a:t>
            </a:r>
            <a:endParaRPr lang="en-PH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8729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AH ID WIN : r/Jujutsufolk">
            <a:extLst>
              <a:ext uri="{FF2B5EF4-FFF2-40B4-BE49-F238E27FC236}">
                <a16:creationId xmlns:a16="http://schemas.microsoft.com/office/drawing/2014/main" id="{3A1B6280-F617-18F6-8D18-5B004F81D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12192000" cy="682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9446E4-205E-1594-9D49-EEC7F2C5B589}"/>
              </a:ext>
            </a:extLst>
          </p:cNvPr>
          <p:cNvSpPr txBox="1"/>
          <p:nvPr/>
        </p:nvSpPr>
        <p:spPr>
          <a:xfrm>
            <a:off x="9413823" y="3043003"/>
            <a:ext cx="2038662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3200" b="1" dirty="0">
                <a:latin typeface="Comic Sans MS" panose="030F0702030302020204" pitchFamily="66" charset="0"/>
              </a:rPr>
              <a:t>CTRL+C, CTRL+V</a:t>
            </a:r>
          </a:p>
        </p:txBody>
      </p:sp>
    </p:spTree>
    <p:extLst>
      <p:ext uri="{BB962C8B-B14F-4D97-AF65-F5344CB8AC3E}">
        <p14:creationId xmlns:p14="http://schemas.microsoft.com/office/powerpoint/2010/main" val="4024018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4069</TotalTime>
  <Words>131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Comic Sans MS</vt:lpstr>
      <vt:lpstr>Segoe UI Historic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Lor, Marc Gavin B</dc:creator>
  <cp:lastModifiedBy>Lor, Marc Gavin B</cp:lastModifiedBy>
  <cp:revision>2</cp:revision>
  <dcterms:created xsi:type="dcterms:W3CDTF">2024-08-14T08:56:49Z</dcterms:created>
  <dcterms:modified xsi:type="dcterms:W3CDTF">2024-09-07T14:16:42Z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2024-08-14T10:37:52Z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8b574eec-df58-4acd-9e85-74c9e89d5047</vt:lpwstr>
  </property>
  <property fmtid="{D5CDD505-2E9C-101B-9397-08002B2CF9AE}" pid="8" name="MSIP_Label_8a813f4b-519a-4481-a498-85770f517757_ContentBits">
    <vt:lpwstr>0</vt:lpwstr>
  </property>
</Properties>
</file>