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927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02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d6e7e8d4e1cd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d6e7e8d4e1cd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48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047337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047337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4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4aa71a9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4aa71a9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1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aa71a9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aa71a9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20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f116d2e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f116d2e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8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64cd0a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64cd0a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97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0473379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0473379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43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64cd0a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64cd0a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48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64cd0a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64cd0a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17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64cd0a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64cd0a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63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axion.utleon.edu.mx/Cur_Uriel_Ervey_Bernal_Magallan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axion.utleon.edu.mx/Art_Algoritmo_genetico_y_algoritmo_de_sistema_de_hormigas_aplicados_al_problema_del_agente_viajero.html" TargetMode="External"/><Relationship Id="rId5" Type="http://schemas.openxmlformats.org/officeDocument/2006/relationships/hyperlink" Target="http://reaxion.utleon.edu.mx/Cur_Montesino_Guerra_Juan_Adolfo.html" TargetMode="External"/><Relationship Id="rId4" Type="http://schemas.openxmlformats.org/officeDocument/2006/relationships/hyperlink" Target="http://reaxion.utleon.edu.mx/Cur_Hector_Jose_Puga_Soberane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41800" y="1907450"/>
            <a:ext cx="5060400" cy="8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i="1">
                <a:solidFill>
                  <a:srgbClr val="8E7CC3"/>
                </a:solidFill>
              </a:rPr>
              <a:t>Estado del arte del algoritmo “Hormiga” o “Ant”</a:t>
            </a:r>
            <a:endParaRPr sz="2400" i="1">
              <a:solidFill>
                <a:srgbClr val="8E7CC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75800" y="3192125"/>
            <a:ext cx="45924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Leticia Martinez Cazares</a:t>
            </a:r>
            <a:endParaRPr sz="1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Erik de Jesús G. Arteaga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Marco Antonio Rojas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375"/>
            <a:ext cx="1457400" cy="14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50650" y="431300"/>
            <a:ext cx="66465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Facultad de Ciencias de la Computación</a:t>
            </a:r>
            <a:endParaRPr sz="2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1800" y="-24550"/>
            <a:ext cx="1457400" cy="162925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90930" y="1517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 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23400" y="62071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MX" sz="1400" dirty="0"/>
              <a:t>Estado del arte de algoritmos basados en colonias de hormigas para la resolución del problema VRP</a:t>
            </a:r>
            <a:r>
              <a:rPr lang="es-419" sz="1400" dirty="0"/>
              <a:t>/Dpto. de Administración de Empresas de la Universidad de Oviedo. Escuela Politécnica de Ingeniería de Gijón. Campus de Viesques, s/n, 33204 Gijón.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s-419" sz="1400" dirty="0"/>
          </a:p>
          <a:p>
            <a:pPr lvl="0" algn="just"/>
            <a:r>
              <a:rPr lang="es-MX" sz="1400" dirty="0"/>
              <a:t>IMPLEMENTACIÓN DEL ALGORITMO DE LAS HORMIGAS MAX-MIN PARA LA SELECCIÓN DE RUTAS DE DISTRIBUCIÓN Universidad de las Ciencias Informáticas, Cuba, Carretera a San Antonio de los Baños, Km 2½, </a:t>
            </a:r>
            <a:r>
              <a:rPr lang="es-MX" sz="1400" dirty="0" err="1"/>
              <a:t>Maybel</a:t>
            </a:r>
            <a:r>
              <a:rPr lang="es-MX" sz="1400" dirty="0"/>
              <a:t> Diaz Capote. </a:t>
            </a:r>
            <a:r>
              <a:rPr lang="es-MX" sz="1400" dirty="0" err="1"/>
              <a:t>Hassán</a:t>
            </a:r>
            <a:r>
              <a:rPr lang="es-MX" sz="1400" dirty="0"/>
              <a:t> Lombera </a:t>
            </a:r>
            <a:r>
              <a:rPr lang="es-MX" sz="1400" dirty="0" err="1"/>
              <a:t>Rodriguez</a:t>
            </a:r>
            <a:r>
              <a:rPr lang="es-MX" dirty="0"/>
              <a:t>.</a:t>
            </a:r>
          </a:p>
          <a:p>
            <a:pPr lvl="0" algn="just"/>
            <a:r>
              <a:rPr lang="es-MX" sz="1200" dirty="0"/>
              <a:t>APLICACIÓN DEL ALGORITMO DE COLONIA DE HORMIGAS AL PROBLEMA DE RUTAS DE REPARTO CON DESTINOS MÓVILES ESCUELA TÉCNICA SUPERIOR DE INGENIERÍA. UNIVERSIDAD DE SEVILLA. INGENIERÍA INDUSTRIAL Autor: Jesús Vázquez Solís</a:t>
            </a:r>
          </a:p>
          <a:p>
            <a:pPr lvl="0" algn="just"/>
            <a:r>
              <a:rPr lang="es-MX" b="1" dirty="0"/>
              <a:t>Algoritmo genético y algoritmo de sistema de hormigas aplicados al problema del agente </a:t>
            </a:r>
            <a:r>
              <a:rPr lang="es-MX" b="1" dirty="0" err="1"/>
              <a:t>viajeroPor</a:t>
            </a:r>
            <a:r>
              <a:rPr lang="es-MX" b="1" dirty="0"/>
              <a:t>:</a:t>
            </a:r>
            <a:r>
              <a:rPr lang="es-MX" dirty="0"/>
              <a:t> </a:t>
            </a:r>
            <a:r>
              <a:rPr lang="es-MX" u="sng" dirty="0">
                <a:solidFill>
                  <a:schemeClr val="bg2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Uriel Ervey Bernal Magallanes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 </a:t>
            </a:r>
            <a:r>
              <a:rPr lang="es-MX" u="sng" dirty="0">
                <a:solidFill>
                  <a:schemeClr val="bg2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Héctor José Puga Soberanes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</a:rPr>
              <a:t> y </a:t>
            </a:r>
            <a:r>
              <a:rPr lang="es-MX" u="sng" dirty="0">
                <a:solidFill>
                  <a:schemeClr val="bg2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 Adolfo Montesino Guerra</a:t>
            </a:r>
            <a:r>
              <a:rPr lang="es-MX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MX" sz="1200" dirty="0">
                <a:hlinkClick r:id="rId6"/>
              </a:rPr>
              <a:t>http://reaxion.utleon.edu.mx/Art_Algoritmo_genetico_y_algoritmo_de_sistema_de_hormigas_aplicados_al_problema_del_agente_viajero.html</a:t>
            </a:r>
            <a:endParaRPr lang="es-MX" sz="1200" dirty="0"/>
          </a:p>
          <a:p>
            <a:pPr lvl="0" algn="just"/>
            <a:r>
              <a:rPr lang="es-MX" sz="1200"/>
              <a:t>Aplicación de los algoritmos de hormigas para la resolución de un RALBP.</a:t>
            </a:r>
            <a:endParaRPr lang="es-MX" sz="1200" dirty="0"/>
          </a:p>
          <a:p>
            <a:pPr lvl="0"/>
            <a:endParaRPr lang="es-MX" sz="12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endParaRPr lang="es-MX" sz="1200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Gracias.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150" y="616463"/>
            <a:ext cx="56769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Índice.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27150"/>
            <a:ext cx="3667500" cy="28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Introducción </a:t>
            </a:r>
            <a:endParaRPr/>
          </a:p>
          <a:p>
            <a:pPr marL="1371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Modelo matemático</a:t>
            </a:r>
            <a:endParaRPr/>
          </a:p>
          <a:p>
            <a:pPr marL="1371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Código del modelo </a:t>
            </a:r>
            <a:endParaRPr/>
          </a:p>
          <a:p>
            <a:pPr marL="1371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Resultados</a:t>
            </a:r>
            <a:endParaRPr/>
          </a:p>
          <a:p>
            <a:pPr marL="1371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 Introducción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11100" cy="3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VRP(Problema de ruteo de Vehículos)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Metaheurística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VRP-CVRP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VRPTW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VRP-MDVRP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455525" y="872025"/>
            <a:ext cx="36111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TSP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Colorni,Dorigo,Maniezzo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1991-1992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475" y="2189775"/>
            <a:ext cx="5599200" cy="20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050" y="0"/>
            <a:ext cx="2786950" cy="20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050" y="2056140"/>
            <a:ext cx="2786950" cy="208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t="11046" b="10663"/>
          <a:stretch/>
        </p:blipFill>
        <p:spPr>
          <a:xfrm>
            <a:off x="6357050" y="4136150"/>
            <a:ext cx="2786950" cy="10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950" y="455950"/>
            <a:ext cx="44100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5113" y="2571750"/>
            <a:ext cx="3071748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2.Modelo matemático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𝑝 = la probabilidad que la hormiga ℎ escoja el componente 𝑗 en la decisión 𝑖,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𝜏 =intensidad del rastro de feromonas en la opción 𝑗 de la decisión 𝑖.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𝛼 es un parámetro y 𝒞 es el conjunto de componentes que se pueden añadir en la decisión 𝑖 de la hormiga ℎ.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25" y="989150"/>
            <a:ext cx="3490075" cy="11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174450" y="1121725"/>
            <a:ext cx="3657900" cy="3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Donde 𝜂 es el parámetro con la información heurística del componente 𝑗 en la decisión 𝑖 y 𝛽 es un parámetro.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313" y="1017713"/>
            <a:ext cx="32289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48513" y="644250"/>
            <a:ext cx="45036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Evaporación del rastro de feromona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p=”parámetro de evaporación.”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Depósito de feromona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5" y="1242450"/>
            <a:ext cx="31321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50" y="3760150"/>
            <a:ext cx="4503525" cy="7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899900" y="644250"/>
            <a:ext cx="3932400" cy="3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Formula para evaluar la calidad de la solución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Q es la constante y l es la longitud del camino de la solución encontrada por la hormiga h.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Finalmente, utilizando el valor de la feromona depositada en esta iteración, se actualiza el valor de feromona que se utilizará en la siguiente iteración del algoritmo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5000" y="1039350"/>
            <a:ext cx="1928050" cy="9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5676" y="2812150"/>
            <a:ext cx="2598250" cy="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3.Código del modelo 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General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Inicialización de la feromona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Mientras (criterio_de_terminación_no_Satisfecho)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Para cada Hormiga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s-419"/>
              <a:t>Generar Solución (usa Regla de Transición)(aporte local de feromona)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s-419"/>
              <a:t>Fin para(Refinamiento de soluciones con búsqueda local)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Elegir mejor hormiga de la iteración y actualizar mejor hormiga global(en base a la bondad de la solución)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aporte global de feromona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Evaporación de feromona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Fin de mientras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Fin de Procedimiento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4.Resultados 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325" y="1152475"/>
            <a:ext cx="42576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50" y="1281925"/>
            <a:ext cx="4356949" cy="278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5.Conclusiones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125" y="1017725"/>
            <a:ext cx="56040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446</Words>
  <Application>Microsoft Office PowerPoint</Application>
  <PresentationFormat>Presentación en pantalla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Roboto</vt:lpstr>
      <vt:lpstr>Arial</vt:lpstr>
      <vt:lpstr>Simple Dark</vt:lpstr>
      <vt:lpstr>Estado del arte del algoritmo “Hormiga” o “Ant”</vt:lpstr>
      <vt:lpstr>Índice.</vt:lpstr>
      <vt:lpstr>1. Introducción</vt:lpstr>
      <vt:lpstr>Presentación de PowerPoint</vt:lpstr>
      <vt:lpstr>2.Modelo matemático</vt:lpstr>
      <vt:lpstr>Presentación de PowerPoint</vt:lpstr>
      <vt:lpstr>3.Código del modelo </vt:lpstr>
      <vt:lpstr>4.Resultados </vt:lpstr>
      <vt:lpstr>5.Conclusiones </vt:lpstr>
      <vt:lpstr>Referencias 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del arte del algoritmo “Hormiga” o “Ant”</dc:title>
  <cp:lastModifiedBy>Erik Arteaga</cp:lastModifiedBy>
  <cp:revision>4</cp:revision>
  <dcterms:modified xsi:type="dcterms:W3CDTF">2019-05-02T02:28:43Z</dcterms:modified>
</cp:coreProperties>
</file>