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25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reaxion.utleon.edu.mx/Cur_Uriel_Ervey_Bernal_Magallanes.html" TargetMode="External"/><Relationship Id="rId4" Type="http://schemas.openxmlformats.org/officeDocument/2006/relationships/hyperlink" Target="http://reaxion.utleon.edu.mx/Cur_Hector_Jose_Puga_Soberanes.html" TargetMode="External"/><Relationship Id="rId5" Type="http://schemas.openxmlformats.org/officeDocument/2006/relationships/hyperlink" Target="http://reaxion.utleon.edu.mx/Cur_Montesino_Guerra_Juan_Adolfo.html" TargetMode="External"/><Relationship Id="rId6" Type="http://schemas.openxmlformats.org/officeDocument/2006/relationships/hyperlink" Target="http://reaxion.utleon.edu.mx/Art_Algoritmo_genetico_y_algoritmo_de_sistema_de_hormigas_aplicados_al_problema_del_agente_viajero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Relationship Id="rId6" Type="http://schemas.openxmlformats.org/officeDocument/2006/relationships/image" Target="../media/image5.png"/><Relationship Id="rId7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16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041800" y="1907450"/>
            <a:ext cx="50604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i="1" lang="es-419" sz="2400">
                <a:solidFill>
                  <a:srgbClr val="8E7CC3"/>
                </a:solidFill>
              </a:rPr>
              <a:t>Estado del arte del algoritmo “Hormiga” o “Ant”</a:t>
            </a:r>
            <a:endParaRPr i="1" sz="2400">
              <a:solidFill>
                <a:srgbClr val="8E7CC3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275800" y="3192125"/>
            <a:ext cx="4592400" cy="1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 sz="1800"/>
              <a:t>Leticia Martinez Cazares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 sz="1800"/>
              <a:t>Erik de Jesús G. Arteaga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 sz="1800"/>
              <a:t>Marco Antonio Rojas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 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1375"/>
            <a:ext cx="1457400" cy="14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350650" y="431300"/>
            <a:ext cx="66465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s-419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Facultad de Ciencias de la Computación</a:t>
            </a:r>
            <a:endParaRPr b="1" i="0" sz="2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1800" y="-24550"/>
            <a:ext cx="1457400" cy="162925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90930" y="15172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Referencias 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623400" y="62071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400"/>
              <a:t>Estado del arte de algoritmos basados en colonias de hormigas para la resolución del problema VRP/Dpto. de Administración de Empresas de la Universidad de Oviedo. Escuela Politécnica de Ingeniería de Gijón. Campus de Viesques, s/n, 33204 Gijón.</a:t>
            </a:r>
            <a:endParaRPr/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400"/>
              <a:t>IMPLEMENTACIÓN DEL ALGORITMO DE LAS HORMIGAS MAX-MIN PARA LA SELECCIÓN DE RUTAS DE DISTRIBUCIÓN Universidad de las Ciencias Informáticas, Cuba, Carretera a San Antonio de los Baños, Km 2½, Maybel Diaz Capote. Hassán Lombera Rodriguez</a:t>
            </a:r>
            <a:r>
              <a:rPr lang="es-419"/>
              <a:t>.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200"/>
              <a:t>APLICACIÓN DEL ALGORITMO DE COLONIA DE HORMIGAS AL PROBLEMA DE RUTAS DE REPARTO CON DESTINOS MÓVILES ESCUELA TÉCNICA SUPERIOR DE INGENIERÍA. UNIVERSIDAD DE SEVILLA. INGENIERÍA INDUSTRIAL Autor: Jesús Vázquez Solís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Algoritmo genético y algoritmo de sistema de hormigas aplicados al problema del agente viajeroPor:</a:t>
            </a:r>
            <a:r>
              <a:rPr lang="es-419"/>
              <a:t> 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Uriel Ervey Bernal Magallanes</a:t>
            </a:r>
            <a:r>
              <a:rPr lang="es-419">
                <a:solidFill>
                  <a:srgbClr val="979797"/>
                </a:solidFill>
              </a:rPr>
              <a:t>, </a:t>
            </a:r>
            <a:r>
              <a:rPr lang="es-419" u="sng">
                <a:solidFill>
                  <a:schemeClr val="hlink"/>
                </a:solidFill>
                <a:hlinkClick r:id="rId4"/>
              </a:rPr>
              <a:t>Héctor José Puga Soberanes</a:t>
            </a:r>
            <a:r>
              <a:rPr lang="es-419">
                <a:solidFill>
                  <a:srgbClr val="979797"/>
                </a:solidFill>
              </a:rPr>
              <a:t> y </a:t>
            </a:r>
            <a:r>
              <a:rPr lang="es-419" u="sng">
                <a:solidFill>
                  <a:schemeClr val="hlink"/>
                </a:solidFill>
                <a:hlinkClick r:id="rId5"/>
              </a:rPr>
              <a:t>Juan Adolfo Montesino Guerra</a:t>
            </a:r>
            <a:r>
              <a:rPr lang="es-419" u="sng">
                <a:solidFill>
                  <a:srgbClr val="979797"/>
                </a:solidFill>
              </a:rPr>
              <a:t> </a:t>
            </a:r>
            <a:r>
              <a:rPr lang="es-419" sz="1200" u="sng">
                <a:solidFill>
                  <a:schemeClr val="hlink"/>
                </a:solidFill>
                <a:hlinkClick r:id="rId6"/>
              </a:rPr>
              <a:t>http://reaxion.utleon.edu.mx/Art_Algoritmo_genetico_y_algoritmo_de_sistema_de_hormigas_aplicados_al_problema_del_agente_viajero.html</a:t>
            </a:r>
            <a:endParaRPr sz="12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200"/>
              <a:t>Aplicación de los algoritmos de hormigas para la resolución de un RALBP.</a:t>
            </a:r>
            <a:endParaRPr sz="12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F2F2F2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Gracias.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6150" y="616463"/>
            <a:ext cx="5676900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Índice.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327150"/>
            <a:ext cx="36675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Introducción </a:t>
            </a:r>
            <a:endParaRPr/>
          </a:p>
          <a:p>
            <a:pPr indent="-342900" lvl="0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Modelo matemático</a:t>
            </a:r>
            <a:endParaRPr/>
          </a:p>
          <a:p>
            <a:pPr indent="-342900" lvl="0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Código del modelo </a:t>
            </a:r>
            <a:endParaRPr/>
          </a:p>
          <a:p>
            <a:pPr indent="-342900" lvl="0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Resultados</a:t>
            </a:r>
            <a:endParaRPr/>
          </a:p>
          <a:p>
            <a:pPr indent="-342900" lvl="0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Conclusiones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1. Introducción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3611100" cy="3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VRP(Problema de ruteo de Vehículos)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-419" sz="2400"/>
              <a:t>Metaheurística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-419" sz="2400"/>
              <a:t>VRP-CVRP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-419" sz="2400"/>
              <a:t>VRPTW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-419" sz="2400"/>
              <a:t>VRP-MDVRP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4455525" y="872025"/>
            <a:ext cx="3611100" cy="9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TSP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Colorni,Dorigo,Maniezzo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1991-1992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4475" y="2189775"/>
            <a:ext cx="5599200" cy="20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050" y="0"/>
            <a:ext cx="2786950" cy="20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7050" y="2056140"/>
            <a:ext cx="2786950" cy="2080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5">
            <a:alphaModFix/>
          </a:blip>
          <a:srcRect b="10662" l="0" r="0" t="11046"/>
          <a:stretch/>
        </p:blipFill>
        <p:spPr>
          <a:xfrm>
            <a:off x="6357050" y="4136150"/>
            <a:ext cx="2786950" cy="100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5950" y="455950"/>
            <a:ext cx="441007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55113" y="2571750"/>
            <a:ext cx="3071748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2.Modelo matemático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-419"/>
              <a:t>𝑝 = la probabilidad que la hormiga ℎ escoja el componente 𝑗 en la decisión 𝑖,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-419"/>
              <a:t> 𝜏 =intensidad del rastro de feromonas en la opción 𝑗 de la decisión 𝑖.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s-419"/>
              <a:t> 𝛼 es un parámetro y 𝒞 es el conjunto de componentes que se pueden añadir en la decisión 𝑖 de la hormiga ℎ.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525" y="989150"/>
            <a:ext cx="3490075" cy="117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5174450" y="1121725"/>
            <a:ext cx="3657900" cy="3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Donde 𝜂 es el parámetro con la información heurística del componente 𝑗 en la decisión 𝑖 y 𝛽 es un parámetro.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3313" y="1017713"/>
            <a:ext cx="322897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248513" y="644250"/>
            <a:ext cx="4503600" cy="3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Evaporación del rastro de feromona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-419"/>
              <a:t>p=”parámetro de evaporación.”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Depósito de feromona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025" y="1242450"/>
            <a:ext cx="3132175" cy="7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550" y="3760150"/>
            <a:ext cx="4503525" cy="7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4899900" y="644250"/>
            <a:ext cx="3932400" cy="3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Formula para evaluar la calidad de la solución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 es la constante y l es la longitud del camino de la solución encontrada por la hormiga h.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Finalmente, utilizando el valor de la feromona depositada en esta iteración, se actualiza el valor de feromona que se utilizará en la siguiente iteración del algoritmo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65000" y="1039350"/>
            <a:ext cx="1928050" cy="9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75676" y="2812150"/>
            <a:ext cx="2598250" cy="9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3.Código del modelo 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/>
              <a:t>ALgoritmo General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Inicialización de la feromona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Mientras (criterio_de_terminación_no_Satisfecho)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-419"/>
              <a:t>Para cada Hormiga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s-419"/>
              <a:t>Generar Solución (usa Regla de Transición)(aporte local de feromona)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s-419"/>
              <a:t>Fin para(Refinamiento de soluciones con búsqueda local)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-419"/>
              <a:t>Elegir mejor hormiga de la iteración y actualizar mejor hormiga global(en base a la bondad de la solución)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-419"/>
              <a:t>aporte global de feromona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-419"/>
              <a:t>Evaporación de feromona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Fin de mientras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s-419"/>
              <a:t>Fin de Procedimiento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4.Resultados 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6325" y="1152475"/>
            <a:ext cx="4257675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5050" y="1281925"/>
            <a:ext cx="4356949" cy="278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5.Conclusiones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4125" y="1017725"/>
            <a:ext cx="560409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