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8"/>
  </p:notesMasterIdLst>
  <p:sldIdLst>
    <p:sldId id="259" r:id="rId3"/>
    <p:sldId id="256" r:id="rId4"/>
    <p:sldId id="257" r:id="rId5"/>
    <p:sldId id="291" r:id="rId6"/>
    <p:sldId id="298" r:id="rId7"/>
    <p:sldId id="299" r:id="rId8"/>
    <p:sldId id="300" r:id="rId9"/>
    <p:sldId id="292" r:id="rId10"/>
    <p:sldId id="293" r:id="rId11"/>
    <p:sldId id="301" r:id="rId12"/>
    <p:sldId id="302" r:id="rId13"/>
    <p:sldId id="303" r:id="rId14"/>
    <p:sldId id="304" r:id="rId15"/>
    <p:sldId id="294" r:id="rId16"/>
    <p:sldId id="295" r:id="rId17"/>
    <p:sldId id="306" r:id="rId18"/>
    <p:sldId id="307" r:id="rId19"/>
    <p:sldId id="308" r:id="rId20"/>
    <p:sldId id="309" r:id="rId21"/>
    <p:sldId id="311" r:id="rId22"/>
    <p:sldId id="312" r:id="rId23"/>
    <p:sldId id="305" r:id="rId24"/>
    <p:sldId id="310" r:id="rId25"/>
    <p:sldId id="297" r:id="rId26"/>
    <p:sldId id="296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Mr." initials="CM" lastIdx="1" clrIdx="0">
    <p:extLst>
      <p:ext uri="{19B8F6BF-5375-455C-9EA6-DF929625EA0E}">
        <p15:presenceInfo xmlns:p15="http://schemas.microsoft.com/office/powerpoint/2012/main" userId="a13f581b91968b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0" d="100"/>
          <a:sy n="210" d="100"/>
        </p:scale>
        <p:origin x="384" y="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759CD-C040-4AC0-8DB7-C02285AE44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DF4702-30CD-4C75-84B9-E385025F06FA}">
      <dgm:prSet phldrT="[文本]"/>
      <dgm:spPr/>
      <dgm:t>
        <a:bodyPr/>
        <a:lstStyle/>
        <a:p>
          <a:r>
            <a:rPr lang="en-US" altLang="zh-CN" dirty="0"/>
            <a:t>WHAT</a:t>
          </a:r>
          <a:r>
            <a:rPr lang="zh-CN" altLang="en-US" dirty="0"/>
            <a:t>：什么是依赖注入？</a:t>
          </a:r>
        </a:p>
      </dgm:t>
    </dgm:pt>
    <dgm:pt modelId="{C35411A1-8ED9-41DA-AE3A-425A15578D9A}" type="parTrans" cxnId="{846A61A0-AF04-4C06-8D6B-DA47D51868EE}">
      <dgm:prSet/>
      <dgm:spPr/>
      <dgm:t>
        <a:bodyPr/>
        <a:lstStyle/>
        <a:p>
          <a:endParaRPr lang="zh-CN" altLang="en-US"/>
        </a:p>
      </dgm:t>
    </dgm:pt>
    <dgm:pt modelId="{69F3FD10-29E3-4AE4-91B3-729CE6D0A72A}" type="sibTrans" cxnId="{846A61A0-AF04-4C06-8D6B-DA47D51868EE}">
      <dgm:prSet/>
      <dgm:spPr/>
      <dgm:t>
        <a:bodyPr/>
        <a:lstStyle/>
        <a:p>
          <a:endParaRPr lang="zh-CN" altLang="en-US"/>
        </a:p>
      </dgm:t>
    </dgm:pt>
    <dgm:pt modelId="{C7D2D558-E14A-4A72-A190-6442451D74FA}">
      <dgm:prSet phldrT="[文本]"/>
      <dgm:spPr/>
      <dgm:t>
        <a:bodyPr/>
        <a:lstStyle/>
        <a:p>
          <a:r>
            <a:rPr lang="en-US" altLang="zh-CN" dirty="0"/>
            <a:t>WHY</a:t>
          </a:r>
          <a:r>
            <a:rPr lang="zh-CN" altLang="en-US" dirty="0"/>
            <a:t>：为什么用依赖注入？</a:t>
          </a:r>
        </a:p>
      </dgm:t>
    </dgm:pt>
    <dgm:pt modelId="{8787EB32-03ED-4643-B5ED-271A3DAC96AB}" type="parTrans" cxnId="{0981F001-3A33-4A3D-A91A-BD2383281514}">
      <dgm:prSet/>
      <dgm:spPr/>
      <dgm:t>
        <a:bodyPr/>
        <a:lstStyle/>
        <a:p>
          <a:endParaRPr lang="zh-CN" altLang="en-US"/>
        </a:p>
      </dgm:t>
    </dgm:pt>
    <dgm:pt modelId="{D5AB0040-A733-4CCA-989A-8A6394FB9205}" type="sibTrans" cxnId="{0981F001-3A33-4A3D-A91A-BD2383281514}">
      <dgm:prSet/>
      <dgm:spPr/>
      <dgm:t>
        <a:bodyPr/>
        <a:lstStyle/>
        <a:p>
          <a:endParaRPr lang="zh-CN" altLang="en-US"/>
        </a:p>
      </dgm:t>
    </dgm:pt>
    <dgm:pt modelId="{E7EA3AFD-AB27-4A26-A100-0ACFDEF46A57}">
      <dgm:prSet phldrT="[文本]"/>
      <dgm:spPr/>
      <dgm:t>
        <a:bodyPr/>
        <a:lstStyle/>
        <a:p>
          <a:r>
            <a:rPr lang="en-US" altLang="zh-CN" dirty="0"/>
            <a:t>HOW</a:t>
          </a:r>
          <a:r>
            <a:rPr lang="zh-CN" altLang="en-US" dirty="0"/>
            <a:t>：怎么用依赖注入？</a:t>
          </a:r>
        </a:p>
      </dgm:t>
    </dgm:pt>
    <dgm:pt modelId="{9802F9E3-FCFD-4EC8-8198-971F5B7F39B8}" type="parTrans" cxnId="{83288233-A092-4005-85F5-46EEB3C11A39}">
      <dgm:prSet/>
      <dgm:spPr/>
      <dgm:t>
        <a:bodyPr/>
        <a:lstStyle/>
        <a:p>
          <a:endParaRPr lang="zh-CN" altLang="en-US"/>
        </a:p>
      </dgm:t>
    </dgm:pt>
    <dgm:pt modelId="{98C89371-1162-4CD7-BDFF-561AC03CBCC4}" type="sibTrans" cxnId="{83288233-A092-4005-85F5-46EEB3C11A39}">
      <dgm:prSet/>
      <dgm:spPr/>
      <dgm:t>
        <a:bodyPr/>
        <a:lstStyle/>
        <a:p>
          <a:endParaRPr lang="zh-CN" altLang="en-US"/>
        </a:p>
      </dgm:t>
    </dgm:pt>
    <dgm:pt modelId="{CFC74A8F-1E77-40D0-AAC3-F0F656628A48}" type="pres">
      <dgm:prSet presAssocID="{99C759CD-C040-4AC0-8DB7-C02285AE44D5}" presName="linear" presStyleCnt="0">
        <dgm:presLayoutVars>
          <dgm:dir/>
          <dgm:animLvl val="lvl"/>
          <dgm:resizeHandles val="exact"/>
        </dgm:presLayoutVars>
      </dgm:prSet>
      <dgm:spPr/>
    </dgm:pt>
    <dgm:pt modelId="{FA8DFC07-11FE-4980-AFAC-5482C4C06E36}" type="pres">
      <dgm:prSet presAssocID="{27DF4702-30CD-4C75-84B9-E385025F06FA}" presName="parentLin" presStyleCnt="0"/>
      <dgm:spPr/>
    </dgm:pt>
    <dgm:pt modelId="{C2548411-8914-42E5-8323-C380784F7CCF}" type="pres">
      <dgm:prSet presAssocID="{27DF4702-30CD-4C75-84B9-E385025F06FA}" presName="parentLeftMargin" presStyleLbl="node1" presStyleIdx="0" presStyleCnt="3"/>
      <dgm:spPr/>
    </dgm:pt>
    <dgm:pt modelId="{C1D05C25-EEDC-4FA1-B867-C3A26731B20E}" type="pres">
      <dgm:prSet presAssocID="{27DF4702-30CD-4C75-84B9-E385025F06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7BD205-F0B6-4820-9C60-96C0ADCA94A9}" type="pres">
      <dgm:prSet presAssocID="{27DF4702-30CD-4C75-84B9-E385025F06FA}" presName="negativeSpace" presStyleCnt="0"/>
      <dgm:spPr/>
    </dgm:pt>
    <dgm:pt modelId="{89F08336-853B-4CB4-9278-DA6CA3DD95DB}" type="pres">
      <dgm:prSet presAssocID="{27DF4702-30CD-4C75-84B9-E385025F06FA}" presName="childText" presStyleLbl="conFgAcc1" presStyleIdx="0" presStyleCnt="3">
        <dgm:presLayoutVars>
          <dgm:bulletEnabled val="1"/>
        </dgm:presLayoutVars>
      </dgm:prSet>
      <dgm:spPr/>
    </dgm:pt>
    <dgm:pt modelId="{8B8D1862-0D35-47A4-8222-83D63374E33D}" type="pres">
      <dgm:prSet presAssocID="{69F3FD10-29E3-4AE4-91B3-729CE6D0A72A}" presName="spaceBetweenRectangles" presStyleCnt="0"/>
      <dgm:spPr/>
    </dgm:pt>
    <dgm:pt modelId="{8A83DA2D-EF91-45CE-AB64-E7CD19E4AB75}" type="pres">
      <dgm:prSet presAssocID="{C7D2D558-E14A-4A72-A190-6442451D74FA}" presName="parentLin" presStyleCnt="0"/>
      <dgm:spPr/>
    </dgm:pt>
    <dgm:pt modelId="{CE922519-F052-4F71-87F6-F4EC7FC75BF8}" type="pres">
      <dgm:prSet presAssocID="{C7D2D558-E14A-4A72-A190-6442451D74FA}" presName="parentLeftMargin" presStyleLbl="node1" presStyleIdx="0" presStyleCnt="3"/>
      <dgm:spPr/>
    </dgm:pt>
    <dgm:pt modelId="{237AEFBA-62F9-466D-8A94-24C16C5A5E94}" type="pres">
      <dgm:prSet presAssocID="{C7D2D558-E14A-4A72-A190-6442451D74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F4BF03-F7D8-43DE-B87C-A9A017CFABAF}" type="pres">
      <dgm:prSet presAssocID="{C7D2D558-E14A-4A72-A190-6442451D74FA}" presName="negativeSpace" presStyleCnt="0"/>
      <dgm:spPr/>
    </dgm:pt>
    <dgm:pt modelId="{1EF652C4-4BF3-4117-94F0-DBF7E2E027E7}" type="pres">
      <dgm:prSet presAssocID="{C7D2D558-E14A-4A72-A190-6442451D74FA}" presName="childText" presStyleLbl="conFgAcc1" presStyleIdx="1" presStyleCnt="3">
        <dgm:presLayoutVars>
          <dgm:bulletEnabled val="1"/>
        </dgm:presLayoutVars>
      </dgm:prSet>
      <dgm:spPr/>
    </dgm:pt>
    <dgm:pt modelId="{0BC53A92-0EBB-4DCD-90BD-C58758D2D6ED}" type="pres">
      <dgm:prSet presAssocID="{D5AB0040-A733-4CCA-989A-8A6394FB9205}" presName="spaceBetweenRectangles" presStyleCnt="0"/>
      <dgm:spPr/>
    </dgm:pt>
    <dgm:pt modelId="{B4F9BBAF-E16A-4051-98CB-496507913B20}" type="pres">
      <dgm:prSet presAssocID="{E7EA3AFD-AB27-4A26-A100-0ACFDEF46A57}" presName="parentLin" presStyleCnt="0"/>
      <dgm:spPr/>
    </dgm:pt>
    <dgm:pt modelId="{FC1D90C5-3E34-4F04-B655-7FF2EC032183}" type="pres">
      <dgm:prSet presAssocID="{E7EA3AFD-AB27-4A26-A100-0ACFDEF46A57}" presName="parentLeftMargin" presStyleLbl="node1" presStyleIdx="1" presStyleCnt="3"/>
      <dgm:spPr/>
    </dgm:pt>
    <dgm:pt modelId="{B2E21D13-7C3D-4EA1-8EA0-9516A3586437}" type="pres">
      <dgm:prSet presAssocID="{E7EA3AFD-AB27-4A26-A100-0ACFDEF46A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FFD4E0-23F7-4070-9615-004220100E5D}" type="pres">
      <dgm:prSet presAssocID="{E7EA3AFD-AB27-4A26-A100-0ACFDEF46A57}" presName="negativeSpace" presStyleCnt="0"/>
      <dgm:spPr/>
    </dgm:pt>
    <dgm:pt modelId="{13CDBE64-015A-446C-828C-429232B59BD9}" type="pres">
      <dgm:prSet presAssocID="{E7EA3AFD-AB27-4A26-A100-0ACFDEF46A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81F001-3A33-4A3D-A91A-BD2383281514}" srcId="{99C759CD-C040-4AC0-8DB7-C02285AE44D5}" destId="{C7D2D558-E14A-4A72-A190-6442451D74FA}" srcOrd="1" destOrd="0" parTransId="{8787EB32-03ED-4643-B5ED-271A3DAC96AB}" sibTransId="{D5AB0040-A733-4CCA-989A-8A6394FB9205}"/>
    <dgm:cxn modelId="{5C880B09-ED38-4652-A7B9-BCA613B6410E}" type="presOf" srcId="{27DF4702-30CD-4C75-84B9-E385025F06FA}" destId="{C2548411-8914-42E5-8323-C380784F7CCF}" srcOrd="0" destOrd="0" presId="urn:microsoft.com/office/officeart/2005/8/layout/list1"/>
    <dgm:cxn modelId="{4C800922-D9AE-487B-A59F-452A28738F60}" type="presOf" srcId="{E7EA3AFD-AB27-4A26-A100-0ACFDEF46A57}" destId="{FC1D90C5-3E34-4F04-B655-7FF2EC032183}" srcOrd="0" destOrd="0" presId="urn:microsoft.com/office/officeart/2005/8/layout/list1"/>
    <dgm:cxn modelId="{96568B2A-7D1C-47E1-A202-058002F7DBEE}" type="presOf" srcId="{C7D2D558-E14A-4A72-A190-6442451D74FA}" destId="{237AEFBA-62F9-466D-8A94-24C16C5A5E94}" srcOrd="1" destOrd="0" presId="urn:microsoft.com/office/officeart/2005/8/layout/list1"/>
    <dgm:cxn modelId="{6116EA2D-F2B7-4870-9BB8-883079BAA7FC}" type="presOf" srcId="{99C759CD-C040-4AC0-8DB7-C02285AE44D5}" destId="{CFC74A8F-1E77-40D0-AAC3-F0F656628A48}" srcOrd="0" destOrd="0" presId="urn:microsoft.com/office/officeart/2005/8/layout/list1"/>
    <dgm:cxn modelId="{83288233-A092-4005-85F5-46EEB3C11A39}" srcId="{99C759CD-C040-4AC0-8DB7-C02285AE44D5}" destId="{E7EA3AFD-AB27-4A26-A100-0ACFDEF46A57}" srcOrd="2" destOrd="0" parTransId="{9802F9E3-FCFD-4EC8-8198-971F5B7F39B8}" sibTransId="{98C89371-1162-4CD7-BDFF-561AC03CBCC4}"/>
    <dgm:cxn modelId="{A3F1C349-665E-4E48-91EB-5299253344D2}" type="presOf" srcId="{C7D2D558-E14A-4A72-A190-6442451D74FA}" destId="{CE922519-F052-4F71-87F6-F4EC7FC75BF8}" srcOrd="0" destOrd="0" presId="urn:microsoft.com/office/officeart/2005/8/layout/list1"/>
    <dgm:cxn modelId="{02E72E90-2C49-496A-A05F-B3F92D424FB6}" type="presOf" srcId="{27DF4702-30CD-4C75-84B9-E385025F06FA}" destId="{C1D05C25-EEDC-4FA1-B867-C3A26731B20E}" srcOrd="1" destOrd="0" presId="urn:microsoft.com/office/officeart/2005/8/layout/list1"/>
    <dgm:cxn modelId="{846A61A0-AF04-4C06-8D6B-DA47D51868EE}" srcId="{99C759CD-C040-4AC0-8DB7-C02285AE44D5}" destId="{27DF4702-30CD-4C75-84B9-E385025F06FA}" srcOrd="0" destOrd="0" parTransId="{C35411A1-8ED9-41DA-AE3A-425A15578D9A}" sibTransId="{69F3FD10-29E3-4AE4-91B3-729CE6D0A72A}"/>
    <dgm:cxn modelId="{69B3F3D1-F695-4244-8093-67BCD01A569B}" type="presOf" srcId="{E7EA3AFD-AB27-4A26-A100-0ACFDEF46A57}" destId="{B2E21D13-7C3D-4EA1-8EA0-9516A3586437}" srcOrd="1" destOrd="0" presId="urn:microsoft.com/office/officeart/2005/8/layout/list1"/>
    <dgm:cxn modelId="{B81C1C33-1EE3-4D2E-8D28-53BF71DDDF32}" type="presParOf" srcId="{CFC74A8F-1E77-40D0-AAC3-F0F656628A48}" destId="{FA8DFC07-11FE-4980-AFAC-5482C4C06E36}" srcOrd="0" destOrd="0" presId="urn:microsoft.com/office/officeart/2005/8/layout/list1"/>
    <dgm:cxn modelId="{C849177A-A40C-4B0F-BE03-7A94ED1CE2F3}" type="presParOf" srcId="{FA8DFC07-11FE-4980-AFAC-5482C4C06E36}" destId="{C2548411-8914-42E5-8323-C380784F7CCF}" srcOrd="0" destOrd="0" presId="urn:microsoft.com/office/officeart/2005/8/layout/list1"/>
    <dgm:cxn modelId="{F3F24EF6-E52D-4215-BADD-E86AFBB35A87}" type="presParOf" srcId="{FA8DFC07-11FE-4980-AFAC-5482C4C06E36}" destId="{C1D05C25-EEDC-4FA1-B867-C3A26731B20E}" srcOrd="1" destOrd="0" presId="urn:microsoft.com/office/officeart/2005/8/layout/list1"/>
    <dgm:cxn modelId="{D491ECF0-B33E-4EE8-8A4B-CE527E017B1B}" type="presParOf" srcId="{CFC74A8F-1E77-40D0-AAC3-F0F656628A48}" destId="{E87BD205-F0B6-4820-9C60-96C0ADCA94A9}" srcOrd="1" destOrd="0" presId="urn:microsoft.com/office/officeart/2005/8/layout/list1"/>
    <dgm:cxn modelId="{E64D77E8-4F6E-43C2-8925-51DCF68DD6B7}" type="presParOf" srcId="{CFC74A8F-1E77-40D0-AAC3-F0F656628A48}" destId="{89F08336-853B-4CB4-9278-DA6CA3DD95DB}" srcOrd="2" destOrd="0" presId="urn:microsoft.com/office/officeart/2005/8/layout/list1"/>
    <dgm:cxn modelId="{75BB9DE4-7E51-4875-8FCD-919D11EE2272}" type="presParOf" srcId="{CFC74A8F-1E77-40D0-AAC3-F0F656628A48}" destId="{8B8D1862-0D35-47A4-8222-83D63374E33D}" srcOrd="3" destOrd="0" presId="urn:microsoft.com/office/officeart/2005/8/layout/list1"/>
    <dgm:cxn modelId="{3C80788E-494F-44B8-980B-BA8B4923A1CD}" type="presParOf" srcId="{CFC74A8F-1E77-40D0-AAC3-F0F656628A48}" destId="{8A83DA2D-EF91-45CE-AB64-E7CD19E4AB75}" srcOrd="4" destOrd="0" presId="urn:microsoft.com/office/officeart/2005/8/layout/list1"/>
    <dgm:cxn modelId="{4BDE26E5-3445-4F71-AAE7-5402BE4ABA76}" type="presParOf" srcId="{8A83DA2D-EF91-45CE-AB64-E7CD19E4AB75}" destId="{CE922519-F052-4F71-87F6-F4EC7FC75BF8}" srcOrd="0" destOrd="0" presId="urn:microsoft.com/office/officeart/2005/8/layout/list1"/>
    <dgm:cxn modelId="{505C1DA3-E56C-4A8F-9356-27273D9A2002}" type="presParOf" srcId="{8A83DA2D-EF91-45CE-AB64-E7CD19E4AB75}" destId="{237AEFBA-62F9-466D-8A94-24C16C5A5E94}" srcOrd="1" destOrd="0" presId="urn:microsoft.com/office/officeart/2005/8/layout/list1"/>
    <dgm:cxn modelId="{B57DC32E-6B65-4852-A871-D657925BE2D7}" type="presParOf" srcId="{CFC74A8F-1E77-40D0-AAC3-F0F656628A48}" destId="{0BF4BF03-F7D8-43DE-B87C-A9A017CFABAF}" srcOrd="5" destOrd="0" presId="urn:microsoft.com/office/officeart/2005/8/layout/list1"/>
    <dgm:cxn modelId="{7112D4B5-DF88-47EE-B86D-08EA323F0FE1}" type="presParOf" srcId="{CFC74A8F-1E77-40D0-AAC3-F0F656628A48}" destId="{1EF652C4-4BF3-4117-94F0-DBF7E2E027E7}" srcOrd="6" destOrd="0" presId="urn:microsoft.com/office/officeart/2005/8/layout/list1"/>
    <dgm:cxn modelId="{5BD49C49-A7DF-41C9-A247-00C7E87185A7}" type="presParOf" srcId="{CFC74A8F-1E77-40D0-AAC3-F0F656628A48}" destId="{0BC53A92-0EBB-4DCD-90BD-C58758D2D6ED}" srcOrd="7" destOrd="0" presId="urn:microsoft.com/office/officeart/2005/8/layout/list1"/>
    <dgm:cxn modelId="{A6BE17C5-3470-4170-B5B3-819BEE296535}" type="presParOf" srcId="{CFC74A8F-1E77-40D0-AAC3-F0F656628A48}" destId="{B4F9BBAF-E16A-4051-98CB-496507913B20}" srcOrd="8" destOrd="0" presId="urn:microsoft.com/office/officeart/2005/8/layout/list1"/>
    <dgm:cxn modelId="{253264CE-2340-43BC-B586-AF7F41EC6C13}" type="presParOf" srcId="{B4F9BBAF-E16A-4051-98CB-496507913B20}" destId="{FC1D90C5-3E34-4F04-B655-7FF2EC032183}" srcOrd="0" destOrd="0" presId="urn:microsoft.com/office/officeart/2005/8/layout/list1"/>
    <dgm:cxn modelId="{B37597FB-B794-446C-B934-425A997B841D}" type="presParOf" srcId="{B4F9BBAF-E16A-4051-98CB-496507913B20}" destId="{B2E21D13-7C3D-4EA1-8EA0-9516A3586437}" srcOrd="1" destOrd="0" presId="urn:microsoft.com/office/officeart/2005/8/layout/list1"/>
    <dgm:cxn modelId="{285C1457-C373-493D-9B2C-7311DDF7BA77}" type="presParOf" srcId="{CFC74A8F-1E77-40D0-AAC3-F0F656628A48}" destId="{EFFFD4E0-23F7-4070-9615-004220100E5D}" srcOrd="9" destOrd="0" presId="urn:microsoft.com/office/officeart/2005/8/layout/list1"/>
    <dgm:cxn modelId="{C9E411F8-8557-4E88-84B6-058645F749AF}" type="presParOf" srcId="{CFC74A8F-1E77-40D0-AAC3-F0F656628A48}" destId="{13CDBE64-015A-446C-828C-429232B59B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CD37C-E52F-4FE4-80EB-D0E85207368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2AD509-7615-4268-B7A1-188C8C405A82}">
      <dgm:prSet phldrT="[文本]"/>
      <dgm:spPr/>
      <dgm:t>
        <a:bodyPr/>
        <a:lstStyle/>
        <a:p>
          <a:r>
            <a:rPr lang="en-US" b="0" i="0" dirty="0" err="1"/>
            <a:t>AddTransient</a:t>
          </a:r>
          <a:endParaRPr lang="zh-CN" altLang="en-US" dirty="0"/>
        </a:p>
      </dgm:t>
    </dgm:pt>
    <dgm:pt modelId="{713DB51C-9DB9-4C7E-9324-D92CDDA02D6B}" type="parTrans" cxnId="{879EE0EF-0843-4D8E-8A2A-C12474287E37}">
      <dgm:prSet/>
      <dgm:spPr/>
      <dgm:t>
        <a:bodyPr/>
        <a:lstStyle/>
        <a:p>
          <a:endParaRPr lang="zh-CN" altLang="en-US"/>
        </a:p>
      </dgm:t>
    </dgm:pt>
    <dgm:pt modelId="{95852B0A-87BF-4D84-B143-2C0BFBA7E1F0}" type="sibTrans" cxnId="{879EE0EF-0843-4D8E-8A2A-C12474287E37}">
      <dgm:prSet/>
      <dgm:spPr/>
      <dgm:t>
        <a:bodyPr/>
        <a:lstStyle/>
        <a:p>
          <a:endParaRPr lang="zh-CN" altLang="en-US"/>
        </a:p>
      </dgm:t>
    </dgm:pt>
    <dgm:pt modelId="{67DB1B84-540E-4BA2-85B7-ABAA43FA71EB}">
      <dgm:prSet phldrT="[文本]" custT="1"/>
      <dgm:spPr/>
      <dgm:t>
        <a:bodyPr/>
        <a:lstStyle/>
        <a:p>
          <a:r>
            <a:rPr lang="zh-CN" altLang="en-US" sz="1200" b="0" i="0" dirty="0"/>
            <a:t>每一次</a:t>
          </a:r>
          <a:r>
            <a:rPr lang="en-US" sz="1200" b="0" i="0" dirty="0" err="1"/>
            <a:t>GetService</a:t>
          </a:r>
          <a:r>
            <a:rPr lang="zh-CN" altLang="en-US" sz="1200" b="0" i="0" dirty="0"/>
            <a:t>都会创建一个新的实例</a:t>
          </a:r>
          <a:endParaRPr lang="zh-CN" altLang="en-US" sz="1200" dirty="0"/>
        </a:p>
      </dgm:t>
    </dgm:pt>
    <dgm:pt modelId="{7C78DD19-921B-436F-BE06-DD7D07C07E25}" type="parTrans" cxnId="{0FA31FEF-78C4-4C02-B383-2A4421BAABDC}">
      <dgm:prSet/>
      <dgm:spPr/>
      <dgm:t>
        <a:bodyPr/>
        <a:lstStyle/>
        <a:p>
          <a:endParaRPr lang="zh-CN" altLang="en-US"/>
        </a:p>
      </dgm:t>
    </dgm:pt>
    <dgm:pt modelId="{E4198302-EE92-469F-A81D-4377402C945F}" type="sibTrans" cxnId="{0FA31FEF-78C4-4C02-B383-2A4421BAABDC}">
      <dgm:prSet/>
      <dgm:spPr/>
      <dgm:t>
        <a:bodyPr/>
        <a:lstStyle/>
        <a:p>
          <a:endParaRPr lang="zh-CN" altLang="en-US"/>
        </a:p>
      </dgm:t>
    </dgm:pt>
    <dgm:pt modelId="{1DF176F5-C8EF-4003-86C4-44EB28162006}">
      <dgm:prSet phldrT="[文本]"/>
      <dgm:spPr/>
      <dgm:t>
        <a:bodyPr/>
        <a:lstStyle/>
        <a:p>
          <a:r>
            <a:rPr lang="en-US" b="0" i="0" dirty="0" err="1"/>
            <a:t>AddSingleton</a:t>
          </a:r>
          <a:endParaRPr lang="zh-CN" altLang="en-US" dirty="0"/>
        </a:p>
      </dgm:t>
    </dgm:pt>
    <dgm:pt modelId="{EFE0798F-F5CB-40F1-94DB-2EDD9C072767}" type="parTrans" cxnId="{9022C75F-05C0-4DE7-A2AD-AED0DFA7A01E}">
      <dgm:prSet/>
      <dgm:spPr/>
      <dgm:t>
        <a:bodyPr/>
        <a:lstStyle/>
        <a:p>
          <a:endParaRPr lang="zh-CN" altLang="en-US"/>
        </a:p>
      </dgm:t>
    </dgm:pt>
    <dgm:pt modelId="{A1C765E9-AF2D-4892-BD72-25322E8C84F2}" type="sibTrans" cxnId="{9022C75F-05C0-4DE7-A2AD-AED0DFA7A01E}">
      <dgm:prSet/>
      <dgm:spPr/>
      <dgm:t>
        <a:bodyPr/>
        <a:lstStyle/>
        <a:p>
          <a:endParaRPr lang="zh-CN" altLang="en-US"/>
        </a:p>
      </dgm:t>
    </dgm:pt>
    <dgm:pt modelId="{F02ADF44-4646-439D-AD7B-31CADDA0001E}">
      <dgm:prSet phldrT="[文本]" custT="1"/>
      <dgm:spPr/>
      <dgm:t>
        <a:bodyPr/>
        <a:lstStyle/>
        <a:p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在同一个</a:t>
          </a:r>
          <a:r>
            <a: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Scope</a:t>
          </a:r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内只初始化一个实例 </a:t>
          </a:r>
        </a:p>
      </dgm:t>
    </dgm:pt>
    <dgm:pt modelId="{B93E8405-816A-4ACF-8425-13C53B6773F6}" type="parTrans" cxnId="{C497105C-0354-49DB-8DD8-61B658334E64}">
      <dgm:prSet/>
      <dgm:spPr/>
      <dgm:t>
        <a:bodyPr/>
        <a:lstStyle/>
        <a:p>
          <a:endParaRPr lang="zh-CN" altLang="en-US"/>
        </a:p>
      </dgm:t>
    </dgm:pt>
    <dgm:pt modelId="{49397D1F-6FF5-474D-BAEC-4268E28151CA}" type="sibTrans" cxnId="{C497105C-0354-49DB-8DD8-61B658334E64}">
      <dgm:prSet/>
      <dgm:spPr/>
      <dgm:t>
        <a:bodyPr/>
        <a:lstStyle/>
        <a:p>
          <a:endParaRPr lang="zh-CN" altLang="en-US"/>
        </a:p>
      </dgm:t>
    </dgm:pt>
    <dgm:pt modelId="{51B33EF7-2EAD-4FEF-9AC1-F58FB0670A6D}">
      <dgm:prSet phldrT="[文本]"/>
      <dgm:spPr/>
      <dgm:t>
        <a:bodyPr/>
        <a:lstStyle/>
        <a:p>
          <a:r>
            <a:rPr lang="en-US" b="0" i="0" dirty="0" err="1"/>
            <a:t>AddScoped</a:t>
          </a:r>
          <a:endParaRPr lang="zh-CN" altLang="en-US" dirty="0"/>
        </a:p>
      </dgm:t>
    </dgm:pt>
    <dgm:pt modelId="{F6735055-F9F7-41F2-AF09-820C9B8191F8}" type="parTrans" cxnId="{79EF7CAB-2D95-4CE9-8800-9AC4C4AE5ED5}">
      <dgm:prSet/>
      <dgm:spPr/>
      <dgm:t>
        <a:bodyPr/>
        <a:lstStyle/>
        <a:p>
          <a:endParaRPr lang="zh-CN" altLang="en-US"/>
        </a:p>
      </dgm:t>
    </dgm:pt>
    <dgm:pt modelId="{CA3B3B65-9949-4C2F-BE18-3FF6AFBF527E}" type="sibTrans" cxnId="{79EF7CAB-2D95-4CE9-8800-9AC4C4AE5ED5}">
      <dgm:prSet/>
      <dgm:spPr/>
      <dgm:t>
        <a:bodyPr/>
        <a:lstStyle/>
        <a:p>
          <a:endParaRPr lang="zh-CN" altLang="en-US"/>
        </a:p>
      </dgm:t>
    </dgm:pt>
    <dgm:pt modelId="{4BC72808-AB4A-4A9C-AACC-54107386265B}">
      <dgm:prSet phldrT="[文本]" custT="1"/>
      <dgm:spPr/>
      <dgm:t>
        <a:bodyPr/>
        <a:lstStyle/>
        <a:p>
          <a:r>
            <a:rPr lang="zh-CN" altLang="en-US" sz="1200" b="0" i="0" kern="1200" dirty="0"/>
            <a:t>整个应用程序生命周期以内只创建一个实例</a:t>
          </a:r>
          <a:endParaRPr lang="zh-CN" alt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47EC620-BA9E-4381-AF93-93FE11408CE7}" type="parTrans" cxnId="{123B2551-5FC5-4D29-94BB-8CE71AB18ECD}">
      <dgm:prSet/>
      <dgm:spPr/>
      <dgm:t>
        <a:bodyPr/>
        <a:lstStyle/>
        <a:p>
          <a:endParaRPr lang="zh-CN" altLang="en-US"/>
        </a:p>
      </dgm:t>
    </dgm:pt>
    <dgm:pt modelId="{D26AA54D-88CE-40F5-8273-6942B7697554}" type="sibTrans" cxnId="{123B2551-5FC5-4D29-94BB-8CE71AB18ECD}">
      <dgm:prSet/>
      <dgm:spPr/>
      <dgm:t>
        <a:bodyPr/>
        <a:lstStyle/>
        <a:p>
          <a:endParaRPr lang="zh-CN" altLang="en-US"/>
        </a:p>
      </dgm:t>
    </dgm:pt>
    <dgm:pt modelId="{C663A40E-1638-4FEF-9FF3-0DA332DB81B1}" type="pres">
      <dgm:prSet presAssocID="{B89CD37C-E52F-4FE4-80EB-D0E85207368E}" presName="Name0" presStyleCnt="0">
        <dgm:presLayoutVars>
          <dgm:dir/>
          <dgm:animLvl val="lvl"/>
          <dgm:resizeHandles val="exact"/>
        </dgm:presLayoutVars>
      </dgm:prSet>
      <dgm:spPr/>
    </dgm:pt>
    <dgm:pt modelId="{295E1D6E-99C1-4B31-A6B7-AE5E39A1B4B7}" type="pres">
      <dgm:prSet presAssocID="{FD2AD509-7615-4268-B7A1-188C8C405A82}" presName="composite" presStyleCnt="0"/>
      <dgm:spPr/>
    </dgm:pt>
    <dgm:pt modelId="{CA8919EA-A4A0-4528-80C8-2460780A0051}" type="pres">
      <dgm:prSet presAssocID="{FD2AD509-7615-4268-B7A1-188C8C405A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D31E6F-D283-4AE7-AF7D-9303850DEF7B}" type="pres">
      <dgm:prSet presAssocID="{FD2AD509-7615-4268-B7A1-188C8C405A82}" presName="desTx" presStyleLbl="alignAccFollowNode1" presStyleIdx="0" presStyleCnt="3">
        <dgm:presLayoutVars>
          <dgm:bulletEnabled val="1"/>
        </dgm:presLayoutVars>
      </dgm:prSet>
      <dgm:spPr/>
    </dgm:pt>
    <dgm:pt modelId="{4AEE99F5-A745-4D13-867D-E8FBC5A90AB9}" type="pres">
      <dgm:prSet presAssocID="{95852B0A-87BF-4D84-B143-2C0BFBA7E1F0}" presName="space" presStyleCnt="0"/>
      <dgm:spPr/>
    </dgm:pt>
    <dgm:pt modelId="{2FCFA43F-DE90-4F27-8D8A-D54D017D3277}" type="pres">
      <dgm:prSet presAssocID="{1DF176F5-C8EF-4003-86C4-44EB28162006}" presName="composite" presStyleCnt="0"/>
      <dgm:spPr/>
    </dgm:pt>
    <dgm:pt modelId="{98FCA280-BA6D-41A9-9EDD-44F7C73C5E01}" type="pres">
      <dgm:prSet presAssocID="{1DF176F5-C8EF-4003-86C4-44EB2816200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25FB4C-C2F9-431C-85CF-63EC0E094DEC}" type="pres">
      <dgm:prSet presAssocID="{1DF176F5-C8EF-4003-86C4-44EB28162006}" presName="desTx" presStyleLbl="alignAccFollowNode1" presStyleIdx="1" presStyleCnt="3">
        <dgm:presLayoutVars>
          <dgm:bulletEnabled val="1"/>
        </dgm:presLayoutVars>
      </dgm:prSet>
      <dgm:spPr/>
    </dgm:pt>
    <dgm:pt modelId="{F79759E9-C544-43B8-8973-D3A7E9B371DA}" type="pres">
      <dgm:prSet presAssocID="{A1C765E9-AF2D-4892-BD72-25322E8C84F2}" presName="space" presStyleCnt="0"/>
      <dgm:spPr/>
    </dgm:pt>
    <dgm:pt modelId="{48F4E2CB-7611-42B1-827C-4F612628D4C5}" type="pres">
      <dgm:prSet presAssocID="{51B33EF7-2EAD-4FEF-9AC1-F58FB0670A6D}" presName="composite" presStyleCnt="0"/>
      <dgm:spPr/>
    </dgm:pt>
    <dgm:pt modelId="{6C1FB6C3-D771-4D7C-AD60-67FF0C44FABF}" type="pres">
      <dgm:prSet presAssocID="{51B33EF7-2EAD-4FEF-9AC1-F58FB0670A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B43D377-DB6B-4730-AA25-F9D28C45094A}" type="pres">
      <dgm:prSet presAssocID="{51B33EF7-2EAD-4FEF-9AC1-F58FB0670A6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5FAC818-EDE5-483B-B2D4-5C5011F8A25C}" type="presOf" srcId="{51B33EF7-2EAD-4FEF-9AC1-F58FB0670A6D}" destId="{6C1FB6C3-D771-4D7C-AD60-67FF0C44FABF}" srcOrd="0" destOrd="0" presId="urn:microsoft.com/office/officeart/2005/8/layout/hList1"/>
    <dgm:cxn modelId="{3C532F19-DA90-4A76-93EF-0DD8D348EFAC}" type="presOf" srcId="{1DF176F5-C8EF-4003-86C4-44EB28162006}" destId="{98FCA280-BA6D-41A9-9EDD-44F7C73C5E01}" srcOrd="0" destOrd="0" presId="urn:microsoft.com/office/officeart/2005/8/layout/hList1"/>
    <dgm:cxn modelId="{E9EA4333-EFCD-43A7-9CCB-A46994361D5B}" type="presOf" srcId="{B89CD37C-E52F-4FE4-80EB-D0E85207368E}" destId="{C663A40E-1638-4FEF-9FF3-0DA332DB81B1}" srcOrd="0" destOrd="0" presId="urn:microsoft.com/office/officeart/2005/8/layout/hList1"/>
    <dgm:cxn modelId="{C497105C-0354-49DB-8DD8-61B658334E64}" srcId="{1DF176F5-C8EF-4003-86C4-44EB28162006}" destId="{F02ADF44-4646-439D-AD7B-31CADDA0001E}" srcOrd="0" destOrd="0" parTransId="{B93E8405-816A-4ACF-8425-13C53B6773F6}" sibTransId="{49397D1F-6FF5-474D-BAEC-4268E28151CA}"/>
    <dgm:cxn modelId="{9022C75F-05C0-4DE7-A2AD-AED0DFA7A01E}" srcId="{B89CD37C-E52F-4FE4-80EB-D0E85207368E}" destId="{1DF176F5-C8EF-4003-86C4-44EB28162006}" srcOrd="1" destOrd="0" parTransId="{EFE0798F-F5CB-40F1-94DB-2EDD9C072767}" sibTransId="{A1C765E9-AF2D-4892-BD72-25322E8C84F2}"/>
    <dgm:cxn modelId="{A53BBD69-BE46-41FE-8342-3C68EBB3EF4D}" type="presOf" srcId="{F02ADF44-4646-439D-AD7B-31CADDA0001E}" destId="{8525FB4C-C2F9-431C-85CF-63EC0E094DEC}" srcOrd="0" destOrd="0" presId="urn:microsoft.com/office/officeart/2005/8/layout/hList1"/>
    <dgm:cxn modelId="{AB33384A-A503-45B9-848C-EF2D6A3DF4CF}" type="presOf" srcId="{67DB1B84-540E-4BA2-85B7-ABAA43FA71EB}" destId="{94D31E6F-D283-4AE7-AF7D-9303850DEF7B}" srcOrd="0" destOrd="0" presId="urn:microsoft.com/office/officeart/2005/8/layout/hList1"/>
    <dgm:cxn modelId="{123B2551-5FC5-4D29-94BB-8CE71AB18ECD}" srcId="{51B33EF7-2EAD-4FEF-9AC1-F58FB0670A6D}" destId="{4BC72808-AB4A-4A9C-AACC-54107386265B}" srcOrd="0" destOrd="0" parTransId="{B47EC620-BA9E-4381-AF93-93FE11408CE7}" sibTransId="{D26AA54D-88CE-40F5-8273-6942B7697554}"/>
    <dgm:cxn modelId="{41C5EC77-AC38-4321-8BF2-89D4BBAC9C0D}" type="presOf" srcId="{4BC72808-AB4A-4A9C-AACC-54107386265B}" destId="{6B43D377-DB6B-4730-AA25-F9D28C45094A}" srcOrd="0" destOrd="0" presId="urn:microsoft.com/office/officeart/2005/8/layout/hList1"/>
    <dgm:cxn modelId="{79EF7CAB-2D95-4CE9-8800-9AC4C4AE5ED5}" srcId="{B89CD37C-E52F-4FE4-80EB-D0E85207368E}" destId="{51B33EF7-2EAD-4FEF-9AC1-F58FB0670A6D}" srcOrd="2" destOrd="0" parTransId="{F6735055-F9F7-41F2-AF09-820C9B8191F8}" sibTransId="{CA3B3B65-9949-4C2F-BE18-3FF6AFBF527E}"/>
    <dgm:cxn modelId="{DFFB8BB7-A545-4C68-903D-F5F932482AB9}" type="presOf" srcId="{FD2AD509-7615-4268-B7A1-188C8C405A82}" destId="{CA8919EA-A4A0-4528-80C8-2460780A0051}" srcOrd="0" destOrd="0" presId="urn:microsoft.com/office/officeart/2005/8/layout/hList1"/>
    <dgm:cxn modelId="{0FA31FEF-78C4-4C02-B383-2A4421BAABDC}" srcId="{FD2AD509-7615-4268-B7A1-188C8C405A82}" destId="{67DB1B84-540E-4BA2-85B7-ABAA43FA71EB}" srcOrd="0" destOrd="0" parTransId="{7C78DD19-921B-436F-BE06-DD7D07C07E25}" sibTransId="{E4198302-EE92-469F-A81D-4377402C945F}"/>
    <dgm:cxn modelId="{879EE0EF-0843-4D8E-8A2A-C12474287E37}" srcId="{B89CD37C-E52F-4FE4-80EB-D0E85207368E}" destId="{FD2AD509-7615-4268-B7A1-188C8C405A82}" srcOrd="0" destOrd="0" parTransId="{713DB51C-9DB9-4C7E-9324-D92CDDA02D6B}" sibTransId="{95852B0A-87BF-4D84-B143-2C0BFBA7E1F0}"/>
    <dgm:cxn modelId="{F5137A45-CC24-4CFE-AB14-AC64568CE1EA}" type="presParOf" srcId="{C663A40E-1638-4FEF-9FF3-0DA332DB81B1}" destId="{295E1D6E-99C1-4B31-A6B7-AE5E39A1B4B7}" srcOrd="0" destOrd="0" presId="urn:microsoft.com/office/officeart/2005/8/layout/hList1"/>
    <dgm:cxn modelId="{119B25C8-52C8-4C49-80EB-440F2E939DB6}" type="presParOf" srcId="{295E1D6E-99C1-4B31-A6B7-AE5E39A1B4B7}" destId="{CA8919EA-A4A0-4528-80C8-2460780A0051}" srcOrd="0" destOrd="0" presId="urn:microsoft.com/office/officeart/2005/8/layout/hList1"/>
    <dgm:cxn modelId="{3BCDCE92-391A-40AE-92B3-B2DF603CAE04}" type="presParOf" srcId="{295E1D6E-99C1-4B31-A6B7-AE5E39A1B4B7}" destId="{94D31E6F-D283-4AE7-AF7D-9303850DEF7B}" srcOrd="1" destOrd="0" presId="urn:microsoft.com/office/officeart/2005/8/layout/hList1"/>
    <dgm:cxn modelId="{32D6D701-7F21-4328-B6E8-398BD3207496}" type="presParOf" srcId="{C663A40E-1638-4FEF-9FF3-0DA332DB81B1}" destId="{4AEE99F5-A745-4D13-867D-E8FBC5A90AB9}" srcOrd="1" destOrd="0" presId="urn:microsoft.com/office/officeart/2005/8/layout/hList1"/>
    <dgm:cxn modelId="{C6949F3B-71A5-4718-AC30-4E7C270EF1F5}" type="presParOf" srcId="{C663A40E-1638-4FEF-9FF3-0DA332DB81B1}" destId="{2FCFA43F-DE90-4F27-8D8A-D54D017D3277}" srcOrd="2" destOrd="0" presId="urn:microsoft.com/office/officeart/2005/8/layout/hList1"/>
    <dgm:cxn modelId="{B5AFC2EF-68B9-4802-8494-7A8C0B27E110}" type="presParOf" srcId="{2FCFA43F-DE90-4F27-8D8A-D54D017D3277}" destId="{98FCA280-BA6D-41A9-9EDD-44F7C73C5E01}" srcOrd="0" destOrd="0" presId="urn:microsoft.com/office/officeart/2005/8/layout/hList1"/>
    <dgm:cxn modelId="{1CBF2DC4-53E3-4907-B57B-7658CBB0B836}" type="presParOf" srcId="{2FCFA43F-DE90-4F27-8D8A-D54D017D3277}" destId="{8525FB4C-C2F9-431C-85CF-63EC0E094DEC}" srcOrd="1" destOrd="0" presId="urn:microsoft.com/office/officeart/2005/8/layout/hList1"/>
    <dgm:cxn modelId="{F3C2FE3A-E40B-4128-B85C-A44C8FCE97BC}" type="presParOf" srcId="{C663A40E-1638-4FEF-9FF3-0DA332DB81B1}" destId="{F79759E9-C544-43B8-8973-D3A7E9B371DA}" srcOrd="3" destOrd="0" presId="urn:microsoft.com/office/officeart/2005/8/layout/hList1"/>
    <dgm:cxn modelId="{FAFA8BD2-C53C-45C2-B7D5-BA003BA5EBBB}" type="presParOf" srcId="{C663A40E-1638-4FEF-9FF3-0DA332DB81B1}" destId="{48F4E2CB-7611-42B1-827C-4F612628D4C5}" srcOrd="4" destOrd="0" presId="urn:microsoft.com/office/officeart/2005/8/layout/hList1"/>
    <dgm:cxn modelId="{E8A918A8-9D5F-488A-9AF9-EF91AB3B5286}" type="presParOf" srcId="{48F4E2CB-7611-42B1-827C-4F612628D4C5}" destId="{6C1FB6C3-D771-4D7C-AD60-67FF0C44FABF}" srcOrd="0" destOrd="0" presId="urn:microsoft.com/office/officeart/2005/8/layout/hList1"/>
    <dgm:cxn modelId="{F873E41E-2917-41E1-BDE6-BFABC9722EEA}" type="presParOf" srcId="{48F4E2CB-7611-42B1-827C-4F612628D4C5}" destId="{6B43D377-DB6B-4730-AA25-F9D28C4509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08336-853B-4CB4-9278-DA6CA3DD95DB}">
      <dsp:nvSpPr>
        <dsp:cNvPr id="0" name=""/>
        <dsp:cNvSpPr/>
      </dsp:nvSpPr>
      <dsp:spPr>
        <a:xfrm>
          <a:off x="0" y="343011"/>
          <a:ext cx="50642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05C25-EEDC-4FA1-B867-C3A26731B20E}">
      <dsp:nvSpPr>
        <dsp:cNvPr id="0" name=""/>
        <dsp:cNvSpPr/>
      </dsp:nvSpPr>
      <dsp:spPr>
        <a:xfrm>
          <a:off x="253211" y="62571"/>
          <a:ext cx="354495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991" tIns="0" rIns="1339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WHAT</a:t>
          </a:r>
          <a:r>
            <a:rPr lang="zh-CN" altLang="en-US" sz="1900" kern="1200" dirty="0"/>
            <a:t>：什么是依赖注入？</a:t>
          </a:r>
        </a:p>
      </dsp:txBody>
      <dsp:txXfrm>
        <a:off x="280591" y="89951"/>
        <a:ext cx="3490196" cy="506120"/>
      </dsp:txXfrm>
    </dsp:sp>
    <dsp:sp modelId="{1EF652C4-4BF3-4117-94F0-DBF7E2E027E7}">
      <dsp:nvSpPr>
        <dsp:cNvPr id="0" name=""/>
        <dsp:cNvSpPr/>
      </dsp:nvSpPr>
      <dsp:spPr>
        <a:xfrm>
          <a:off x="0" y="1204851"/>
          <a:ext cx="50642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AEFBA-62F9-466D-8A94-24C16C5A5E94}">
      <dsp:nvSpPr>
        <dsp:cNvPr id="0" name=""/>
        <dsp:cNvSpPr/>
      </dsp:nvSpPr>
      <dsp:spPr>
        <a:xfrm>
          <a:off x="253211" y="924411"/>
          <a:ext cx="354495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991" tIns="0" rIns="1339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WHY</a:t>
          </a:r>
          <a:r>
            <a:rPr lang="zh-CN" altLang="en-US" sz="1900" kern="1200" dirty="0"/>
            <a:t>：为什么用依赖注入？</a:t>
          </a:r>
        </a:p>
      </dsp:txBody>
      <dsp:txXfrm>
        <a:off x="280591" y="951791"/>
        <a:ext cx="3490196" cy="506120"/>
      </dsp:txXfrm>
    </dsp:sp>
    <dsp:sp modelId="{13CDBE64-015A-446C-828C-429232B59BD9}">
      <dsp:nvSpPr>
        <dsp:cNvPr id="0" name=""/>
        <dsp:cNvSpPr/>
      </dsp:nvSpPr>
      <dsp:spPr>
        <a:xfrm>
          <a:off x="0" y="2066692"/>
          <a:ext cx="50642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21D13-7C3D-4EA1-8EA0-9516A3586437}">
      <dsp:nvSpPr>
        <dsp:cNvPr id="0" name=""/>
        <dsp:cNvSpPr/>
      </dsp:nvSpPr>
      <dsp:spPr>
        <a:xfrm>
          <a:off x="253211" y="1786252"/>
          <a:ext cx="354495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991" tIns="0" rIns="13399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HOW</a:t>
          </a:r>
          <a:r>
            <a:rPr lang="zh-CN" altLang="en-US" sz="1900" kern="1200" dirty="0"/>
            <a:t>：怎么用依赖注入？</a:t>
          </a:r>
        </a:p>
      </dsp:txBody>
      <dsp:txXfrm>
        <a:off x="280591" y="1813632"/>
        <a:ext cx="349019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919EA-A4A0-4528-80C8-2460780A0051}">
      <dsp:nvSpPr>
        <dsp:cNvPr id="0" name=""/>
        <dsp:cNvSpPr/>
      </dsp:nvSpPr>
      <dsp:spPr>
        <a:xfrm>
          <a:off x="1470" y="390609"/>
          <a:ext cx="1433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AddTransient</a:t>
          </a:r>
          <a:endParaRPr lang="zh-CN" altLang="en-US" sz="1700" kern="1200" dirty="0"/>
        </a:p>
      </dsp:txBody>
      <dsp:txXfrm>
        <a:off x="1470" y="390609"/>
        <a:ext cx="1433306" cy="489600"/>
      </dsp:txXfrm>
    </dsp:sp>
    <dsp:sp modelId="{94D31E6F-D283-4AE7-AF7D-9303850DEF7B}">
      <dsp:nvSpPr>
        <dsp:cNvPr id="0" name=""/>
        <dsp:cNvSpPr/>
      </dsp:nvSpPr>
      <dsp:spPr>
        <a:xfrm>
          <a:off x="1470" y="880209"/>
          <a:ext cx="143330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每一次</a:t>
          </a:r>
          <a:r>
            <a:rPr lang="en-US" sz="1200" b="0" i="0" kern="1200" dirty="0" err="1"/>
            <a:t>GetService</a:t>
          </a:r>
          <a:r>
            <a:rPr lang="zh-CN" altLang="en-US" sz="1200" b="0" i="0" kern="1200" dirty="0"/>
            <a:t>都会创建一个新的实例</a:t>
          </a:r>
          <a:endParaRPr lang="zh-CN" altLang="en-US" sz="1200" kern="1200" dirty="0"/>
        </a:p>
      </dsp:txBody>
      <dsp:txXfrm>
        <a:off x="1470" y="880209"/>
        <a:ext cx="1433306" cy="746639"/>
      </dsp:txXfrm>
    </dsp:sp>
    <dsp:sp modelId="{98FCA280-BA6D-41A9-9EDD-44F7C73C5E01}">
      <dsp:nvSpPr>
        <dsp:cNvPr id="0" name=""/>
        <dsp:cNvSpPr/>
      </dsp:nvSpPr>
      <dsp:spPr>
        <a:xfrm>
          <a:off x="1635438" y="390609"/>
          <a:ext cx="1433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AddSingleton</a:t>
          </a:r>
          <a:endParaRPr lang="zh-CN" altLang="en-US" sz="1700" kern="1200" dirty="0"/>
        </a:p>
      </dsp:txBody>
      <dsp:txXfrm>
        <a:off x="1635438" y="390609"/>
        <a:ext cx="1433306" cy="489600"/>
      </dsp:txXfrm>
    </dsp:sp>
    <dsp:sp modelId="{8525FB4C-C2F9-431C-85CF-63EC0E094DEC}">
      <dsp:nvSpPr>
        <dsp:cNvPr id="0" name=""/>
        <dsp:cNvSpPr/>
      </dsp:nvSpPr>
      <dsp:spPr>
        <a:xfrm>
          <a:off x="1635438" y="880209"/>
          <a:ext cx="143330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在同一个</a:t>
          </a:r>
          <a:r>
            <a: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Scope</a:t>
          </a:r>
          <a:r>
            <a: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内只初始化一个实例 </a:t>
          </a:r>
        </a:p>
      </dsp:txBody>
      <dsp:txXfrm>
        <a:off x="1635438" y="880209"/>
        <a:ext cx="1433306" cy="746639"/>
      </dsp:txXfrm>
    </dsp:sp>
    <dsp:sp modelId="{6C1FB6C3-D771-4D7C-AD60-67FF0C44FABF}">
      <dsp:nvSpPr>
        <dsp:cNvPr id="0" name=""/>
        <dsp:cNvSpPr/>
      </dsp:nvSpPr>
      <dsp:spPr>
        <a:xfrm>
          <a:off x="3269407" y="390609"/>
          <a:ext cx="143330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 err="1"/>
            <a:t>AddScoped</a:t>
          </a:r>
          <a:endParaRPr lang="zh-CN" altLang="en-US" sz="1700" kern="1200" dirty="0"/>
        </a:p>
      </dsp:txBody>
      <dsp:txXfrm>
        <a:off x="3269407" y="390609"/>
        <a:ext cx="1433306" cy="489600"/>
      </dsp:txXfrm>
    </dsp:sp>
    <dsp:sp modelId="{6B43D377-DB6B-4730-AA25-F9D28C45094A}">
      <dsp:nvSpPr>
        <dsp:cNvPr id="0" name=""/>
        <dsp:cNvSpPr/>
      </dsp:nvSpPr>
      <dsp:spPr>
        <a:xfrm>
          <a:off x="3269407" y="880209"/>
          <a:ext cx="143330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0" i="0" kern="1200" dirty="0"/>
            <a:t>整个应用程序生命周期以内只创建一个实例</a:t>
          </a:r>
          <a:endParaRPr lang="zh-CN" altLang="en-US" sz="1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3269407" y="880209"/>
        <a:ext cx="1433306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98BF7-F0E5-4228-BC96-88A4E0E5E93B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6729E-5092-4D53-B020-609A2D1F4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8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2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2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22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82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5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7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33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1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57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00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59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25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6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4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8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0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1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4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6729E-5092-4D53-B020-609A2D1F4FB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5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D307-3337-4991-923A-28798266770A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8C17-BD7D-4DB5-A287-72D63153C8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9.pn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rtinfowler.com/articles/injection.html" TargetMode="External"/><Relationship Id="rId5" Type="http://schemas.openxmlformats.org/officeDocument/2006/relationships/hyperlink" Target="https://www.cnblogs.com/jhli/p/6019895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pic>
        <p:nvPicPr>
          <p:cNvPr id="9" name="图片 8" descr="资源 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7" y="555527"/>
            <a:ext cx="576065" cy="409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1171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模块间相对独立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这是内容</a:t>
            </a:r>
            <a:r>
              <a:rPr lang="en-US" altLang="zh-CN" sz="1600" dirty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3818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代码高复用性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这是内容</a:t>
            </a:r>
            <a:r>
              <a:rPr lang="en-US" altLang="zh-CN" sz="1600" dirty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049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系统易扩展性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这是内容</a:t>
            </a:r>
            <a:r>
              <a:rPr lang="en-US" altLang="zh-CN" sz="1600" dirty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4372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二、怎么用依赖注入？（</a:t>
            </a:r>
            <a:r>
              <a:rPr lang="en-US" altLang="zh-CN" sz="2000" b="1" i="1" dirty="0" err="1">
                <a:latin typeface="微软雅黑" pitchFamily="34" charset="-122"/>
                <a:ea typeface="微软雅黑" pitchFamily="34" charset="-122"/>
              </a:rPr>
              <a:t>.Net</a:t>
            </a:r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方面）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1.</a:t>
            </a:r>
            <a:r>
              <a:rPr lang="zh-CN" altLang="en-US" sz="1600" dirty="0"/>
              <a:t>实例注册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2.</a:t>
            </a:r>
            <a:r>
              <a:rPr lang="zh-CN" altLang="en-US" sz="1600" dirty="0"/>
              <a:t>依赖注入（</a:t>
            </a:r>
            <a:r>
              <a:rPr lang="en-US" altLang="zh-CN" sz="1600" dirty="0" err="1"/>
              <a:t>Autofac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7061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 工欲善其事必先利其器，前面提到的“第三方”</a:t>
            </a:r>
            <a:r>
              <a:rPr lang="en-US" altLang="zh-CN" sz="1600" dirty="0"/>
              <a:t>IOC</a:t>
            </a:r>
            <a:r>
              <a:rPr lang="zh-CN" altLang="en-US" sz="1600" dirty="0"/>
              <a:t>容器</a:t>
            </a:r>
            <a:endParaRPr lang="en-US" altLang="zh-CN" sz="1600" dirty="0"/>
          </a:p>
          <a:p>
            <a:r>
              <a:rPr lang="zh-CN" altLang="en-US" sz="1600" dirty="0"/>
              <a:t>如何为我们提供我们所需要的对象实例呢？答案是</a:t>
            </a:r>
            <a:r>
              <a:rPr lang="en-US" altLang="zh-CN" sz="1600" dirty="0"/>
              <a:t>:</a:t>
            </a:r>
            <a:r>
              <a:rPr lang="zh-CN" altLang="en-US" sz="1600" dirty="0">
                <a:solidFill>
                  <a:srgbClr val="FF0000"/>
                </a:solidFill>
              </a:rPr>
              <a:t>注册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通过默认的 </a:t>
            </a:r>
            <a:r>
              <a:rPr lang="en-US" altLang="zh-CN" sz="1600" dirty="0" err="1"/>
              <a:t>ServiceCollection</a:t>
            </a:r>
            <a:r>
              <a:rPr lang="zh-CN" altLang="en-US" sz="1600" dirty="0"/>
              <a:t>（在</a:t>
            </a:r>
            <a:r>
              <a:rPr lang="en-US" altLang="zh-CN" sz="1600" dirty="0" err="1"/>
              <a:t>Microsoft.Extensions.DependencyInjection</a:t>
            </a:r>
            <a:r>
              <a:rPr lang="zh-CN" altLang="en-US" sz="1600" dirty="0"/>
              <a:t>命名空间下）有三个方法注册实例：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7FEF24-E39C-4F51-96C5-D3781D54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20020"/>
            <a:ext cx="2520280" cy="12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8C4A44B9-44F6-4EA0-925F-CEC4AE115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614128"/>
              </p:ext>
            </p:extLst>
          </p:nvPr>
        </p:nvGraphicFramePr>
        <p:xfrm>
          <a:off x="2219908" y="2709843"/>
          <a:ext cx="4704184" cy="201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279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实例注册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使用示例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79DBB6-8C9F-401D-8F68-8C91F174D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35770"/>
            <a:ext cx="9144000" cy="28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3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</a:t>
            </a:r>
            <a:r>
              <a:rPr lang="zh-CN" altLang="en-US" sz="2000" i="1" dirty="0"/>
              <a:t>依赖注入（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  </a:t>
            </a:r>
            <a:r>
              <a:rPr lang="en-US" altLang="zh-CN" sz="1600" dirty="0"/>
              <a:t>ASP.NET Core</a:t>
            </a:r>
            <a:r>
              <a:rPr lang="zh-CN" altLang="en-US" sz="1600" dirty="0"/>
              <a:t>中使用了自带的</a:t>
            </a:r>
            <a:r>
              <a:rPr lang="en-US" altLang="zh-CN" sz="1600" dirty="0"/>
              <a:t>Dependency Injection</a:t>
            </a:r>
            <a:r>
              <a:rPr lang="zh-CN" altLang="en-US" sz="1600" dirty="0"/>
              <a:t>作为了</a:t>
            </a:r>
            <a:endParaRPr lang="en-US" altLang="zh-CN" sz="1600" dirty="0"/>
          </a:p>
          <a:p>
            <a:r>
              <a:rPr lang="zh-CN" altLang="en-US" sz="1600" dirty="0"/>
              <a:t>默认的</a:t>
            </a:r>
            <a:r>
              <a:rPr lang="en-US" altLang="zh-CN" sz="1600" dirty="0"/>
              <a:t>IOC</a:t>
            </a:r>
            <a:r>
              <a:rPr lang="zh-CN" altLang="en-US" sz="1600" dirty="0"/>
              <a:t>容器。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以及各种三方提供的</a:t>
            </a:r>
            <a:r>
              <a:rPr lang="en-US" altLang="zh-CN" sz="1600" dirty="0"/>
              <a:t>IOC</a:t>
            </a:r>
            <a:r>
              <a:rPr lang="zh-CN" altLang="en-US" sz="1600" dirty="0"/>
              <a:t>容器，较为知名的有：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CastleWindsor</a:t>
            </a:r>
            <a:r>
              <a:rPr lang="zh-CN" altLang="en-US" sz="1600" dirty="0"/>
              <a:t>，</a:t>
            </a:r>
            <a:r>
              <a:rPr lang="en-US" altLang="zh-CN" sz="1600" dirty="0"/>
              <a:t>Unity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Autofac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ObjectBuilder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StructureMap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Spring.Net</a:t>
            </a:r>
            <a:r>
              <a:rPr lang="zh-CN" altLang="en-US" sz="1600" dirty="0"/>
              <a:t>，这些第三方工具各不相同，但功能大体都相同，大都需要事先对接口与实现进行配对（通过代码或配置文件），然后由系统自动或手动来通过接口来获得相应实现类的实例，对象实例化的工作由</a:t>
            </a:r>
            <a:r>
              <a:rPr lang="en-US" altLang="zh-CN" sz="1600" dirty="0"/>
              <a:t>IOC</a:t>
            </a:r>
            <a:r>
              <a:rPr lang="zh-CN" altLang="en-US" sz="1600" dirty="0"/>
              <a:t>容器自动完成。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接下来以平时在开发中使用最多的</a:t>
            </a:r>
            <a:r>
              <a:rPr lang="en-US" altLang="zh-CN" sz="1600" dirty="0"/>
              <a:t>IOC</a:t>
            </a:r>
            <a:r>
              <a:rPr lang="zh-CN" altLang="en-US" sz="1600" dirty="0"/>
              <a:t>容器，</a:t>
            </a:r>
            <a:r>
              <a:rPr lang="en-US" altLang="zh-CN" sz="1600" dirty="0" err="1"/>
              <a:t>Autofac</a:t>
            </a:r>
            <a:r>
              <a:rPr lang="zh-CN" altLang="en-US" sz="1600" dirty="0"/>
              <a:t>对几种注入方式的使用详细说明一下。</a:t>
            </a:r>
            <a:endParaRPr lang="en-US" altLang="zh-CN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7FEF24-E39C-4F51-96C5-D3781D54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20020"/>
            <a:ext cx="2520280" cy="12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03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</a:t>
            </a:r>
            <a:r>
              <a:rPr lang="zh-CN" altLang="en-US" sz="2000" i="1" dirty="0"/>
              <a:t>依赖注入（</a:t>
            </a:r>
            <a:r>
              <a:rPr lang="en-US" altLang="zh-CN" sz="2000" i="1" dirty="0" err="1"/>
              <a:t>Autofac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2.1 </a:t>
            </a:r>
            <a:r>
              <a:rPr lang="zh-CN" altLang="en-US" sz="1600" dirty="0"/>
              <a:t>构造函数注入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2.2 </a:t>
            </a:r>
            <a:r>
              <a:rPr lang="zh-CN" altLang="en-US" sz="1600" dirty="0"/>
              <a:t>属性（</a:t>
            </a:r>
            <a:r>
              <a:rPr lang="en-US" altLang="zh-CN" sz="1600" dirty="0"/>
              <a:t>Setter</a:t>
            </a:r>
            <a:r>
              <a:rPr lang="zh-CN" altLang="en-US" sz="1600" dirty="0"/>
              <a:t>）注入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2.3 </a:t>
            </a:r>
            <a:r>
              <a:rPr lang="zh-CN" altLang="en-US" sz="1600" dirty="0"/>
              <a:t>接口注入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2.4 </a:t>
            </a:r>
            <a:r>
              <a:rPr lang="zh-CN" altLang="en-US" b="1" dirty="0"/>
              <a:t>服务定位器（非注入）</a:t>
            </a:r>
            <a:endParaRPr lang="en-US" altLang="zh-CN" b="1" dirty="0"/>
          </a:p>
          <a:p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9001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2.1</a:t>
            </a:r>
            <a:r>
              <a:rPr lang="zh-CN" altLang="en-US" sz="2000" i="1" dirty="0"/>
              <a:t>构造函数注入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    构造函数注入（</a:t>
            </a:r>
            <a:r>
              <a:rPr lang="en-US" altLang="zh-CN" sz="1200" dirty="0"/>
              <a:t>constructor injection</a:t>
            </a:r>
            <a:r>
              <a:rPr lang="zh-CN" altLang="en-US" sz="1200" dirty="0"/>
              <a:t>）是依赖注入最常见的形式之一，同时也是相对简单的注入方式。</a:t>
            </a:r>
            <a:endParaRPr lang="en-US" altLang="zh-CN" sz="1200" dirty="0"/>
          </a:p>
          <a:p>
            <a:r>
              <a:rPr lang="zh-CN" altLang="en-US" sz="1200" dirty="0"/>
              <a:t>        由名称可以看出，该技术需要我们把所有依赖显示的体现在构造函数中。因此该服务在没有这些依赖时无法被构造。</a:t>
            </a:r>
            <a:endParaRPr lang="en-US" altLang="zh-CN" sz="1200" dirty="0"/>
          </a:p>
          <a:p>
            <a:r>
              <a:rPr lang="zh-CN" altLang="en-US" sz="1200" dirty="0"/>
              <a:t>        将注入的依赖赋值给只读（</a:t>
            </a:r>
            <a:r>
              <a:rPr lang="en-US" altLang="zh-CN" sz="1200" dirty="0" err="1"/>
              <a:t>readonly</a:t>
            </a:r>
            <a:r>
              <a:rPr lang="zh-CN" altLang="en-US" sz="1200" dirty="0"/>
              <a:t>）的字段或属性</a:t>
            </a:r>
            <a:r>
              <a:rPr lang="en-US" altLang="zh-CN" sz="1200" dirty="0"/>
              <a:t>(</a:t>
            </a:r>
            <a:r>
              <a:rPr lang="zh-CN" altLang="en-US" sz="1200" dirty="0"/>
              <a:t>为了防止在内部方法中意外地赋予其他值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zh-CN" altLang="en-US" sz="1200" dirty="0"/>
              <a:t>示例：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BBC84D-AE3F-4963-82A0-AF4DE8668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652" y="2515728"/>
            <a:ext cx="4536504" cy="20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8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2.2</a:t>
            </a:r>
            <a:r>
              <a:rPr lang="zh-CN" altLang="en-US" sz="2000" i="1" dirty="0"/>
              <a:t>属性注入（</a:t>
            </a:r>
            <a:r>
              <a:rPr lang="en-US" altLang="zh-CN" sz="2000" i="1" dirty="0"/>
              <a:t>Setter Injection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属性注入（</a:t>
            </a:r>
            <a:r>
              <a:rPr lang="en-US" altLang="zh-CN" sz="1200" dirty="0"/>
              <a:t>setter injection</a:t>
            </a:r>
            <a:r>
              <a:rPr lang="zh-CN" altLang="en-US" sz="1200" dirty="0"/>
              <a:t>）是依赖注入最常见的形式之一。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由名称可以看出，该技术需要我们把所有依赖显示的体现在构造函数中。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示例：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02952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33687"/>
            <a:ext cx="9144000" cy="2309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69954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latin typeface="微软雅黑" pitchFamily="34" charset="-122"/>
                <a:ea typeface="微软雅黑" pitchFamily="34" charset="-122"/>
              </a:rPr>
              <a:t>概括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1805759F-5D1F-4B0F-A342-79AC01B8B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310875"/>
              </p:ext>
            </p:extLst>
          </p:nvPr>
        </p:nvGraphicFramePr>
        <p:xfrm>
          <a:off x="1475656" y="1347614"/>
          <a:ext cx="5064224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2.2</a:t>
            </a:r>
            <a:r>
              <a:rPr lang="zh-CN" altLang="en-US" sz="2000" i="1" dirty="0"/>
              <a:t>属性注入（</a:t>
            </a:r>
            <a:r>
              <a:rPr lang="en-US" altLang="zh-CN" sz="2000" i="1" dirty="0"/>
              <a:t>Setter Injection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属性注入（</a:t>
            </a:r>
            <a:r>
              <a:rPr lang="en-US" altLang="zh-CN" sz="1200" dirty="0"/>
              <a:t>setter injection</a:t>
            </a:r>
            <a:r>
              <a:rPr lang="zh-CN" altLang="en-US" sz="1200" dirty="0"/>
              <a:t>）是依赖注入最常见的形式之一。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由名称可以看出，该技术需要我们把所有依赖显示的体现在构造函数中。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示例：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3324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2.4</a:t>
            </a:r>
            <a:r>
              <a:rPr lang="zh-CN" altLang="en-US" b="1" dirty="0"/>
              <a:t>服务定位器</a:t>
            </a:r>
            <a:r>
              <a:rPr lang="zh-CN" altLang="en-US" sz="2000" i="1" dirty="0"/>
              <a:t>（</a:t>
            </a:r>
            <a:r>
              <a:rPr lang="en-US" altLang="zh-CN" dirty="0" err="1"/>
              <a:t>ServiceLocatorPattern</a:t>
            </a:r>
            <a:r>
              <a:rPr lang="zh-CN" altLang="en-US" sz="2000" i="1" dirty="0"/>
              <a:t>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属性注入（</a:t>
            </a:r>
            <a:r>
              <a:rPr lang="en-US" altLang="zh-CN" sz="1200" dirty="0"/>
              <a:t>setter injection</a:t>
            </a:r>
            <a:r>
              <a:rPr lang="zh-CN" altLang="en-US" sz="1200" dirty="0"/>
              <a:t>）是依赖注入最常见的形式之一。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由名称可以看出，该技术需要我们把所有依赖显示的体现在构造函数中。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示例：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26000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3.Dependence </a:t>
            </a:r>
            <a:r>
              <a:rPr lang="en-US" altLang="zh-CN" sz="2000" i="1" dirty="0" err="1"/>
              <a:t>LookUp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这是内容</a:t>
            </a:r>
            <a:r>
              <a:rPr lang="en-US" altLang="zh-CN" sz="1600" dirty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993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4.XML</a:t>
            </a:r>
            <a:r>
              <a:rPr lang="zh-CN" altLang="en-US" sz="2000" i="1" dirty="0"/>
              <a:t>配置注册关系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这是内容</a:t>
            </a:r>
            <a:r>
              <a:rPr lang="en-US" altLang="zh-CN" sz="1600" dirty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374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总结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326344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总结一</a:t>
            </a: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总结二</a:t>
            </a: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总结三</a:t>
            </a: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总结四</a:t>
            </a: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9816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326344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一位大牛写的通俗易懂的</a:t>
            </a:r>
            <a:r>
              <a:rPr lang="en-US" altLang="zh-CN" sz="1600" b="1" dirty="0"/>
              <a:t>IOC</a:t>
            </a:r>
            <a:r>
              <a:rPr lang="zh-CN" altLang="en-US" sz="1600" b="1" dirty="0"/>
              <a:t>框架详解博客 </a:t>
            </a:r>
            <a:r>
              <a:rPr lang="en-US" altLang="zh-CN" sz="1600" dirty="0">
                <a:hlinkClick r:id="rId5"/>
              </a:rPr>
              <a:t>https://www.cnblogs.com/jhli/p/6019895.html</a:t>
            </a: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一篇经典的文章</a:t>
            </a:r>
            <a:r>
              <a:rPr lang="en-US" altLang="zh-CN" sz="1600" b="1" dirty="0"/>
              <a:t>《</a:t>
            </a:r>
            <a:r>
              <a:rPr lang="en-US" altLang="zh-CN" dirty="0"/>
              <a:t> Inversion of Control Containers and the Dependency Injection pattern</a:t>
            </a:r>
            <a:r>
              <a:rPr lang="en-US" altLang="zh-CN" sz="1600" b="1" dirty="0"/>
              <a:t>》</a:t>
            </a:r>
            <a:r>
              <a:rPr lang="en-US" altLang="zh-CN" sz="1600" dirty="0">
                <a:hlinkClick r:id="rId6"/>
              </a:rPr>
              <a:t> https://www.martinfowler.com/articles/injection.html</a:t>
            </a:r>
            <a:r>
              <a:rPr lang="en-US" altLang="zh-CN" sz="1600" dirty="0"/>
              <a:t> </a:t>
            </a:r>
            <a:endParaRPr lang="en-US" altLang="zh-CN" sz="1600" b="1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A0238BA-F52F-4E5F-89A7-1D7B59669604}"/>
              </a:ext>
            </a:extLst>
          </p:cNvPr>
          <p:cNvSpPr txBox="1"/>
          <p:nvPr/>
        </p:nvSpPr>
        <p:spPr>
          <a:xfrm>
            <a:off x="611560" y="69954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1510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/>
              <a:t>一、什么是依赖注入？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在说起</a:t>
            </a:r>
            <a:r>
              <a:rPr lang="en-US" altLang="zh-CN" sz="1600" dirty="0"/>
              <a:t>DI</a:t>
            </a:r>
            <a:r>
              <a:rPr lang="zh-CN" altLang="en-US" sz="1600" dirty="0"/>
              <a:t>之前，先提一个周所周知的设计原则</a:t>
            </a:r>
            <a:r>
              <a:rPr lang="en-US" altLang="zh-CN" sz="1600" dirty="0"/>
              <a:t>------</a:t>
            </a:r>
            <a:r>
              <a:rPr lang="zh-CN" altLang="en-US" sz="1600" dirty="0">
                <a:solidFill>
                  <a:srgbClr val="FF0000"/>
                </a:solidFill>
              </a:rPr>
              <a:t>控制反转</a:t>
            </a:r>
            <a:r>
              <a:rPr lang="zh-CN" altLang="en-US" sz="1600" dirty="0"/>
              <a:t>（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IOC</a:t>
            </a:r>
            <a:r>
              <a:rPr lang="en-US" altLang="zh-CN" sz="1600" dirty="0"/>
              <a:t>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86BFAD-F7A8-4FAF-985C-BD89CC449AFF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70082" y="1800460"/>
            <a:ext cx="5475644" cy="19026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BA84A6-F3F6-4D52-B136-0519B4EA43AD}"/>
              </a:ext>
            </a:extLst>
          </p:cNvPr>
          <p:cNvSpPr txBox="1"/>
          <p:nvPr/>
        </p:nvSpPr>
        <p:spPr>
          <a:xfrm>
            <a:off x="3131840" y="3703069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图片截取自百度百科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1.IOC</a:t>
            </a:r>
            <a:r>
              <a:rPr lang="zh-CN" altLang="en-US" sz="2000" i="1" dirty="0"/>
              <a:t>设计原则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众所周知，面向对象编程中，一套具有较为复杂功能的系统，其底层实现都是由若干个对象组成的，通过组合利用各个对象的功能，最终实现系统的业务逻辑（如左图）。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伴随着工业级应用的规模越来越庞大，对象之间的依赖关系也越来越复杂，经常会出现对象之间的多重依赖性关系。对象之间</a:t>
            </a:r>
            <a:r>
              <a:rPr lang="zh-CN" altLang="en-US" sz="1200" dirty="0">
                <a:solidFill>
                  <a:srgbClr val="FF0000"/>
                </a:solidFill>
              </a:rPr>
              <a:t>耦合度过高</a:t>
            </a:r>
            <a:r>
              <a:rPr lang="zh-CN" altLang="en-US" sz="1200" dirty="0"/>
              <a:t>的系统，必然会出现牵一发而动全身的情形（图</a:t>
            </a:r>
            <a:r>
              <a:rPr lang="en-US" altLang="zh-CN" sz="1200" dirty="0"/>
              <a:t>1</a:t>
            </a:r>
            <a:r>
              <a:rPr lang="zh-CN" altLang="en-US" sz="1200" dirty="0"/>
              <a:t>）。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 </a:t>
            </a:r>
            <a:r>
              <a:rPr lang="zh-CN" altLang="en-US" sz="1200" dirty="0"/>
              <a:t> 耦合关系不仅会出现在对象与对象之间，也会出现在软件系统的各模块之间，以及软件系统和硬件系统之间。</a:t>
            </a: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060625-3B68-433E-B379-02EE11B4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75806"/>
            <a:ext cx="2050404" cy="12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FC7EC2-CA9B-4B51-A434-1139F28A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5806"/>
            <a:ext cx="2050135" cy="13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6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1.IOC</a:t>
            </a:r>
            <a:r>
              <a:rPr lang="zh-CN" altLang="en-US" sz="2000" i="1" dirty="0"/>
              <a:t>设计原则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为了解决对象之间的耦合度过高的问题，软件专家</a:t>
            </a:r>
            <a:r>
              <a:rPr lang="en-US" altLang="zh-CN" sz="1200" dirty="0"/>
              <a:t>Michael Mattson</a:t>
            </a:r>
            <a:r>
              <a:rPr lang="zh-CN" altLang="en-US" sz="1200" dirty="0"/>
              <a:t>提出了</a:t>
            </a:r>
            <a:r>
              <a:rPr lang="en-US" altLang="zh-CN" sz="1200" dirty="0"/>
              <a:t>IOC</a:t>
            </a:r>
            <a:r>
              <a:rPr lang="zh-CN" altLang="en-US" sz="1200" dirty="0"/>
              <a:t>理论，用来实现对象之间的“解耦”，目前这个理论已经被成功地应用到实践当中，很多的</a:t>
            </a:r>
            <a:r>
              <a:rPr lang="en-US" altLang="zh-CN" sz="1200" dirty="0"/>
              <a:t>J2EE</a:t>
            </a:r>
            <a:r>
              <a:rPr lang="zh-CN" altLang="en-US" sz="1200" dirty="0"/>
              <a:t>项目均采用了</a:t>
            </a:r>
            <a:r>
              <a:rPr lang="en-US" altLang="zh-CN" sz="1200" dirty="0"/>
              <a:t>IOC</a:t>
            </a:r>
            <a:r>
              <a:rPr lang="zh-CN" altLang="en-US" sz="1200" dirty="0"/>
              <a:t>框架产品</a:t>
            </a:r>
            <a:r>
              <a:rPr lang="en-US" altLang="zh-CN" sz="1200" dirty="0"/>
              <a:t>spring</a:t>
            </a:r>
            <a:r>
              <a:rPr lang="zh-CN" altLang="en-US" sz="1200" dirty="0"/>
              <a:t>。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 IOC</a:t>
            </a:r>
            <a:r>
              <a:rPr lang="zh-CN" altLang="en-US" sz="1200" dirty="0"/>
              <a:t>是</a:t>
            </a:r>
            <a:r>
              <a:rPr lang="en-US" altLang="zh-CN" sz="1200" dirty="0"/>
              <a:t>Inversion of Control</a:t>
            </a:r>
            <a:r>
              <a:rPr lang="zh-CN" altLang="en-US" sz="1200" dirty="0"/>
              <a:t>的缩写，多数书籍翻译成“控制反转”，还有些书籍翻译成为“控制反向”或者“控制倒置”。</a:t>
            </a:r>
            <a:endParaRPr lang="en-US" altLang="zh-CN" sz="1200" dirty="0"/>
          </a:p>
          <a:p>
            <a:r>
              <a:rPr lang="zh-CN" altLang="en-US" sz="1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</a:t>
            </a:r>
            <a:r>
              <a:rPr lang="en-US" altLang="zh-CN" sz="1200" dirty="0"/>
              <a:t>1996</a:t>
            </a:r>
            <a:r>
              <a:rPr lang="zh-CN" altLang="en-US" sz="1200" dirty="0"/>
              <a:t>年，</a:t>
            </a:r>
            <a:r>
              <a:rPr lang="en-US" altLang="zh-CN" sz="1200" dirty="0"/>
              <a:t>Michael Mattson</a:t>
            </a:r>
            <a:r>
              <a:rPr lang="zh-CN" altLang="en-US" sz="1200" dirty="0"/>
              <a:t>在一篇有关探讨面向对象框架的文章中，首先提出了</a:t>
            </a:r>
            <a:r>
              <a:rPr lang="en-US" altLang="zh-CN" sz="1200" dirty="0"/>
              <a:t>IOC </a:t>
            </a:r>
            <a:r>
              <a:rPr lang="zh-CN" altLang="en-US" sz="1200" dirty="0"/>
              <a:t>这个概念。简单来说就是把复杂系统分解成相互合作的对象，这些对象类通过封装以后，内部实现对外部是透明的，从而降低了解决问题的复杂度，而且可以灵活地被重用和扩展。</a:t>
            </a:r>
            <a:r>
              <a:rPr lang="en-US" altLang="zh-CN" sz="1200" dirty="0"/>
              <a:t>IOC</a:t>
            </a:r>
            <a:r>
              <a:rPr lang="zh-CN" altLang="en-US" sz="1200" dirty="0"/>
              <a:t>理论提出的观点大体是这样的：借助于“</a:t>
            </a:r>
            <a:r>
              <a:rPr lang="zh-CN" altLang="en-US" sz="1200" dirty="0">
                <a:solidFill>
                  <a:srgbClr val="FF0000"/>
                </a:solidFill>
              </a:rPr>
              <a:t>第三方</a:t>
            </a:r>
            <a:r>
              <a:rPr lang="zh-CN" altLang="en-US" sz="1200" dirty="0"/>
              <a:t>”实现具有依赖关系的对象之间的解耦，如下图：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353B9D-736B-48EB-9EB2-950E7C61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382859"/>
            <a:ext cx="2520280" cy="12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3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1.IOC</a:t>
            </a:r>
            <a:r>
              <a:rPr lang="zh-CN" altLang="en-US" sz="2000" i="1" dirty="0"/>
              <a:t>设计原则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由于引进了中间位置的“第三方”，也就是</a:t>
            </a:r>
            <a:r>
              <a:rPr lang="en-US" altLang="zh-CN" sz="1200" dirty="0"/>
              <a:t>IOC</a:t>
            </a:r>
            <a:r>
              <a:rPr lang="zh-CN" altLang="en-US" sz="1200" dirty="0"/>
              <a:t>容器，使得</a:t>
            </a:r>
            <a:r>
              <a:rPr lang="en-US" altLang="zh-CN" sz="1200" dirty="0"/>
              <a:t>A</a:t>
            </a:r>
            <a:r>
              <a:rPr lang="zh-CN" altLang="en-US" sz="1200" dirty="0"/>
              <a:t>、</a:t>
            </a:r>
            <a:r>
              <a:rPr lang="en-US" altLang="zh-CN" sz="1200" dirty="0"/>
              <a:t>B</a:t>
            </a:r>
            <a:r>
              <a:rPr lang="zh-CN" altLang="en-US" sz="1200" dirty="0"/>
              <a:t>、</a:t>
            </a:r>
            <a:r>
              <a:rPr lang="en-US" altLang="zh-CN" sz="1200" dirty="0"/>
              <a:t>C</a:t>
            </a:r>
            <a:r>
              <a:rPr lang="zh-CN" altLang="en-US" sz="1200" dirty="0"/>
              <a:t>、</a:t>
            </a:r>
            <a:r>
              <a:rPr lang="en-US" altLang="zh-CN" sz="1200" dirty="0"/>
              <a:t>D</a:t>
            </a:r>
            <a:r>
              <a:rPr lang="zh-CN" altLang="en-US" sz="1200" dirty="0"/>
              <a:t>这</a:t>
            </a:r>
            <a:r>
              <a:rPr lang="en-US" altLang="zh-CN" sz="1200" dirty="0"/>
              <a:t>4</a:t>
            </a:r>
            <a:r>
              <a:rPr lang="zh-CN" altLang="en-US" sz="1200" dirty="0"/>
              <a:t>个对象没有了耦合关系，齿轮之间的传动全部依靠“第三方”了，全部对象的控制权全部上缴给“第三方”</a:t>
            </a:r>
            <a:r>
              <a:rPr lang="en-US" altLang="zh-CN" sz="1200" dirty="0"/>
              <a:t>IOC</a:t>
            </a:r>
            <a:r>
              <a:rPr lang="zh-CN" altLang="en-US" sz="1200" dirty="0"/>
              <a:t>容器，所以，</a:t>
            </a:r>
            <a:r>
              <a:rPr lang="en-US" altLang="zh-CN" sz="1200" dirty="0"/>
              <a:t>IOC</a:t>
            </a:r>
            <a:r>
              <a:rPr lang="zh-CN" altLang="en-US" sz="1200" dirty="0"/>
              <a:t>容器成了整个系统的关键核心，它起到了一种类似“粘合剂”的作用，把系统中的所有对象粘合在一起发挥作用，如果没有这个“粘合剂”，对象与对象之间会彼此失去联系，这就是有人把</a:t>
            </a:r>
            <a:r>
              <a:rPr lang="en-US" altLang="zh-CN" sz="1200" dirty="0"/>
              <a:t>IOC</a:t>
            </a:r>
            <a:r>
              <a:rPr lang="zh-CN" altLang="en-US" sz="1200" dirty="0"/>
              <a:t>容器比喻成“粘合剂”的由来。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61E83E5-BCF3-450D-9893-53707D3D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33008"/>
            <a:ext cx="3311823" cy="16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4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2.IOC</a:t>
            </a:r>
            <a:r>
              <a:rPr lang="zh-CN" altLang="en-US" sz="2000" i="1" dirty="0"/>
              <a:t>与</a:t>
            </a:r>
            <a:r>
              <a:rPr lang="en-US" altLang="zh-CN" sz="2000" i="1" dirty="0"/>
              <a:t>DI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971124"/>
            <a:ext cx="6192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 </a:t>
            </a:r>
            <a:r>
              <a:rPr lang="en-US" altLang="zh-CN" sz="1200" dirty="0"/>
              <a:t>2004</a:t>
            </a:r>
            <a:r>
              <a:rPr lang="zh-CN" altLang="en-US" sz="1200" dirty="0"/>
              <a:t>年，</a:t>
            </a:r>
            <a:r>
              <a:rPr lang="en-US" altLang="zh-CN" sz="1200" dirty="0"/>
              <a:t>Martin Fowler</a:t>
            </a:r>
            <a:r>
              <a:rPr lang="zh-CN" altLang="en-US" sz="1200" dirty="0"/>
              <a:t>探讨了同一个问题，既然</a:t>
            </a:r>
            <a:r>
              <a:rPr lang="en-US" altLang="zh-CN" sz="1200" dirty="0"/>
              <a:t>IOC</a:t>
            </a:r>
            <a:r>
              <a:rPr lang="zh-CN" altLang="en-US" sz="1200" dirty="0"/>
              <a:t>是控制反转，那么到底是“哪些方面的控制被反转了呢？”，经过详细地分析和论证后，他得出了答案：“</a:t>
            </a:r>
            <a:r>
              <a:rPr lang="zh-CN" altLang="en-US" sz="1200" dirty="0">
                <a:solidFill>
                  <a:srgbClr val="FF0000"/>
                </a:solidFill>
              </a:rPr>
              <a:t>获得依赖对象的过程被反转了</a:t>
            </a:r>
            <a:r>
              <a:rPr lang="zh-CN" altLang="en-US" sz="1200" dirty="0"/>
              <a:t>”。</a:t>
            </a:r>
            <a:r>
              <a:rPr lang="zh-CN" altLang="en-US" sz="1200" dirty="0">
                <a:solidFill>
                  <a:srgbClr val="0070C0"/>
                </a:solidFill>
              </a:rPr>
              <a:t>控制被反转之后，获得依赖对象的过程由自身管理变为了由</a:t>
            </a:r>
            <a:r>
              <a:rPr lang="en-US" altLang="zh-CN" sz="1200" dirty="0">
                <a:solidFill>
                  <a:srgbClr val="0070C0"/>
                </a:solidFill>
              </a:rPr>
              <a:t>IOC</a:t>
            </a:r>
            <a:r>
              <a:rPr lang="zh-CN" altLang="en-US" sz="1200" dirty="0">
                <a:solidFill>
                  <a:srgbClr val="0070C0"/>
                </a:solidFill>
              </a:rPr>
              <a:t>容器主动注入</a:t>
            </a:r>
            <a:r>
              <a:rPr lang="zh-CN" altLang="en-US" sz="1200" dirty="0"/>
              <a:t>。于是，他给“控制反转”取了一个更合适的名字叫做“</a:t>
            </a:r>
            <a:r>
              <a:rPr lang="zh-CN" altLang="en-US" sz="1200" dirty="0">
                <a:solidFill>
                  <a:srgbClr val="FF0000"/>
                </a:solidFill>
              </a:rPr>
              <a:t>依赖注入（</a:t>
            </a:r>
            <a:r>
              <a:rPr lang="en-US" altLang="zh-CN" sz="1200" dirty="0">
                <a:solidFill>
                  <a:srgbClr val="FF0000"/>
                </a:solidFill>
              </a:rPr>
              <a:t>Dependency Injection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  <a:r>
              <a:rPr lang="zh-CN" altLang="en-US" sz="1200" dirty="0"/>
              <a:t>”。他的这个答案，实际上给出了实现</a:t>
            </a:r>
            <a:r>
              <a:rPr lang="en-US" altLang="zh-CN" sz="1200" dirty="0"/>
              <a:t>IOC</a:t>
            </a:r>
            <a:r>
              <a:rPr lang="zh-CN" altLang="en-US" sz="1200" dirty="0"/>
              <a:t>的方法：</a:t>
            </a:r>
            <a:r>
              <a:rPr lang="zh-CN" altLang="en-US" sz="1200" dirty="0">
                <a:solidFill>
                  <a:srgbClr val="FF0000"/>
                </a:solidFill>
              </a:rPr>
              <a:t>注入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0070C0"/>
                </a:solidFill>
              </a:rPr>
              <a:t>所谓依赖注入，就是由</a:t>
            </a:r>
            <a:r>
              <a:rPr lang="en-US" altLang="zh-CN" sz="1200" dirty="0">
                <a:solidFill>
                  <a:srgbClr val="0070C0"/>
                </a:solidFill>
              </a:rPr>
              <a:t>IOC</a:t>
            </a:r>
            <a:r>
              <a:rPr lang="zh-CN" altLang="en-US" sz="1200" dirty="0">
                <a:solidFill>
                  <a:srgbClr val="0070C0"/>
                </a:solidFill>
              </a:rPr>
              <a:t>容器在运行期间，动态地将某种依赖关系注入到对象之中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8927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微软雅黑" pitchFamily="34" charset="-122"/>
                <a:ea typeface="微软雅黑" pitchFamily="34" charset="-122"/>
              </a:rPr>
              <a:t>二、为什么用依赖注入？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1.</a:t>
            </a:r>
            <a:r>
              <a:rPr lang="zh-CN" altLang="en-US" sz="1600" dirty="0"/>
              <a:t>系统与组件低耦合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2.</a:t>
            </a:r>
            <a:r>
              <a:rPr lang="zh-CN" altLang="en-US" sz="1600" dirty="0"/>
              <a:t>模块间相对独立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3.</a:t>
            </a:r>
            <a:r>
              <a:rPr lang="zh-CN" altLang="en-US" sz="1600" dirty="0"/>
              <a:t>代码高复用性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4.</a:t>
            </a:r>
            <a:r>
              <a:rPr lang="zh-CN" altLang="en-US" sz="1600" dirty="0"/>
              <a:t>系统易扩展性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3163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1.</a:t>
            </a:r>
            <a:r>
              <a:rPr lang="zh-CN" altLang="en-US" sz="2000" i="1" dirty="0"/>
              <a:t>系统与组件低耦合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矢量智能对象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288032"/>
            <a:ext cx="487504" cy="349205"/>
          </a:xfrm>
          <a:prstGeom prst="rect">
            <a:avLst/>
          </a:prstGeom>
        </p:spPr>
      </p:pic>
      <p:pic>
        <p:nvPicPr>
          <p:cNvPr id="8" name="图片 7" descr="矢量智能对象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659982"/>
            <a:ext cx="9144000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489305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这是内容</a:t>
            </a:r>
            <a:r>
              <a:rPr lang="en-US" altLang="zh-CN" sz="1600" dirty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/>
              <a:t>这是内容</a:t>
            </a:r>
            <a:r>
              <a:rPr lang="en-US" altLang="zh-CN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913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18e56a9-c710-4735-9e24-e13e0cee1102" Revision="1" Stencil="System.MyShapes" StencilVersion="1.0"/>
</Control>
</file>

<file path=customXml/itemProps1.xml><?xml version="1.0" encoding="utf-8"?>
<ds:datastoreItem xmlns:ds="http://schemas.openxmlformats.org/officeDocument/2006/customXml" ds:itemID="{EDCADB32-B7D8-41FB-A80C-18C8C15E56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1384</Words>
  <Application>Microsoft Office PowerPoint</Application>
  <PresentationFormat>全屏显示(16:9)</PresentationFormat>
  <Paragraphs>156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Chen Mr.</cp:lastModifiedBy>
  <cp:revision>130</cp:revision>
  <dcterms:created xsi:type="dcterms:W3CDTF">2018-10-11T03:22:11Z</dcterms:created>
  <dcterms:modified xsi:type="dcterms:W3CDTF">2019-09-23T15:11:33Z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