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59102-FDB3-371B-A54A-46825C1F3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F995F2-338C-B1B0-816C-27F802C7A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7FA73-94F4-F3F2-AC74-57898AD9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351-4945-44CD-80FB-F71EFED94823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CC7A3B-69BB-BE24-58AD-EE71103A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12C5F-D9A9-0BC2-B9AC-3D865AAE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790-4DC7-41CA-841C-A0BA5AE5D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74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1DCCF-0D57-A7E7-F47B-0558714B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97EF9C-2CFD-C19F-A919-73001D9E3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B2C770-33C6-D3AE-3F52-D38847DD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351-4945-44CD-80FB-F71EFED94823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37B5A6-116E-F029-46F2-9B19EED2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D4052-4D92-AC82-17D8-53B14180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790-4DC7-41CA-841C-A0BA5AE5D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2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EC0ED4-0A91-B17D-E6AF-918536D86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6C2340-1B8F-617C-5269-93FE5491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5623BC-0C54-90E7-3AEA-EE1E5DFB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351-4945-44CD-80FB-F71EFED94823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864FE2-47DE-4B95-C0DD-6BD4F7BA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074D88-C9D2-6E07-FB6D-D0AF176B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790-4DC7-41CA-841C-A0BA5AE5D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3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1EA8C-6628-2529-6571-F57086CF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4A898-5A01-33B6-370A-82B81F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6240A-5BBA-FE8E-15C7-B9920C84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351-4945-44CD-80FB-F71EFED94823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0B89C9-7A9A-FA89-0E4F-FB588E2C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D8B0C-8360-BA23-30FA-F0A7FECA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790-4DC7-41CA-841C-A0BA5AE5D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72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75E28-4D47-43C8-EB16-190453F6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47AA07-0B2A-1272-0B08-CB1A752B5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7BFAC-0149-EF19-7173-73A84ADF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351-4945-44CD-80FB-F71EFED94823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DF9CF-1C2F-FC20-1B7F-4DDDA943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252928-47F8-7914-0506-801D49A6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790-4DC7-41CA-841C-A0BA5AE5D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37DFB-8C12-0C3D-86B3-5711AEC3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55C9D-E1D2-020C-2B34-1A372BC23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95B9CA-DC7C-D325-246E-7277C8615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C47790-FEF5-292D-E37B-0E9D0948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351-4945-44CD-80FB-F71EFED94823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E92A0C-8725-02CC-FA75-8CB3FBE7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CD55ED-EB3C-ABA0-FA00-BEF93697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790-4DC7-41CA-841C-A0BA5AE5D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6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28BC9-A705-9F3A-0E36-8F7E9BF6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7B4F5-9905-8A98-448A-C94F82E2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FF7372-47BA-0FB7-FA88-32C685DE3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ACC35A-9AC0-ED16-5BBD-0588E364C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80BDB9-9F62-76EC-6ABF-DB6AC0A65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3DC5D0-4644-6C84-695A-5F0193CA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351-4945-44CD-80FB-F71EFED94823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98BE67-0466-03D1-EF7D-A52BBFB8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01D3-7686-41FF-AE65-B3AA66A1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790-4DC7-41CA-841C-A0BA5AE5D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5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E4A81-AAF1-5A17-0EE2-8E40FFA7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4BAABD-A4D2-91AA-A5ED-7FF02712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351-4945-44CD-80FB-F71EFED94823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4F36B2-D3F0-6919-6AFB-2D1A8B79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40F9B3-137B-841D-2EC4-54449344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790-4DC7-41CA-841C-A0BA5AE5D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5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ED8B00-A555-AD27-ADFA-E15925E1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351-4945-44CD-80FB-F71EFED94823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E38AE2-CA66-130F-1A9F-853F3F56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F53AB7-7BC1-F5EA-F4D5-540D1B8B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790-4DC7-41CA-841C-A0BA5AE5D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8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9B715-FED1-BFFF-1F83-D48156AB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69B0F-AFB4-3CE8-E9B0-CA849BCB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472C3F-4CA9-6F0C-FEDF-AF8D606F0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041696-CE9A-5062-2BAA-A857F13B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351-4945-44CD-80FB-F71EFED94823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DF6B48-A683-8B62-C4AC-C0E39A20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7D3E36-69AF-8411-3E9C-F302AC28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790-4DC7-41CA-841C-A0BA5AE5D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7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5688E-675F-5F71-BC4B-C79816F3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701A45-8FD3-E4FB-94A4-66BF3BB8A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51F423-A6C6-3C19-E9B6-AE0A2B6D4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B1058A-4F77-A48F-B6C7-41F6832F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351-4945-44CD-80FB-F71EFED94823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8237F4-A6FB-80C3-CC44-A5F01A9D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6AF643-84FC-6816-AAA5-8B5DA97F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56790-4DC7-41CA-841C-A0BA5AE5D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89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4F8F75-27B9-D6E0-B2FD-07104069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6BC5E5-D7F6-02F4-DB29-858A0EE7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CA2190-BAD0-53B0-84E4-096E3CFBD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4351-4945-44CD-80FB-F71EFED94823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91D084-70AD-F660-0BED-4DBE4BD15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1E7E6E-5025-5716-8A0F-90C1BC8D9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6790-4DC7-41CA-841C-A0BA5AE5D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66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499CA-C066-28F7-7A55-1D768C93F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211E7C-0B10-C021-9EB5-B63D94B11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24AD03-1433-91DE-1961-DCF1F55E6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5" t="3589" r="35933" b="4908"/>
          <a:stretch/>
        </p:blipFill>
        <p:spPr>
          <a:xfrm>
            <a:off x="4675246" y="292821"/>
            <a:ext cx="1210023" cy="49076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2B0B3D-1301-81B3-A6A6-4C853CAA3A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3" t="9098" r="35668" b="4447"/>
          <a:stretch/>
        </p:blipFill>
        <p:spPr>
          <a:xfrm>
            <a:off x="3308393" y="428206"/>
            <a:ext cx="1254642" cy="46368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C317767-E057-D92C-8A1F-3121FA0E4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82" y="179547"/>
            <a:ext cx="1819529" cy="47250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B7A72C-2AFC-CEAA-F86E-5692869E68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2" t="6725" r="31284" b="7287"/>
          <a:stretch/>
        </p:blipFill>
        <p:spPr>
          <a:xfrm>
            <a:off x="6096000" y="292821"/>
            <a:ext cx="1604683" cy="461178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8255F0-9B0D-7384-9480-61122D66F4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4" t="4894" r="29899" b="4014"/>
          <a:stretch/>
        </p:blipFill>
        <p:spPr>
          <a:xfrm>
            <a:off x="7790329" y="179548"/>
            <a:ext cx="1721224" cy="48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676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Vincent-Nicolas MARCONNET</dc:creator>
  <cp:lastModifiedBy>Vincent-Nicolas MARCONNET</cp:lastModifiedBy>
  <cp:revision>1</cp:revision>
  <dcterms:created xsi:type="dcterms:W3CDTF">2023-09-20T09:05:46Z</dcterms:created>
  <dcterms:modified xsi:type="dcterms:W3CDTF">2023-09-20T13:48:35Z</dcterms:modified>
</cp:coreProperties>
</file>