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9" r:id="rId4"/>
    <p:sldId id="260" r:id="rId5"/>
    <p:sldId id="261" r:id="rId6"/>
    <p:sldId id="258" r:id="rId7"/>
    <p:sldId id="262" r:id="rId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9" d="100"/>
          <a:sy n="89" d="100"/>
        </p:scale>
        <p:origin x="46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0F4D3149-3EC0-4573-9DA5-0671B7809542}" type="datetimeFigureOut">
              <a:rPr lang="en-US" smtClean="0"/>
              <a:t>5/30/2024</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390003738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D3149-3EC0-4573-9DA5-0671B7809542}"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25610803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4D3149-3EC0-4573-9DA5-0671B7809542}" type="datetimeFigureOut">
              <a:rPr lang="en-US" smtClean="0"/>
              <a:t>5/30/2024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12372694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0F4D3149-3EC0-4573-9DA5-0671B7809542}" type="datetimeFigureOut">
              <a:rPr lang="en-US" smtClean="0"/>
              <a:t>5/30/2024</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697B0F6-C8B2-4AC3-AEBD-884FB3E8C77A}"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566399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0F4D3149-3EC0-4573-9DA5-0671B7809542}" type="datetimeFigureOut">
              <a:rPr lang="en-US" smtClean="0"/>
              <a:t>5/30/2024</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210560437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4D3149-3EC0-4573-9DA5-0671B7809542}"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27271761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0F4D3149-3EC0-4573-9DA5-0671B7809542}"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25912664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D3149-3EC0-4573-9DA5-0671B7809542}"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14610558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0F4D3149-3EC0-4573-9DA5-0671B7809542}" type="datetimeFigureOut">
              <a:rPr lang="en-US" smtClean="0"/>
              <a:t>5/30/2024</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30005296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F4D3149-3EC0-4573-9DA5-0671B7809542}" type="datetimeFigureOut">
              <a:rPr lang="en-US" smtClean="0"/>
              <a:t>5/30/2024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1211495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0F4D3149-3EC0-4573-9DA5-0671B7809542}" type="datetimeFigureOut">
              <a:rPr lang="en-US" smtClean="0"/>
              <a:t>5/30/2024</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804113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4D3149-3EC0-4573-9DA5-0671B7809542}"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15599869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F4D3149-3EC0-4573-9DA5-0671B7809542}" type="datetimeFigureOut">
              <a:rPr lang="en-US" smtClean="0"/>
              <a:t>5/30/2024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2832221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F4D3149-3EC0-4573-9DA5-0671B7809542}" type="datetimeFigureOut">
              <a:rPr lang="en-US" smtClean="0"/>
              <a:t>5/30/2024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24443971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F4D3149-3EC0-4573-9DA5-0671B7809542}" type="datetimeFigureOut">
              <a:rPr lang="en-US" smtClean="0"/>
              <a:t>5/30/2024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42558984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D3149-3EC0-4573-9DA5-0671B7809542}"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25345049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F4D3149-3EC0-4573-9DA5-0671B7809542}" type="datetimeFigureOut">
              <a:rPr lang="en-US" smtClean="0"/>
              <a:t>5/30/2024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697B0F6-C8B2-4AC3-AEBD-884FB3E8C77A}" type="slidenum">
              <a:rPr lang="en-US" smtClean="0"/>
              <a:t>‹#›</a:t>
            </a:fld>
            <a:endParaRPr lang="en-US"/>
          </a:p>
        </p:txBody>
      </p:sp>
    </p:spTree>
    <p:extLst>
      <p:ext uri="{BB962C8B-B14F-4D97-AF65-F5344CB8AC3E}">
        <p14:creationId xmlns:p14="http://schemas.microsoft.com/office/powerpoint/2010/main" val="13398246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0F4D3149-3EC0-4573-9DA5-0671B7809542}" type="datetimeFigureOut">
              <a:rPr lang="en-US" smtClean="0"/>
              <a:t>5/30/2024</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697B0F6-C8B2-4AC3-AEBD-884FB3E8C77A}" type="slidenum">
              <a:rPr lang="en-US" smtClean="0"/>
              <a:t>‹#›</a:t>
            </a:fld>
            <a:endParaRPr lang="en-US"/>
          </a:p>
        </p:txBody>
      </p:sp>
    </p:spTree>
    <p:extLst>
      <p:ext uri="{BB962C8B-B14F-4D97-AF65-F5344CB8AC3E}">
        <p14:creationId xmlns:p14="http://schemas.microsoft.com/office/powerpoint/2010/main" val="1920462028"/>
      </p:ext>
    </p:extLst>
  </p:cSld>
  <p:clrMap bg1="dk1" tx1="lt1" bg2="dk2" tx2="lt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720158" y="525102"/>
            <a:ext cx="8947842" cy="516048"/>
          </a:xfrm>
        </p:spPr>
        <p:txBody>
          <a:bodyPr>
            <a:normAutofit/>
          </a:bodyPr>
          <a:lstStyle/>
          <a:p>
            <a:r>
              <a:rPr lang="en-US" sz="1800" b="1" dirty="0"/>
              <a:t>Memo writing</a:t>
            </a:r>
          </a:p>
        </p:txBody>
      </p:sp>
      <p:sp>
        <p:nvSpPr>
          <p:cNvPr id="3" name="Subtitle 2"/>
          <p:cNvSpPr>
            <a:spLocks noGrp="1"/>
          </p:cNvSpPr>
          <p:nvPr>
            <p:ph type="subTitle" idx="1"/>
          </p:nvPr>
        </p:nvSpPr>
        <p:spPr>
          <a:xfrm>
            <a:off x="1530036" y="1167897"/>
            <a:ext cx="9137963" cy="4089903"/>
          </a:xfrm>
        </p:spPr>
        <p:txBody>
          <a:bodyPr>
            <a:normAutofit fontScale="92500" lnSpcReduction="10000"/>
          </a:bodyPr>
          <a:lstStyle/>
          <a:p>
            <a:r>
              <a:rPr lang="en-US" sz="1800" b="1" dirty="0"/>
              <a:t>Meaning and definition of memo writing:</a:t>
            </a:r>
          </a:p>
          <a:p>
            <a:r>
              <a:rPr lang="en-US" sz="1800" dirty="0"/>
              <a:t>Memo means ‘</a:t>
            </a:r>
            <a:r>
              <a:rPr lang="en-US" sz="1800" dirty="0" err="1"/>
              <a:t>reminder’.The</a:t>
            </a:r>
            <a:r>
              <a:rPr lang="en-US" sz="1800" dirty="0"/>
              <a:t> word ‘memo’ is an </a:t>
            </a:r>
            <a:r>
              <a:rPr lang="en-US" sz="1800" dirty="0" err="1"/>
              <a:t>abbreviationof</a:t>
            </a:r>
            <a:r>
              <a:rPr lang="en-US" sz="1800" dirty="0"/>
              <a:t> ‘’memorandum’’ which is derived from Latin word ‘</a:t>
            </a:r>
            <a:r>
              <a:rPr lang="en-US" sz="1800" dirty="0" err="1"/>
              <a:t>memo’.It</a:t>
            </a:r>
            <a:r>
              <a:rPr lang="en-US" sz="1800" dirty="0"/>
              <a:t> is used within organizations to communicate everything from routine details to complete proposals and </a:t>
            </a:r>
            <a:r>
              <a:rPr lang="en-US" sz="1800" dirty="0" err="1"/>
              <a:t>reports.The</a:t>
            </a:r>
            <a:r>
              <a:rPr lang="en-US" sz="1800" dirty="0"/>
              <a:t> length of memos are depending on their </a:t>
            </a:r>
            <a:r>
              <a:rPr lang="en-US" sz="1800" dirty="0" err="1"/>
              <a:t>purpose.Memos</a:t>
            </a:r>
            <a:r>
              <a:rPr lang="en-US" sz="1800" dirty="0"/>
              <a:t> are used in the following way--------</a:t>
            </a:r>
          </a:p>
          <a:p>
            <a:pPr marL="285750" indent="-285750">
              <a:buFont typeface="Arial" panose="020B0604020202020204" pitchFamily="34" charset="0"/>
              <a:buChar char="•"/>
            </a:pPr>
            <a:r>
              <a:rPr lang="en-US" sz="1800" dirty="0"/>
              <a:t>To inform others  about a new or changed </a:t>
            </a:r>
            <a:r>
              <a:rPr lang="en-US" sz="1800" dirty="0" err="1"/>
              <a:t>policy,procedure,organizational</a:t>
            </a:r>
            <a:r>
              <a:rPr lang="en-US" sz="1800" dirty="0"/>
              <a:t> details</a:t>
            </a:r>
          </a:p>
          <a:p>
            <a:pPr marL="285750" indent="-285750">
              <a:buFont typeface="Arial" panose="020B0604020202020204" pitchFamily="34" charset="0"/>
              <a:buChar char="•"/>
            </a:pPr>
            <a:r>
              <a:rPr lang="en-US" sz="1800" dirty="0"/>
              <a:t> To announce meetings ,events and changes.</a:t>
            </a:r>
          </a:p>
          <a:p>
            <a:pPr marL="285750" indent="-285750">
              <a:buFont typeface="Arial" panose="020B0604020202020204" pitchFamily="34" charset="0"/>
              <a:buChar char="•"/>
            </a:pPr>
            <a:r>
              <a:rPr lang="en-US" sz="1800" dirty="0"/>
              <a:t> To present </a:t>
            </a:r>
            <a:r>
              <a:rPr lang="en-US" sz="1800" dirty="0" err="1"/>
              <a:t>decisions,directives,proposals,briefings</a:t>
            </a:r>
            <a:r>
              <a:rPr lang="en-US" sz="1800" dirty="0"/>
              <a:t> and transmit documents.</a:t>
            </a:r>
          </a:p>
          <a:p>
            <a:r>
              <a:rPr lang="en-US" sz="1800" dirty="0"/>
              <a:t>Memos help  to bring attention to problems and they solve problems</a:t>
            </a:r>
          </a:p>
          <a:p>
            <a:r>
              <a:rPr lang="en-US" sz="1800" b="1" dirty="0"/>
              <a:t>Format of memo</a:t>
            </a:r>
          </a:p>
          <a:p>
            <a:endParaRPr lang="en-US" sz="1800" b="1" dirty="0"/>
          </a:p>
          <a:p>
            <a:r>
              <a:rPr lang="en-US" sz="1800" dirty="0"/>
              <a:t>             </a:t>
            </a:r>
          </a:p>
          <a:p>
            <a:pPr marL="285750" indent="-285750">
              <a:buFont typeface="Arial" panose="020B0604020202020204" pitchFamily="34" charset="0"/>
              <a:buChar char="•"/>
            </a:pPr>
            <a:endParaRPr lang="en-US" sz="1800" dirty="0"/>
          </a:p>
        </p:txBody>
      </p:sp>
    </p:spTree>
    <p:extLst>
      <p:ext uri="{BB962C8B-B14F-4D97-AF65-F5344CB8AC3E}">
        <p14:creationId xmlns:p14="http://schemas.microsoft.com/office/powerpoint/2010/main" val="1469470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95784"/>
          </a:xfrm>
        </p:spPr>
        <p:txBody>
          <a:bodyPr/>
          <a:lstStyle/>
          <a:p>
            <a:r>
              <a:rPr lang="en-US" sz="1800" dirty="0"/>
              <a:t>Memos are generally informal and </a:t>
            </a:r>
            <a:r>
              <a:rPr lang="en-US" sz="1800" dirty="0" err="1"/>
              <a:t>instrunctioal</a:t>
            </a:r>
            <a:r>
              <a:rPr lang="en-US" sz="1800" dirty="0"/>
              <a:t> but are still formal in format and </a:t>
            </a:r>
            <a:r>
              <a:rPr lang="en-US" sz="1800" dirty="0" err="1"/>
              <a:t>presentation.Here</a:t>
            </a:r>
            <a:r>
              <a:rPr lang="en-US" sz="1800" dirty="0"/>
              <a:t> is an example that shows the format of a memo.</a:t>
            </a:r>
            <a:endParaRPr lang="en-US" dirty="0"/>
          </a:p>
        </p:txBody>
      </p:sp>
      <p:sp>
        <p:nvSpPr>
          <p:cNvPr id="3" name="Content Placeholder 2"/>
          <p:cNvSpPr>
            <a:spLocks noGrp="1"/>
          </p:cNvSpPr>
          <p:nvPr>
            <p:ph idx="1"/>
          </p:nvPr>
        </p:nvSpPr>
        <p:spPr>
          <a:xfrm>
            <a:off x="838200" y="1155031"/>
            <a:ext cx="10515600" cy="5601903"/>
          </a:xfrm>
        </p:spPr>
        <p:txBody>
          <a:bodyPr>
            <a:normAutofit fontScale="25000" lnSpcReduction="20000"/>
          </a:bodyPr>
          <a:lstStyle/>
          <a:p>
            <a:pPr marL="0" indent="0">
              <a:buNone/>
            </a:pPr>
            <a:r>
              <a:rPr lang="en-US" sz="1800" dirty="0"/>
              <a:t>                                                                                     </a:t>
            </a:r>
            <a:endParaRPr lang="en-US" sz="1800" b="1" dirty="0"/>
          </a:p>
          <a:p>
            <a:pPr marL="0" indent="0">
              <a:buNone/>
            </a:pPr>
            <a:r>
              <a:rPr lang="en-US" sz="7200" b="1" dirty="0"/>
              <a:t>                                                                 MEMO</a:t>
            </a:r>
          </a:p>
          <a:p>
            <a:pPr marL="0" indent="0">
              <a:buNone/>
            </a:pPr>
            <a:endParaRPr lang="en-US" sz="7200" b="1" dirty="0"/>
          </a:p>
          <a:p>
            <a:pPr marL="0" indent="0">
              <a:buNone/>
            </a:pPr>
            <a:r>
              <a:rPr lang="en-US" sz="7200" dirty="0"/>
              <a:t>TO: All staff</a:t>
            </a:r>
          </a:p>
          <a:p>
            <a:pPr marL="0" indent="0">
              <a:buNone/>
            </a:pPr>
            <a:endParaRPr lang="en-US" sz="7200" dirty="0"/>
          </a:p>
          <a:p>
            <a:pPr marL="0" indent="0">
              <a:buNone/>
            </a:pPr>
            <a:r>
              <a:rPr lang="en-US" sz="7200" dirty="0"/>
              <a:t>FROM: Ravi </a:t>
            </a:r>
            <a:r>
              <a:rPr lang="en-US" sz="7200" dirty="0" err="1"/>
              <a:t>Karki</a:t>
            </a:r>
            <a:r>
              <a:rPr lang="en-US" sz="7200" dirty="0"/>
              <a:t>, General Manager</a:t>
            </a:r>
          </a:p>
          <a:p>
            <a:pPr marL="0" indent="0">
              <a:buNone/>
            </a:pPr>
            <a:r>
              <a:rPr lang="en-US" sz="7200" b="1" dirty="0"/>
              <a:t>DATE: 21 April,2024</a:t>
            </a:r>
          </a:p>
          <a:p>
            <a:pPr marL="0" indent="0">
              <a:buNone/>
            </a:pPr>
            <a:r>
              <a:rPr lang="en-US" sz="7200" b="1" dirty="0"/>
              <a:t>SUBJECT: Participation in upcoming book fair</a:t>
            </a:r>
          </a:p>
          <a:p>
            <a:pPr marL="0" indent="0">
              <a:buNone/>
            </a:pPr>
            <a:endParaRPr lang="en-US" sz="7200" b="1" dirty="0"/>
          </a:p>
          <a:p>
            <a:pPr marL="0" indent="0">
              <a:buNone/>
            </a:pPr>
            <a:r>
              <a:rPr lang="en-US" sz="7200" b="1" dirty="0"/>
              <a:t>Our company will be participating in the Nepal Education &amp; Book F 2014 from June 1 to 8 at </a:t>
            </a:r>
            <a:r>
              <a:rPr lang="en-US" sz="7200" b="1" dirty="0" err="1"/>
              <a:t>Bhrikuti</a:t>
            </a:r>
            <a:r>
              <a:rPr lang="en-US" sz="7200" b="1" dirty="0"/>
              <a:t> </a:t>
            </a:r>
            <a:r>
              <a:rPr lang="en-US" sz="7200" b="1" dirty="0" err="1"/>
              <a:t>Mandap</a:t>
            </a:r>
            <a:r>
              <a:rPr lang="en-US" sz="7200" b="1" dirty="0"/>
              <a:t>, Exhibition Hall, Kathmandu</a:t>
            </a:r>
          </a:p>
          <a:p>
            <a:pPr marL="0" indent="0">
              <a:buNone/>
            </a:pPr>
            <a:r>
              <a:rPr lang="en-US" sz="7200" b="1" dirty="0"/>
              <a:t>We will set up our stall on the early morning of June 1, and we will be </a:t>
            </a:r>
            <a:r>
              <a:rPr lang="en-US" sz="7200" b="1" dirty="0" err="1"/>
              <a:t>invol</a:t>
            </a:r>
            <a:r>
              <a:rPr lang="en-US" sz="7200" b="1" dirty="0"/>
              <a:t> in this big event in a big way this year.</a:t>
            </a:r>
          </a:p>
          <a:p>
            <a:pPr marL="0" indent="0">
              <a:buNone/>
            </a:pPr>
            <a:r>
              <a:rPr lang="en-US" sz="7200" b="1" dirty="0"/>
              <a:t>Except for some staff in the sales department, everyone has been assign specific tasks at the Fair. They should report directly to our stall at </a:t>
            </a:r>
            <a:r>
              <a:rPr lang="en-US" sz="7200" b="1" dirty="0" err="1"/>
              <a:t>Bhril</a:t>
            </a:r>
            <a:r>
              <a:rPr lang="en-US" sz="7200" b="1" dirty="0"/>
              <a:t> </a:t>
            </a:r>
            <a:r>
              <a:rPr lang="en-US" sz="7200" b="1" dirty="0" err="1"/>
              <a:t>Mandap</a:t>
            </a:r>
            <a:r>
              <a:rPr lang="en-US" sz="7200" b="1" dirty="0"/>
              <a:t> during the period of the Fair.</a:t>
            </a:r>
          </a:p>
          <a:p>
            <a:pPr marL="0" indent="0">
              <a:buNone/>
            </a:pPr>
            <a:r>
              <a:rPr lang="en-US" sz="7200" dirty="0"/>
              <a:t>Please review the attachment for your role in the Fair.</a:t>
            </a:r>
          </a:p>
          <a:p>
            <a:pPr marL="0" indent="0">
              <a:buNone/>
            </a:pPr>
            <a:r>
              <a:rPr lang="en-US" sz="7200" dirty="0" err="1"/>
              <a:t>rk</a:t>
            </a:r>
            <a:endParaRPr lang="en-US" sz="7200" dirty="0"/>
          </a:p>
          <a:p>
            <a:pPr marL="0" indent="0">
              <a:buNone/>
            </a:pPr>
            <a:r>
              <a:rPr lang="en-US" sz="7200" dirty="0"/>
              <a:t>CC: Staff members</a:t>
            </a:r>
          </a:p>
          <a:p>
            <a:pPr marL="0" indent="0">
              <a:buNone/>
            </a:pPr>
            <a:r>
              <a:rPr lang="en-US" sz="7200" dirty="0"/>
              <a:t>ATTACHMENT: Book fair tasks for individual staff.</a:t>
            </a:r>
          </a:p>
        </p:txBody>
      </p:sp>
    </p:spTree>
    <p:extLst>
      <p:ext uri="{BB962C8B-B14F-4D97-AF65-F5344CB8AC3E}">
        <p14:creationId xmlns:p14="http://schemas.microsoft.com/office/powerpoint/2010/main" val="6434230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1825624"/>
            <a:ext cx="10515600" cy="5277820"/>
          </a:xfrm>
        </p:spPr>
        <p:txBody>
          <a:bodyPr>
            <a:normAutofit fontScale="25000" lnSpcReduction="20000"/>
          </a:bodyPr>
          <a:lstStyle/>
          <a:p>
            <a:pPr marL="0" indent="0">
              <a:buNone/>
            </a:pPr>
            <a:r>
              <a:rPr lang="en-US" sz="6400" b="1" dirty="0"/>
              <a:t>Head </a:t>
            </a:r>
          </a:p>
          <a:p>
            <a:r>
              <a:rPr lang="en-US" sz="6400" dirty="0"/>
              <a:t> To(who gets it) and from (who sent it: Only the name and designation are enough. No address required since it is a internal memo. For reference and quicker response, </a:t>
            </a:r>
            <a:r>
              <a:rPr lang="en-US" sz="6400" dirty="0" err="1"/>
              <a:t>th</a:t>
            </a:r>
            <a:r>
              <a:rPr lang="en-US" sz="6400" dirty="0"/>
              <a:t> sender may </a:t>
            </a:r>
            <a:r>
              <a:rPr lang="en-US" sz="6400" dirty="0" err="1"/>
              <a:t>închide</a:t>
            </a:r>
            <a:r>
              <a:rPr lang="en-US" sz="6400" dirty="0"/>
              <a:t> his or her phone number also. </a:t>
            </a:r>
            <a:r>
              <a:rPr lang="en-US" sz="6400" dirty="0" err="1"/>
              <a:t>Ther</a:t>
            </a:r>
            <a:r>
              <a:rPr lang="en-US" sz="6400" dirty="0"/>
              <a:t> could be a number of names of receivers. If you are </a:t>
            </a:r>
            <a:r>
              <a:rPr lang="en-US" sz="6400" dirty="0" err="1"/>
              <a:t>sendi</a:t>
            </a:r>
            <a:r>
              <a:rPr lang="en-US" sz="6400" dirty="0"/>
              <a:t> an email, you could have the addresses of all the </a:t>
            </a:r>
            <a:r>
              <a:rPr lang="en-US" sz="6400" dirty="0" err="1"/>
              <a:t>recipier</a:t>
            </a:r>
            <a:r>
              <a:rPr lang="en-US" sz="6400" dirty="0"/>
              <a:t> in the "TO" window.</a:t>
            </a:r>
          </a:p>
          <a:p>
            <a:r>
              <a:rPr lang="en-US" sz="6400" b="1" dirty="0"/>
              <a:t>Date (when it was sent</a:t>
            </a:r>
            <a:r>
              <a:rPr lang="en-US" sz="6400" dirty="0"/>
              <a:t>): This not only helps to locate the memo in a sequence of messages in your paper files o email archives but also helps in resolving any dispute </a:t>
            </a:r>
            <a:r>
              <a:rPr lang="en-US" sz="6400" dirty="0" err="1"/>
              <a:t>tha</a:t>
            </a:r>
            <a:r>
              <a:rPr lang="en-US" sz="6400" dirty="0"/>
              <a:t> may occur about when the memo was sent.</a:t>
            </a:r>
          </a:p>
          <a:p>
            <a:endParaRPr lang="en-US" sz="6400" dirty="0"/>
          </a:p>
          <a:p>
            <a:r>
              <a:rPr lang="en-US" sz="6400" b="1" dirty="0"/>
              <a:t>Subject (what it's about</a:t>
            </a:r>
            <a:r>
              <a:rPr lang="en-US" sz="6400" dirty="0"/>
              <a:t>): Use about half a dozen words to save space and keep it uncluttered.</a:t>
            </a:r>
          </a:p>
          <a:p>
            <a:endParaRPr lang="en-US" sz="6400" dirty="0"/>
          </a:p>
          <a:p>
            <a:pPr marL="0" indent="0">
              <a:buNone/>
            </a:pPr>
            <a:r>
              <a:rPr lang="en-US" sz="6400" b="1" dirty="0"/>
              <a:t>Body</a:t>
            </a:r>
          </a:p>
          <a:p>
            <a:pPr marL="0" indent="0">
              <a:buNone/>
            </a:pPr>
            <a:r>
              <a:rPr lang="en-US" sz="6400" dirty="0"/>
              <a:t> The body conveys the message. Be concise and economical. Get  straight to the point writing only a couple of paragraphs unless it is a formal and longer memo. In either case, the main body of a memo is organized in the same way just as we organize a letter.</a:t>
            </a:r>
          </a:p>
          <a:p>
            <a:r>
              <a:rPr lang="en-US" sz="6400" b="1" dirty="0"/>
              <a:t>Introduction:</a:t>
            </a:r>
            <a:r>
              <a:rPr lang="en-US" sz="6400" dirty="0"/>
              <a:t> Include the purpose, relevant background information, tasks, etc. Set the scene; describe the Circumstances that have prompted you to write the memo.</a:t>
            </a:r>
          </a:p>
          <a:p>
            <a:r>
              <a:rPr lang="en-US" sz="6400" b="1" dirty="0"/>
              <a:t>Main points</a:t>
            </a:r>
            <a:r>
              <a:rPr lang="en-US" sz="6400" dirty="0"/>
              <a:t>: Provide details, and expand on introduction.  Discuss the subject or instructions given or action identified.</a:t>
            </a:r>
          </a:p>
          <a:p>
            <a:r>
              <a:rPr lang="en-US" sz="6400" b="1" dirty="0"/>
              <a:t>close:</a:t>
            </a:r>
            <a:r>
              <a:rPr lang="en-US" sz="6400" dirty="0"/>
              <a:t> The final paragraph may summarize the key points give general advice or encouragement about actions to  be taken. It  ends courteously.</a:t>
            </a:r>
          </a:p>
          <a:p>
            <a:endParaRPr lang="en-US" sz="6400" dirty="0"/>
          </a:p>
          <a:p>
            <a:r>
              <a:rPr lang="en-US" sz="6400" b="1" dirty="0"/>
              <a:t>Signature</a:t>
            </a:r>
            <a:r>
              <a:rPr lang="en-US" sz="6400" dirty="0"/>
              <a:t>: Some memo writers may use their initials in small letters.</a:t>
            </a:r>
          </a:p>
          <a:p>
            <a:endParaRPr lang="en-US" sz="1800" dirty="0"/>
          </a:p>
          <a:p>
            <a:pPr marL="0" indent="0">
              <a:buNone/>
            </a:pPr>
            <a:r>
              <a:rPr lang="en-US" sz="1800" dirty="0"/>
              <a:t> </a:t>
            </a:r>
          </a:p>
        </p:txBody>
      </p:sp>
    </p:spTree>
    <p:extLst>
      <p:ext uri="{BB962C8B-B14F-4D97-AF65-F5344CB8AC3E}">
        <p14:creationId xmlns:p14="http://schemas.microsoft.com/office/powerpoint/2010/main" val="11887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1800" b="1" dirty="0"/>
              <a:t>           Tail</a:t>
            </a:r>
          </a:p>
        </p:txBody>
      </p:sp>
      <p:sp>
        <p:nvSpPr>
          <p:cNvPr id="3" name="Content Placeholder 2"/>
          <p:cNvSpPr>
            <a:spLocks noGrp="1"/>
          </p:cNvSpPr>
          <p:nvPr>
            <p:ph idx="1"/>
          </p:nvPr>
        </p:nvSpPr>
        <p:spPr>
          <a:xfrm>
            <a:off x="838200" y="1305861"/>
            <a:ext cx="10515600" cy="4351338"/>
          </a:xfrm>
        </p:spPr>
        <p:txBody>
          <a:bodyPr>
            <a:normAutofit/>
          </a:bodyPr>
          <a:lstStyle/>
          <a:p>
            <a:r>
              <a:rPr lang="en-US" sz="1800" b="1" dirty="0"/>
              <a:t>  </a:t>
            </a:r>
            <a:r>
              <a:rPr lang="en-US" sz="1800" b="1" dirty="0" err="1"/>
              <a:t>CC:Copies</a:t>
            </a:r>
            <a:r>
              <a:rPr lang="en-US" sz="1800" b="1" dirty="0"/>
              <a:t> </a:t>
            </a:r>
            <a:r>
              <a:rPr lang="en-US" sz="1800" dirty="0"/>
              <a:t>sent to anyone affected by the memo. They may </a:t>
            </a:r>
            <a:r>
              <a:rPr lang="en-US" sz="1800" dirty="0" err="1"/>
              <a:t>xpected</a:t>
            </a:r>
            <a:r>
              <a:rPr lang="en-US" sz="1800" dirty="0"/>
              <a:t> to act on the subject matter but are sent just the carbon /courtesy copy" to let them know that the correspondence has taken place. In emails, there is also the option for BCC (blind carbon/courtesy copy) in the "TO“ window.</a:t>
            </a:r>
          </a:p>
          <a:p>
            <a:r>
              <a:rPr lang="en-US" sz="1800" b="1" dirty="0"/>
              <a:t>Attachments: A</a:t>
            </a:r>
            <a:r>
              <a:rPr lang="en-US" sz="1800" dirty="0"/>
              <a:t>ttachments of an item </a:t>
            </a:r>
            <a:r>
              <a:rPr lang="en-US" sz="1800" dirty="0" err="1"/>
              <a:t>reffered</a:t>
            </a:r>
            <a:r>
              <a:rPr lang="en-US" sz="1800" dirty="0"/>
              <a:t> to in the body of the </a:t>
            </a:r>
            <a:r>
              <a:rPr lang="en-US" sz="1800" dirty="0" err="1"/>
              <a:t>memo,increasingly</a:t>
            </a:r>
            <a:r>
              <a:rPr lang="en-US" sz="1800" dirty="0"/>
              <a:t> it is soft copy of a </a:t>
            </a:r>
          </a:p>
          <a:p>
            <a:pPr marL="0" indent="0">
              <a:buNone/>
            </a:pPr>
            <a:r>
              <a:rPr lang="en-US" sz="1800" b="1" dirty="0"/>
              <a:t>    </a:t>
            </a:r>
            <a:r>
              <a:rPr lang="en-US" sz="1800" dirty="0"/>
              <a:t>document sent as an attachment along with an email </a:t>
            </a:r>
            <a:r>
              <a:rPr lang="en-US" sz="1800" dirty="0" err="1"/>
              <a:t>memo.But</a:t>
            </a:r>
            <a:r>
              <a:rPr lang="en-US" sz="1800" dirty="0"/>
              <a:t> that a memo does not include the address of the recipient. You don’t need to start with salutations and end with subscriptions.</a:t>
            </a:r>
          </a:p>
          <a:p>
            <a:pPr marL="0" indent="0">
              <a:buNone/>
            </a:pPr>
            <a:endParaRPr lang="en-US" sz="1800" dirty="0"/>
          </a:p>
          <a:p>
            <a:pPr marL="0" indent="0">
              <a:buNone/>
            </a:pPr>
            <a:r>
              <a:rPr lang="en-US" sz="1800" dirty="0"/>
              <a:t>Memos that are formal use a rather formal language, standard fonts, and list the names of all the recipients. Here is an example:</a:t>
            </a:r>
          </a:p>
          <a:p>
            <a:pPr marL="0" indent="0">
              <a:buNone/>
            </a:pPr>
            <a:endParaRPr lang="en-US" sz="1800" dirty="0"/>
          </a:p>
          <a:p>
            <a:pPr marL="0" indent="0">
              <a:buNone/>
            </a:pPr>
            <a:endParaRPr lang="en-US" sz="1800" dirty="0"/>
          </a:p>
        </p:txBody>
      </p:sp>
    </p:spTree>
    <p:extLst>
      <p:ext uri="{BB962C8B-B14F-4D97-AF65-F5344CB8AC3E}">
        <p14:creationId xmlns:p14="http://schemas.microsoft.com/office/powerpoint/2010/main" val="1298568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74402"/>
          </a:xfrm>
        </p:spPr>
        <p:txBody>
          <a:bodyPr>
            <a:normAutofit/>
          </a:bodyPr>
          <a:lstStyle/>
          <a:p>
            <a:r>
              <a:rPr lang="en-US" dirty="0"/>
              <a:t>                           </a:t>
            </a:r>
            <a:r>
              <a:rPr lang="en-US" sz="1800" b="1" dirty="0"/>
              <a:t>MEMORANDUM</a:t>
            </a:r>
            <a:endParaRPr lang="en-US" b="1" dirty="0"/>
          </a:p>
        </p:txBody>
      </p:sp>
      <p:sp>
        <p:nvSpPr>
          <p:cNvPr id="3" name="Content Placeholder 2"/>
          <p:cNvSpPr>
            <a:spLocks noGrp="1"/>
          </p:cNvSpPr>
          <p:nvPr>
            <p:ph idx="1"/>
          </p:nvPr>
        </p:nvSpPr>
        <p:spPr>
          <a:xfrm>
            <a:off x="838200" y="1039528"/>
            <a:ext cx="10515600" cy="5688531"/>
          </a:xfrm>
        </p:spPr>
        <p:txBody>
          <a:bodyPr>
            <a:normAutofit fontScale="92500" lnSpcReduction="10000"/>
          </a:bodyPr>
          <a:lstStyle/>
          <a:p>
            <a:pPr marL="0" indent="0">
              <a:buNone/>
            </a:pPr>
            <a:r>
              <a:rPr lang="en-US" sz="1800" dirty="0"/>
              <a:t>TO: Rahul </a:t>
            </a:r>
            <a:r>
              <a:rPr lang="en-US" sz="1800" dirty="0" err="1"/>
              <a:t>Bhatta</a:t>
            </a:r>
            <a:r>
              <a:rPr lang="en-US" sz="1800" dirty="0"/>
              <a:t>, Marketing Manager</a:t>
            </a:r>
          </a:p>
          <a:p>
            <a:pPr marL="0" indent="0">
              <a:buNone/>
            </a:pPr>
            <a:r>
              <a:rPr lang="en-US" sz="1800" dirty="0"/>
              <a:t>FROM: Rosy Mishra, VP of Sales</a:t>
            </a:r>
          </a:p>
          <a:p>
            <a:pPr marL="0" indent="0">
              <a:buNone/>
            </a:pPr>
            <a:r>
              <a:rPr lang="en-US" sz="1800" dirty="0"/>
              <a:t>DATE: 25</a:t>
            </a:r>
            <a:r>
              <a:rPr lang="en-US" sz="1800" baseline="30000" dirty="0"/>
              <a:t>th</a:t>
            </a:r>
            <a:r>
              <a:rPr lang="en-US" sz="1800" dirty="0"/>
              <a:t> April, 2024</a:t>
            </a:r>
          </a:p>
          <a:p>
            <a:pPr marL="0" indent="0">
              <a:buNone/>
            </a:pPr>
            <a:r>
              <a:rPr lang="en-US" sz="1800" dirty="0"/>
              <a:t>SUBJECT: Renewal of advertisement contract between Nepal Media and Trek Gears</a:t>
            </a:r>
          </a:p>
          <a:p>
            <a:pPr marL="0" indent="0">
              <a:buNone/>
            </a:pPr>
            <a:endParaRPr lang="en-US" sz="1800" dirty="0"/>
          </a:p>
          <a:p>
            <a:pPr marL="0" indent="0">
              <a:buNone/>
            </a:pPr>
            <a:r>
              <a:rPr lang="en-US" sz="1800" dirty="0"/>
              <a:t>Following a meeting last week between representatives of </a:t>
            </a:r>
            <a:r>
              <a:rPr lang="en-US" sz="1800" dirty="0" err="1"/>
              <a:t>TrekGears</a:t>
            </a:r>
            <a:r>
              <a:rPr lang="en-US" sz="1800" dirty="0"/>
              <a:t> and Nepal Media, senior management has decided that the above-mentioned contract with Nepal Media will be renewed.</a:t>
            </a:r>
          </a:p>
          <a:p>
            <a:pPr marL="0" indent="0">
              <a:buNone/>
            </a:pPr>
            <a:endParaRPr lang="en-US" sz="1800" dirty="0"/>
          </a:p>
          <a:p>
            <a:pPr marL="0" indent="0">
              <a:buNone/>
            </a:pPr>
            <a:r>
              <a:rPr lang="en-US" sz="1800" dirty="0"/>
              <a:t>I would therefore appreciate your providing me, by March 30, with full details on Nepal Media's advertisement of our products in previous years. This information will enable us to project financial requirements under the agreement for the fiscal year.</a:t>
            </a:r>
          </a:p>
          <a:p>
            <a:pPr marL="0" indent="0">
              <a:buNone/>
            </a:pPr>
            <a:r>
              <a:rPr lang="en-US" sz="1800" dirty="0"/>
              <a:t>Thank you for your co-operation.</a:t>
            </a:r>
          </a:p>
          <a:p>
            <a:pPr marL="0" indent="0">
              <a:buNone/>
            </a:pPr>
            <a:r>
              <a:rPr lang="en-US" sz="1800" dirty="0" err="1"/>
              <a:t>rb</a:t>
            </a:r>
            <a:endParaRPr lang="en-US" sz="1800" dirty="0"/>
          </a:p>
          <a:p>
            <a:pPr marL="0" indent="0">
              <a:buNone/>
            </a:pPr>
            <a:r>
              <a:rPr lang="en-US" sz="1800" dirty="0"/>
              <a:t>CC</a:t>
            </a:r>
          </a:p>
          <a:p>
            <a:pPr marL="0" indent="0">
              <a:buNone/>
            </a:pPr>
            <a:r>
              <a:rPr lang="en-US" sz="1800" dirty="0" err="1"/>
              <a:t>Bipin</a:t>
            </a:r>
            <a:r>
              <a:rPr lang="en-US" sz="1800" dirty="0"/>
              <a:t> Thakur,</a:t>
            </a:r>
          </a:p>
          <a:p>
            <a:pPr marL="0" indent="0">
              <a:buNone/>
            </a:pPr>
            <a:r>
              <a:rPr lang="en-US" sz="1800" dirty="0"/>
              <a:t>Director General</a:t>
            </a:r>
          </a:p>
          <a:p>
            <a:pPr marL="0" indent="0">
              <a:buNone/>
            </a:pPr>
            <a:r>
              <a:rPr lang="en-US" sz="1800" dirty="0" err="1"/>
              <a:t>VP,Finance</a:t>
            </a:r>
            <a:r>
              <a:rPr lang="en-US" sz="1800" dirty="0"/>
              <a:t>.</a:t>
            </a:r>
          </a:p>
          <a:p>
            <a:pPr marL="0" indent="0">
              <a:buNone/>
            </a:pPr>
            <a:endParaRPr lang="en-US" sz="1800" dirty="0"/>
          </a:p>
        </p:txBody>
      </p:sp>
    </p:spTree>
    <p:extLst>
      <p:ext uri="{BB962C8B-B14F-4D97-AF65-F5344CB8AC3E}">
        <p14:creationId xmlns:p14="http://schemas.microsoft.com/office/powerpoint/2010/main" val="34480188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0655"/>
          </a:xfrm>
        </p:spPr>
        <p:txBody>
          <a:bodyPr>
            <a:normAutofit fontScale="90000"/>
          </a:bodyPr>
          <a:lstStyle/>
          <a:p>
            <a:r>
              <a:rPr lang="en-US" sz="1800" dirty="0"/>
              <a:t>A casual memo uses more formal and relaxed </a:t>
            </a:r>
            <a:r>
              <a:rPr lang="en-US" sz="1800" dirty="0" err="1"/>
              <a:t>tone,first</a:t>
            </a:r>
            <a:r>
              <a:rPr lang="en-US" sz="1800" dirty="0"/>
              <a:t> name of </a:t>
            </a:r>
            <a:r>
              <a:rPr lang="en-US" sz="1800" dirty="0" err="1"/>
              <a:t>persons,can</a:t>
            </a:r>
            <a:r>
              <a:rPr lang="en-US" sz="1800" dirty="0"/>
              <a:t> be somewhat creative in fonts and designs and list the name of every </a:t>
            </a:r>
            <a:r>
              <a:rPr lang="en-US" sz="1800" dirty="0" err="1"/>
              <a:t>recipient.It</a:t>
            </a:r>
            <a:r>
              <a:rPr lang="en-US" sz="1800" dirty="0"/>
              <a:t> is usually written and sent by close </a:t>
            </a:r>
            <a:r>
              <a:rPr lang="en-US" sz="1800" dirty="0" err="1"/>
              <a:t>peers,close</a:t>
            </a:r>
            <a:r>
              <a:rPr lang="en-US" sz="1800" dirty="0"/>
              <a:t> associates and co-workers and rarely by a supervisor to </a:t>
            </a:r>
            <a:r>
              <a:rPr lang="en-US" sz="1800" dirty="0" err="1"/>
              <a:t>subordinates,if</a:t>
            </a:r>
            <a:r>
              <a:rPr lang="en-US" sz="1800" dirty="0"/>
              <a:t> they maintain close </a:t>
            </a:r>
            <a:r>
              <a:rPr lang="en-US" sz="1800" dirty="0" err="1"/>
              <a:t>relationships.Informal</a:t>
            </a:r>
            <a:r>
              <a:rPr lang="en-US" sz="1800" dirty="0"/>
              <a:t> memos are often used to remind people about </a:t>
            </a:r>
            <a:r>
              <a:rPr lang="en-US" sz="1800" dirty="0" err="1"/>
              <a:t>events,meetings,progress</a:t>
            </a:r>
            <a:r>
              <a:rPr lang="en-US" sz="1800" dirty="0"/>
              <a:t> </a:t>
            </a:r>
            <a:r>
              <a:rPr lang="en-US" sz="1800" dirty="0" err="1"/>
              <a:t>updates,etc</a:t>
            </a:r>
            <a:r>
              <a:rPr lang="en-US" sz="1800" dirty="0"/>
              <a:t>.                                                               </a:t>
            </a:r>
          </a:p>
        </p:txBody>
      </p:sp>
      <p:sp>
        <p:nvSpPr>
          <p:cNvPr id="3" name="Content Placeholder 2"/>
          <p:cNvSpPr>
            <a:spLocks noGrp="1"/>
          </p:cNvSpPr>
          <p:nvPr>
            <p:ph idx="1"/>
          </p:nvPr>
        </p:nvSpPr>
        <p:spPr>
          <a:xfrm>
            <a:off x="838200" y="1240325"/>
            <a:ext cx="10515600" cy="4936638"/>
          </a:xfrm>
        </p:spPr>
        <p:txBody>
          <a:bodyPr>
            <a:normAutofit/>
          </a:bodyPr>
          <a:lstStyle/>
          <a:p>
            <a:pPr marL="0" indent="0">
              <a:buNone/>
            </a:pPr>
            <a:r>
              <a:rPr lang="en-US" sz="1800" dirty="0"/>
              <a:t>                                                                    MEMORANDUM</a:t>
            </a:r>
          </a:p>
          <a:p>
            <a:pPr marL="0" indent="0">
              <a:buNone/>
            </a:pPr>
            <a:r>
              <a:rPr lang="en-US" sz="1800" dirty="0"/>
              <a:t>TO       : </a:t>
            </a:r>
            <a:r>
              <a:rPr lang="en-US" sz="1800" dirty="0" err="1"/>
              <a:t>Bizcom</a:t>
            </a:r>
            <a:r>
              <a:rPr lang="en-US" sz="1800" dirty="0"/>
              <a:t> Tour </a:t>
            </a:r>
            <a:r>
              <a:rPr lang="en-US" sz="1800" dirty="0" err="1"/>
              <a:t>Group,SS</a:t>
            </a:r>
            <a:r>
              <a:rPr lang="en-US" sz="1800" dirty="0"/>
              <a:t> College</a:t>
            </a:r>
          </a:p>
          <a:p>
            <a:pPr marL="0" indent="0">
              <a:buNone/>
            </a:pPr>
            <a:r>
              <a:rPr lang="en-US" sz="1800" dirty="0"/>
              <a:t>FROM  : </a:t>
            </a:r>
            <a:r>
              <a:rPr lang="en-US" sz="1800" dirty="0" err="1"/>
              <a:t>Raju</a:t>
            </a:r>
            <a:r>
              <a:rPr lang="en-US" sz="1800" dirty="0"/>
              <a:t> </a:t>
            </a:r>
            <a:r>
              <a:rPr lang="en-US" sz="1800" dirty="0" err="1"/>
              <a:t>Tamang</a:t>
            </a:r>
            <a:r>
              <a:rPr lang="en-US" sz="1800" dirty="0"/>
              <a:t>, Treasurer, BTG</a:t>
            </a:r>
          </a:p>
          <a:p>
            <a:pPr marL="0" indent="0">
              <a:buNone/>
            </a:pPr>
            <a:r>
              <a:rPr lang="en-US" sz="1800" dirty="0"/>
              <a:t>DATE    : 1Oth May, 2024</a:t>
            </a:r>
          </a:p>
          <a:p>
            <a:pPr marL="0" indent="0">
              <a:buNone/>
            </a:pPr>
            <a:endParaRPr lang="en-US" sz="1800" dirty="0"/>
          </a:p>
          <a:p>
            <a:pPr marL="0" indent="0">
              <a:buNone/>
            </a:pPr>
            <a:r>
              <a:rPr lang="en-US" sz="1800" dirty="0"/>
              <a:t>SUBJECT : Progress on Fundraising for </a:t>
            </a:r>
            <a:r>
              <a:rPr lang="en-US" sz="1800" dirty="0" err="1"/>
              <a:t>BizCom</a:t>
            </a:r>
            <a:r>
              <a:rPr lang="en-US" sz="1800" dirty="0"/>
              <a:t> Student Tour</a:t>
            </a:r>
          </a:p>
          <a:p>
            <a:pPr marL="0" indent="0">
              <a:buNone/>
            </a:pPr>
            <a:endParaRPr lang="en-US" sz="1800" dirty="0"/>
          </a:p>
          <a:p>
            <a:pPr marL="0" indent="0">
              <a:buNone/>
            </a:pPr>
            <a:r>
              <a:rPr lang="en-US" sz="1800" dirty="0"/>
              <a:t>It’s about time for congratulations, but not just yet. Now we need just Rs.50,000 </a:t>
            </a:r>
            <a:r>
              <a:rPr lang="en-US" sz="1800" dirty="0" err="1"/>
              <a:t>more.Almost</a:t>
            </a:r>
            <a:r>
              <a:rPr lang="en-US" sz="1800" dirty="0"/>
              <a:t> there need to meet up soon to find ways to reach the initial target of Rs.150,000.</a:t>
            </a:r>
          </a:p>
          <a:p>
            <a:pPr marL="0" indent="0">
              <a:buNone/>
            </a:pPr>
            <a:r>
              <a:rPr lang="en-US" sz="1800" dirty="0"/>
              <a:t>How about we will be gather at </a:t>
            </a:r>
            <a:r>
              <a:rPr lang="en-US" sz="1800" dirty="0" err="1"/>
              <a:t>Rastogi’s</a:t>
            </a:r>
            <a:r>
              <a:rPr lang="en-US" sz="1800" dirty="0"/>
              <a:t> Café tomorrow at 11 am?</a:t>
            </a:r>
          </a:p>
          <a:p>
            <a:pPr marL="0" indent="0">
              <a:buNone/>
            </a:pPr>
            <a:endParaRPr lang="en-US" sz="1800" dirty="0"/>
          </a:p>
          <a:p>
            <a:pPr marL="0" indent="0">
              <a:buNone/>
            </a:pPr>
            <a:r>
              <a:rPr lang="en-US" sz="1800" dirty="0" err="1"/>
              <a:t>rm</a:t>
            </a:r>
            <a:endParaRPr lang="en-US" sz="1800" dirty="0"/>
          </a:p>
        </p:txBody>
      </p:sp>
    </p:spTree>
    <p:extLst>
      <p:ext uri="{BB962C8B-B14F-4D97-AF65-F5344CB8AC3E}">
        <p14:creationId xmlns:p14="http://schemas.microsoft.com/office/powerpoint/2010/main" val="1080735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327259"/>
            <a:ext cx="10515600" cy="5849704"/>
          </a:xfrm>
        </p:spPr>
        <p:txBody>
          <a:bodyPr/>
          <a:lstStyle/>
          <a:p>
            <a:pPr marL="0" indent="0">
              <a:buNone/>
            </a:pPr>
            <a:r>
              <a:rPr lang="en-US" sz="1800" dirty="0"/>
              <a:t>Because memos are internal messages, the sender and receiver are likely to have a shared understanding of the form  of language used, such as terminologies, vocabulary and jargons. However, formal memos need extra care in the hey are written and formatted. Choose the audience of the memo wisely. Ensure that all of the people that the memo is addressed  to need to read the memo. If it is an issue involving  only one person, do not send the memo to the entire office. Be certain that the material is not too sensitive to put in a  memo; sometimes the best form of communication is face- to-face  interaction or a phone call.</a:t>
            </a:r>
          </a:p>
          <a:p>
            <a:pPr marL="0" indent="0">
              <a:buNone/>
            </a:pPr>
            <a:endParaRPr lang="en-US" sz="1800" dirty="0"/>
          </a:p>
          <a:p>
            <a:pPr marL="0" indent="0">
              <a:buNone/>
            </a:pPr>
            <a:r>
              <a:rPr lang="en-US" sz="1800" dirty="0"/>
              <a:t>                                               </a:t>
            </a:r>
            <a:r>
              <a:rPr lang="en-US" sz="1800" b="1" dirty="0"/>
              <a:t>Assignment</a:t>
            </a:r>
          </a:p>
          <a:p>
            <a:pPr marL="342900" indent="-342900">
              <a:buFont typeface="+mj-lt"/>
              <a:buAutoNum type="arabicPeriod"/>
            </a:pPr>
            <a:r>
              <a:rPr lang="en-US" sz="1800" b="1" dirty="0"/>
              <a:t>W</a:t>
            </a:r>
            <a:r>
              <a:rPr lang="en-US" sz="1800" dirty="0"/>
              <a:t>hat is a memo? What are its uses?</a:t>
            </a:r>
          </a:p>
          <a:p>
            <a:pPr marL="342900" indent="-342900">
              <a:buFont typeface="+mj-lt"/>
              <a:buAutoNum type="arabicPeriod"/>
            </a:pPr>
            <a:r>
              <a:rPr lang="en-US" sz="1800" b="1" dirty="0"/>
              <a:t>V</a:t>
            </a:r>
            <a:r>
              <a:rPr lang="en-US" sz="1800" dirty="0"/>
              <a:t>isit two business organization in your </a:t>
            </a:r>
            <a:r>
              <a:rPr lang="en-US" sz="1800" dirty="0" err="1"/>
              <a:t>town.Collect</a:t>
            </a:r>
            <a:r>
              <a:rPr lang="en-US" sz="1800" dirty="0"/>
              <a:t> a copy of a memo that each of those organization had produced  sometimes in the </a:t>
            </a:r>
            <a:r>
              <a:rPr lang="en-US" sz="1800" dirty="0" err="1"/>
              <a:t>past.Compare</a:t>
            </a:r>
            <a:r>
              <a:rPr lang="en-US" sz="1800" dirty="0"/>
              <a:t> them in the terms of the techniques they used to write them.</a:t>
            </a:r>
          </a:p>
          <a:p>
            <a:pPr marL="342900" indent="-342900">
              <a:buFont typeface="+mj-lt"/>
              <a:buAutoNum type="arabicPeriod"/>
            </a:pPr>
            <a:r>
              <a:rPr lang="en-US" sz="1800" b="1" dirty="0"/>
              <a:t>Imagine</a:t>
            </a:r>
            <a:r>
              <a:rPr lang="en-US" sz="1800" dirty="0"/>
              <a:t> that you are the Student  Representative in your </a:t>
            </a:r>
            <a:r>
              <a:rPr lang="en-US" sz="1800" dirty="0" err="1"/>
              <a:t>college.You</a:t>
            </a:r>
            <a:r>
              <a:rPr lang="en-US" sz="1800" dirty="0"/>
              <a:t> need to inform your fellow –students,</a:t>
            </a:r>
          </a:p>
          <a:p>
            <a:pPr marL="0" indent="0">
              <a:buNone/>
            </a:pPr>
            <a:r>
              <a:rPr lang="en-US" sz="1800" b="1" dirty="0"/>
              <a:t>       faculty</a:t>
            </a:r>
            <a:r>
              <a:rPr lang="en-US" sz="1800" dirty="0"/>
              <a:t> members and other college staff that a renowned person will be in your college next week to give a </a:t>
            </a:r>
          </a:p>
          <a:p>
            <a:pPr marL="0" indent="0">
              <a:buNone/>
            </a:pPr>
            <a:r>
              <a:rPr lang="en-US" sz="1800" b="1" dirty="0"/>
              <a:t>       speech</a:t>
            </a:r>
            <a:r>
              <a:rPr lang="en-US" sz="1800" dirty="0"/>
              <a:t> on ‘’Technical Communication in </a:t>
            </a:r>
            <a:r>
              <a:rPr lang="en-US" sz="1800" dirty="0" err="1"/>
              <a:t>Nepal’’.Prepare</a:t>
            </a:r>
            <a:r>
              <a:rPr lang="en-US" sz="1800" dirty="0"/>
              <a:t> a memo.</a:t>
            </a:r>
            <a:endParaRPr lang="en-US" sz="1800" b="1" dirty="0"/>
          </a:p>
        </p:txBody>
      </p:sp>
    </p:spTree>
    <p:extLst>
      <p:ext uri="{BB962C8B-B14F-4D97-AF65-F5344CB8AC3E}">
        <p14:creationId xmlns:p14="http://schemas.microsoft.com/office/powerpoint/2010/main" val="3480027471"/>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docProps/app.xml><?xml version="1.0" encoding="utf-8"?>
<Properties xmlns="http://schemas.openxmlformats.org/officeDocument/2006/extended-properties" xmlns:vt="http://schemas.openxmlformats.org/officeDocument/2006/docPropsVTypes">
  <Template>Vapor Trail</Template>
  <TotalTime>275</TotalTime>
  <Words>1256</Words>
  <Application>Microsoft Office PowerPoint</Application>
  <PresentationFormat>Widescreen</PresentationFormat>
  <Paragraphs>83</Paragraphs>
  <Slides>7</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Century Gothic</vt:lpstr>
      <vt:lpstr>Vapor Trail</vt:lpstr>
      <vt:lpstr>Memo writing</vt:lpstr>
      <vt:lpstr>Memos are generally informal and instrunctioal but are still formal in format and presentation.Here is an example that shows the format of a memo.</vt:lpstr>
      <vt:lpstr>PowerPoint Presentation</vt:lpstr>
      <vt:lpstr>           Tail</vt:lpstr>
      <vt:lpstr>                           MEMORANDUM</vt:lpstr>
      <vt:lpstr>A casual memo uses more formal and relaxed tone,first name of persons,can be somewhat creative in fonts and designs and list the name of every recipient.It is usually written and sent by close peers,close associates and co-workers and rarely by a supervisor to subordinates,if they maintain close relationships.Informal memos are often used to remind people about events,meetings,progress updates,etc.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Memo writing</dc:title>
  <dc:creator>Lenovo</dc:creator>
  <cp:lastModifiedBy>raghav panthi</cp:lastModifiedBy>
  <cp:revision>33</cp:revision>
  <dcterms:created xsi:type="dcterms:W3CDTF">2024-04-21T14:02:46Z</dcterms:created>
  <dcterms:modified xsi:type="dcterms:W3CDTF">2024-05-30T14:59:20Z</dcterms:modified>
</cp:coreProperties>
</file>