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E6CF26C-0BF7-40E3-BA32-4F336227B565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3110D81-1CD8-4405-8783-AA4F45E8E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72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F26C-0BF7-40E3-BA32-4F336227B565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0D81-1CD8-4405-8783-AA4F45E8E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64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F26C-0BF7-40E3-BA32-4F336227B565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0D81-1CD8-4405-8783-AA4F45E8E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24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F26C-0BF7-40E3-BA32-4F336227B565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0D81-1CD8-4405-8783-AA4F45E8E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76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F26C-0BF7-40E3-BA32-4F336227B565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0D81-1CD8-4405-8783-AA4F45E8E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42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F26C-0BF7-40E3-BA32-4F336227B565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0D81-1CD8-4405-8783-AA4F45E8E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03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F26C-0BF7-40E3-BA32-4F336227B565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0D81-1CD8-4405-8783-AA4F45E8E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36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F26C-0BF7-40E3-BA32-4F336227B565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0D81-1CD8-4405-8783-AA4F45E8EA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139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F26C-0BF7-40E3-BA32-4F336227B565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0D81-1CD8-4405-8783-AA4F45E8E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55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F26C-0BF7-40E3-BA32-4F336227B565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0D81-1CD8-4405-8783-AA4F45E8E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F26C-0BF7-40E3-BA32-4F336227B565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0D81-1CD8-4405-8783-AA4F45E8E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9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F26C-0BF7-40E3-BA32-4F336227B565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0D81-1CD8-4405-8783-AA4F45E8E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0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F26C-0BF7-40E3-BA32-4F336227B565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0D81-1CD8-4405-8783-AA4F45E8E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29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F26C-0BF7-40E3-BA32-4F336227B565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0D81-1CD8-4405-8783-AA4F45E8E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57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F26C-0BF7-40E3-BA32-4F336227B565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0D81-1CD8-4405-8783-AA4F45E8E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00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F26C-0BF7-40E3-BA32-4F336227B565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0D81-1CD8-4405-8783-AA4F45E8E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80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F26C-0BF7-40E3-BA32-4F336227B565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0D81-1CD8-4405-8783-AA4F45E8E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72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E6CF26C-0BF7-40E3-BA32-4F336227B565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110D81-1CD8-4405-8783-AA4F45E8E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597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516313"/>
          </a:xfrm>
        </p:spPr>
        <p:txBody>
          <a:bodyPr>
            <a:normAutofit/>
          </a:bodyPr>
          <a:lstStyle/>
          <a:p>
            <a:r>
              <a:rPr lang="en-US" sz="1800" dirty="0"/>
              <a:t> </a:t>
            </a:r>
            <a:r>
              <a:rPr lang="en-US" sz="1800" b="1" dirty="0"/>
              <a:t>Technical Communication Process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38265"/>
            <a:ext cx="9144000" cy="3519535"/>
          </a:xfrm>
        </p:spPr>
        <p:txBody>
          <a:bodyPr/>
          <a:lstStyle/>
          <a:p>
            <a:r>
              <a:rPr lang="en-US" dirty="0"/>
              <a:t>In order to be</a:t>
            </a:r>
            <a:r>
              <a:rPr lang="en-US" sz="1800" dirty="0"/>
              <a:t> able to communicate successfully and </a:t>
            </a:r>
            <a:r>
              <a:rPr lang="en-US" sz="1800" dirty="0" err="1"/>
              <a:t>efficiently,a</a:t>
            </a:r>
            <a:r>
              <a:rPr lang="en-US" sz="1800" dirty="0"/>
              <a:t> technical communicator has to understand the process and follow </a:t>
            </a:r>
            <a:r>
              <a:rPr lang="en-US" sz="1800" dirty="0" err="1"/>
              <a:t>it.The</a:t>
            </a:r>
            <a:r>
              <a:rPr lang="en-US" sz="1800" dirty="0"/>
              <a:t> process  is divided into two different levels--------the document and collaboration.</a:t>
            </a:r>
          </a:p>
          <a:p>
            <a:r>
              <a:rPr lang="en-US" sz="1800" b="1" dirty="0"/>
              <a:t>The Document Process</a:t>
            </a:r>
          </a:p>
          <a:p>
            <a:r>
              <a:rPr lang="en-US" sz="1800" b="1" dirty="0"/>
              <a:t>A</a:t>
            </a:r>
            <a:r>
              <a:rPr lang="en-US" sz="1800" dirty="0"/>
              <a:t> large volume  of technical communication work involves written </a:t>
            </a:r>
            <a:r>
              <a:rPr lang="en-US" sz="1800" dirty="0" err="1"/>
              <a:t>documents.These</a:t>
            </a:r>
            <a:r>
              <a:rPr lang="en-US" sz="1800" dirty="0"/>
              <a:t> include paper </a:t>
            </a:r>
            <a:r>
              <a:rPr lang="en-US" sz="1800" dirty="0" err="1"/>
              <a:t>documents,electronic</a:t>
            </a:r>
            <a:r>
              <a:rPr lang="en-US" sz="1800" dirty="0"/>
              <a:t> texts such as an email </a:t>
            </a:r>
            <a:r>
              <a:rPr lang="en-US" sz="1800" dirty="0" err="1"/>
              <a:t>message,text</a:t>
            </a:r>
            <a:r>
              <a:rPr lang="en-US" sz="1800" dirty="0"/>
              <a:t> message ,</a:t>
            </a:r>
            <a:r>
              <a:rPr lang="en-US" sz="1800" dirty="0" err="1"/>
              <a:t>websites,social</a:t>
            </a:r>
            <a:r>
              <a:rPr lang="en-US" sz="1800" dirty="0"/>
              <a:t> </a:t>
            </a:r>
            <a:r>
              <a:rPr lang="en-US" sz="1800" dirty="0" err="1"/>
              <a:t>media,etc</a:t>
            </a:r>
            <a:r>
              <a:rPr lang="en-US" sz="1800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78558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74069" y="1089078"/>
            <a:ext cx="1919333" cy="443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Planning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969537" y="1466617"/>
            <a:ext cx="18107" cy="830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792586" y="2127564"/>
            <a:ext cx="1991762" cy="561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Determine</a:t>
            </a:r>
          </a:p>
          <a:p>
            <a:pPr algn="ctr"/>
            <a:r>
              <a:rPr lang="en-US" dirty="0"/>
              <a:t>purpose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833735" y="2942376"/>
            <a:ext cx="0" cy="334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765426" y="3263774"/>
            <a:ext cx="1828800" cy="479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Analyze</a:t>
            </a:r>
          </a:p>
          <a:p>
            <a:pPr algn="ctr"/>
            <a:r>
              <a:rPr lang="en-US" dirty="0"/>
              <a:t>audience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797521" y="3798239"/>
            <a:ext cx="63374" cy="181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613478" y="4128069"/>
            <a:ext cx="1828800" cy="570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Gather </a:t>
            </a:r>
          </a:p>
          <a:p>
            <a:pPr algn="ctr"/>
            <a:r>
              <a:rPr lang="en-US" dirty="0"/>
              <a:t>information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706986" y="4852346"/>
            <a:ext cx="27160" cy="344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683945" y="5196378"/>
            <a:ext cx="1865014" cy="724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Outline</a:t>
            </a:r>
          </a:p>
          <a:p>
            <a:pPr algn="ctr"/>
            <a:r>
              <a:rPr lang="en-US" dirty="0"/>
              <a:t>content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083112" y="1059255"/>
            <a:ext cx="1403288" cy="659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Drafting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759453" y="4612514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048253" y="4146176"/>
            <a:ext cx="1529133" cy="181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the draft,</a:t>
            </a:r>
          </a:p>
          <a:p>
            <a:pPr algn="ctr"/>
            <a:r>
              <a:rPr lang="en-US" dirty="0"/>
              <a:t>Organize &amp;</a:t>
            </a:r>
          </a:p>
          <a:p>
            <a:pPr algn="ctr"/>
            <a:r>
              <a:rPr lang="en-US" dirty="0"/>
              <a:t>format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893893" y="4612514"/>
            <a:ext cx="1196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458424" y="4395146"/>
            <a:ext cx="435469" cy="99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3548959" y="4658233"/>
            <a:ext cx="344934" cy="40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565105" y="5432079"/>
            <a:ext cx="344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3594226" y="5694630"/>
            <a:ext cx="315813" cy="135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446067" y="1059256"/>
            <a:ext cx="1738266" cy="579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Revising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364586" y="1968774"/>
            <a:ext cx="1837854" cy="502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the draft approved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7116024" y="2408221"/>
            <a:ext cx="9053" cy="38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446067" y="2670772"/>
            <a:ext cx="1901228" cy="796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 ,check </a:t>
            </a:r>
            <a:r>
              <a:rPr lang="en-US" dirty="0" err="1"/>
              <a:t>style,grammar</a:t>
            </a:r>
            <a:r>
              <a:rPr lang="en-US" dirty="0"/>
              <a:t> mechanics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7125077" y="3467477"/>
            <a:ext cx="0" cy="330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364586" y="3798239"/>
            <a:ext cx="1982709" cy="859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audience,</a:t>
            </a:r>
          </a:p>
          <a:p>
            <a:pPr algn="ctr"/>
            <a:r>
              <a:rPr lang="en-US" dirty="0"/>
              <a:t>Subject expert </a:t>
            </a:r>
            <a:r>
              <a:rPr lang="en-US" dirty="0" err="1"/>
              <a:t>feebackd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9198321" y="5323438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188451" y="4698437"/>
            <a:ext cx="0" cy="371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423432" y="4978643"/>
            <a:ext cx="1939854" cy="1087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Review,adjust</a:t>
            </a:r>
            <a:endParaRPr lang="en-US" dirty="0"/>
          </a:p>
          <a:p>
            <a:pPr algn="ctr"/>
            <a:r>
              <a:rPr lang="en-US" dirty="0"/>
              <a:t>content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656454" y="5196378"/>
            <a:ext cx="766978" cy="127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/>
          <p:nvPr/>
        </p:nvCxnSpPr>
        <p:spPr>
          <a:xfrm rot="5400000" flipH="1" flipV="1">
            <a:off x="2462543" y="63374"/>
            <a:ext cx="12700" cy="1270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/>
          <p:nvPr/>
        </p:nvCxnSpPr>
        <p:spPr>
          <a:xfrm rot="10800000">
            <a:off x="1593410" y="4119327"/>
            <a:ext cx="20068" cy="874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 rot="16200000" flipH="1">
            <a:off x="1009519" y="4848073"/>
            <a:ext cx="1203997" cy="1448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9008198" y="1201360"/>
            <a:ext cx="1946495" cy="48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Delivery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981038" y="2127564"/>
            <a:ext cx="2358427" cy="814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Print,produce,check</a:t>
            </a:r>
            <a:r>
              <a:rPr lang="en-US" dirty="0"/>
              <a:t> quality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8184333" y="2127564"/>
            <a:ext cx="796705" cy="343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10112721" y="3069124"/>
            <a:ext cx="54321" cy="398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9125893" y="3503691"/>
            <a:ext cx="2213572" cy="990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Distribute,</a:t>
            </a:r>
          </a:p>
          <a:p>
            <a:pPr algn="ctr"/>
            <a:r>
              <a:rPr lang="en-US" dirty="0"/>
              <a:t>disseminate</a:t>
            </a:r>
          </a:p>
        </p:txBody>
      </p:sp>
    </p:spTree>
    <p:extLst>
      <p:ext uri="{BB962C8B-B14F-4D97-AF65-F5344CB8AC3E}">
        <p14:creationId xmlns:p14="http://schemas.microsoft.com/office/powerpoint/2010/main" val="1978735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972" y="365126"/>
            <a:ext cx="10511828" cy="558328"/>
          </a:xfrm>
        </p:spPr>
        <p:txBody>
          <a:bodyPr>
            <a:normAutofit/>
          </a:bodyPr>
          <a:lstStyle/>
          <a:p>
            <a:r>
              <a:rPr lang="en-US" sz="1800" b="1" dirty="0"/>
              <a:t>                                 Planning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21" y="80258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</a:t>
            </a:r>
            <a:r>
              <a:rPr lang="en-US" sz="1800" dirty="0"/>
              <a:t>ame---------------------------------------------------------------------- Task------------------------------------------------------</a:t>
            </a:r>
          </a:p>
          <a:p>
            <a:pPr marL="0" indent="0">
              <a:buNone/>
            </a:pPr>
            <a:r>
              <a:rPr lang="en-US" sz="1800" dirty="0"/>
              <a:t>1.Purpose : Answer each question as briefly as possible (in one or two sentences).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/>
              <a:t>Why are  you writing this document?---------------------------------------------------------------------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/>
              <a:t>What response do you want from readers?----------------------------------------------------------------</a:t>
            </a:r>
            <a:endParaRPr lang="en-US" dirty="0"/>
          </a:p>
          <a:p>
            <a:pPr marL="0" indent="0">
              <a:buNone/>
            </a:pPr>
            <a:r>
              <a:rPr lang="en-US" sz="1800" dirty="0"/>
              <a:t>2.Audience</a:t>
            </a:r>
          </a:p>
          <a:p>
            <a:pPr marL="0" indent="0">
              <a:buNone/>
            </a:pPr>
            <a:r>
              <a:rPr lang="en-US" sz="1800" dirty="0" err="1"/>
              <a:t>A.Reader</a:t>
            </a:r>
            <a:r>
              <a:rPr lang="en-US" sz="1800" dirty="0"/>
              <a:t> matrix: Fill in the names and positions of people who may read the document.</a:t>
            </a:r>
          </a:p>
          <a:p>
            <a:pPr marL="0" indent="0">
              <a:buNone/>
            </a:pPr>
            <a:r>
              <a:rPr lang="en-US" sz="1800" dirty="0"/>
              <a:t>  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126450"/>
              </p:ext>
            </p:extLst>
          </p:nvPr>
        </p:nvGraphicFramePr>
        <p:xfrm>
          <a:off x="503221" y="3195874"/>
          <a:ext cx="9318028" cy="2377440"/>
        </p:xfrm>
        <a:graphic>
          <a:graphicData uri="http://schemas.openxmlformats.org/drawingml/2006/table">
            <a:tbl>
              <a:tblPr firstRow="1" lastCol="1" bandRow="1" bandCol="1">
                <a:tableStyleId>{5C22544A-7EE6-4342-B048-85BDC9FD1C3A}</a:tableStyleId>
              </a:tblPr>
              <a:tblGrid>
                <a:gridCol w="9318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3139">
                <a:tc>
                  <a:txBody>
                    <a:bodyPr/>
                    <a:lstStyle/>
                    <a:p>
                      <a:r>
                        <a:rPr lang="en-US" dirty="0"/>
                        <a:t>Reader                                Decision</a:t>
                      </a:r>
                      <a:r>
                        <a:rPr lang="en-US" baseline="0" dirty="0"/>
                        <a:t> makers                      Advisers               Receivers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493">
                <a:tc>
                  <a:txBody>
                    <a:bodyPr/>
                    <a:lstStyle/>
                    <a:p>
                      <a:r>
                        <a:rPr lang="en-US" dirty="0"/>
                        <a:t>Managers</a:t>
                      </a:r>
                    </a:p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139">
                <a:tc>
                  <a:txBody>
                    <a:bodyPr/>
                    <a:lstStyle/>
                    <a:p>
                      <a:r>
                        <a:rPr lang="en-US" dirty="0"/>
                        <a:t>Experts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5493">
                <a:tc>
                  <a:txBody>
                    <a:bodyPr/>
                    <a:lstStyle/>
                    <a:p>
                      <a:r>
                        <a:rPr lang="en-US" dirty="0"/>
                        <a:t>Operators</a:t>
                      </a:r>
                    </a:p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139">
                <a:tc>
                  <a:txBody>
                    <a:bodyPr/>
                    <a:lstStyle/>
                    <a:p>
                      <a:r>
                        <a:rPr lang="en-US" dirty="0"/>
                        <a:t>General readers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2969537" y="3195873"/>
            <a:ext cx="172015" cy="186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734147" y="3195873"/>
            <a:ext cx="45267" cy="156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592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3619"/>
            <a:ext cx="10515600" cy="57333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B. Information on individual readers : Answer these questions about your specific </a:t>
            </a:r>
            <a:r>
              <a:rPr lang="en-US" sz="1800" dirty="0" err="1"/>
              <a:t>readers.If</a:t>
            </a:r>
            <a:r>
              <a:rPr lang="en-US" sz="1800" dirty="0"/>
              <a:t> you need more </a:t>
            </a:r>
          </a:p>
          <a:p>
            <a:pPr marL="0" indent="0">
              <a:buNone/>
            </a:pPr>
            <a:r>
              <a:rPr lang="en-US" sz="1800" dirty="0"/>
              <a:t>     </a:t>
            </a:r>
            <a:r>
              <a:rPr lang="en-US" sz="1800" dirty="0" err="1"/>
              <a:t>space,attach</a:t>
            </a:r>
            <a:r>
              <a:rPr lang="en-US" sz="1800" dirty="0"/>
              <a:t> additional sheets.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What is this reader’s technical or educational background?------------------------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What main question does this person need answered?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What main action do you want this person to take?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What features of this person ‘s personality might affect his or her reading?----------------------------------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C. Document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What type of format is suitable for this audience?---------------------------------------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What type of organization will the audience find useful?------------------------------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What type of style will the audience prefer?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Do you or your organization have any guidelines or specifications on writing this type of document?</a:t>
            </a:r>
          </a:p>
          <a:p>
            <a:pPr marL="0" indent="0">
              <a:buNone/>
            </a:pPr>
            <a:r>
              <a:rPr lang="en-US" sz="1800" dirty="0"/>
              <a:t>      ------------------------------------------------------------------</a:t>
            </a:r>
          </a:p>
          <a:p>
            <a:pPr marL="0" indent="0">
              <a:buNone/>
            </a:pPr>
            <a:r>
              <a:rPr lang="en-US" sz="1800" dirty="0"/>
              <a:t>D. Document </a:t>
            </a:r>
          </a:p>
          <a:p>
            <a:pPr marL="0" indent="0">
              <a:buNone/>
            </a:pPr>
            <a:r>
              <a:rPr lang="en-US" sz="1800" dirty="0"/>
              <a:t>1.  Attach an outline of the document you have planned (</a:t>
            </a:r>
            <a:r>
              <a:rPr lang="en-US" sz="1800" dirty="0" err="1"/>
              <a:t>topic,sections,sub</a:t>
            </a:r>
            <a:r>
              <a:rPr lang="en-US" sz="1800" dirty="0"/>
              <a:t>-sections of content).</a:t>
            </a:r>
          </a:p>
        </p:txBody>
      </p:sp>
    </p:spTree>
    <p:extLst>
      <p:ext uri="{BB962C8B-B14F-4D97-AF65-F5344CB8AC3E}">
        <p14:creationId xmlns:p14="http://schemas.microsoft.com/office/powerpoint/2010/main" val="2975093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255" y="365126"/>
            <a:ext cx="10294545" cy="703184"/>
          </a:xfrm>
        </p:spPr>
        <p:txBody>
          <a:bodyPr>
            <a:normAutofit/>
          </a:bodyPr>
          <a:lstStyle/>
          <a:p>
            <a:r>
              <a:rPr lang="en-US" sz="1800" dirty="0"/>
              <a:t>                                </a:t>
            </a:r>
            <a:r>
              <a:rPr lang="en-US" sz="1800" u="sng" dirty="0"/>
              <a:t> Outline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1026"/>
            <a:ext cx="10515600" cy="58485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Funding request letter to ABC</a:t>
            </a:r>
          </a:p>
          <a:p>
            <a:pPr marL="0" indent="0">
              <a:buNone/>
            </a:pPr>
            <a:r>
              <a:rPr lang="en-US" sz="1800" dirty="0"/>
              <a:t>Date—recent date</a:t>
            </a:r>
          </a:p>
          <a:p>
            <a:pPr marL="0" indent="0">
              <a:buNone/>
            </a:pPr>
            <a:r>
              <a:rPr lang="en-US" sz="1800" dirty="0"/>
              <a:t>Address----------</a:t>
            </a:r>
            <a:r>
              <a:rPr lang="en-US" sz="1800" dirty="0" err="1"/>
              <a:t>college,xxxx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Salutation-----Dear ABC/sir                                                                           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                                                                            anything </a:t>
            </a:r>
            <a:r>
              <a:rPr lang="en-US" sz="1800" dirty="0" err="1"/>
              <a:t>else,exclude</a:t>
            </a:r>
            <a:r>
              <a:rPr lang="en-US" sz="1800" dirty="0"/>
              <a:t>/delete?</a:t>
            </a:r>
          </a:p>
          <a:p>
            <a:pPr marL="0" indent="0">
              <a:buNone/>
            </a:pPr>
            <a:r>
              <a:rPr lang="en-US" sz="1800" dirty="0"/>
              <a:t>Body--------opening : happy over collaborative project –</a:t>
            </a:r>
            <a:r>
              <a:rPr lang="en-US" sz="1800" dirty="0" err="1"/>
              <a:t>comm</a:t>
            </a:r>
            <a:r>
              <a:rPr lang="en-US" sz="1800" dirty="0"/>
              <a:t>-explain</a:t>
            </a:r>
          </a:p>
          <a:p>
            <a:pPr marL="0" indent="0">
              <a:buNone/>
            </a:pPr>
            <a:r>
              <a:rPr lang="en-US" sz="1800" dirty="0"/>
              <a:t>Few graphs: idea of exhibit ,emphasize novelty/class </a:t>
            </a:r>
            <a:r>
              <a:rPr lang="en-US" sz="1800" dirty="0" err="1"/>
              <a:t>involvement,practical</a:t>
            </a:r>
            <a:r>
              <a:rPr lang="en-US" sz="1800" dirty="0"/>
              <a:t> application  of knowledge,</a:t>
            </a:r>
          </a:p>
          <a:p>
            <a:pPr marL="0" indent="0">
              <a:buNone/>
            </a:pPr>
            <a:r>
              <a:rPr lang="en-US" sz="1800" dirty="0"/>
              <a:t>Request funds(how much??)mention student contribution </a:t>
            </a:r>
            <a:r>
              <a:rPr lang="en-US" sz="1800" dirty="0" err="1"/>
              <a:t>too,etc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dirty="0"/>
              <a:t> ( </a:t>
            </a:r>
            <a:r>
              <a:rPr lang="en-US" sz="1800" dirty="0" err="1"/>
              <a:t>respectful,persuasive</a:t>
            </a:r>
            <a:r>
              <a:rPr lang="en-US" sz="1800" dirty="0"/>
              <a:t> tone may work)</a:t>
            </a:r>
          </a:p>
          <a:p>
            <a:pPr marL="0" indent="0">
              <a:buNone/>
            </a:pPr>
            <a:r>
              <a:rPr lang="en-US" sz="1800" dirty="0"/>
              <a:t>Event : when?(June)</a:t>
            </a:r>
          </a:p>
          <a:p>
            <a:pPr marL="0" indent="0">
              <a:buNone/>
            </a:pPr>
            <a:r>
              <a:rPr lang="en-US" sz="1800" dirty="0"/>
              <a:t>             Where? (Name of the venue)</a:t>
            </a:r>
          </a:p>
          <a:p>
            <a:pPr marL="0" indent="0">
              <a:buNone/>
            </a:pPr>
            <a:r>
              <a:rPr lang="en-US" sz="1800" dirty="0"/>
              <a:t>             who-</a:t>
            </a:r>
            <a:r>
              <a:rPr lang="en-US" sz="1800" dirty="0" err="1"/>
              <a:t>invitees,entire</a:t>
            </a:r>
            <a:r>
              <a:rPr lang="en-US" sz="1800" dirty="0"/>
              <a:t> college</a:t>
            </a:r>
          </a:p>
          <a:p>
            <a:pPr marL="0" indent="0">
              <a:buNone/>
            </a:pPr>
            <a:r>
              <a:rPr lang="en-US" sz="1800" dirty="0"/>
              <a:t>Closing –relate to college motto ,community connection</a:t>
            </a:r>
          </a:p>
          <a:p>
            <a:pPr marL="0" indent="0">
              <a:buNone/>
            </a:pPr>
            <a:r>
              <a:rPr lang="en-US" sz="1800" dirty="0"/>
              <a:t>              - parting: sincerely/yours </a:t>
            </a:r>
            <a:r>
              <a:rPr lang="en-US" sz="1800" dirty="0" err="1"/>
              <a:t>truly,many</a:t>
            </a:r>
            <a:r>
              <a:rPr lang="en-US" sz="1800" dirty="0"/>
              <a:t> </a:t>
            </a:r>
            <a:r>
              <a:rPr lang="en-US" sz="1800" dirty="0" err="1"/>
              <a:t>regards,faithfully,etc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dirty="0"/>
              <a:t>Signature: Name and title(class/year/designation)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Oval 5"/>
          <p:cNvSpPr/>
          <p:nvPr/>
        </p:nvSpPr>
        <p:spPr>
          <a:xfrm>
            <a:off x="7360822" y="582795"/>
            <a:ext cx="2408222" cy="13670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Need input from class tomorrow</a:t>
            </a:r>
          </a:p>
        </p:txBody>
      </p:sp>
    </p:spTree>
    <p:extLst>
      <p:ext uri="{BB962C8B-B14F-4D97-AF65-F5344CB8AC3E}">
        <p14:creationId xmlns:p14="http://schemas.microsoft.com/office/powerpoint/2010/main" val="621806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                                         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077" y="142727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1.What do you understand by document process in communication? Discuss each and every step followed in this process.</a:t>
            </a:r>
          </a:p>
          <a:p>
            <a:pPr marL="0" indent="0">
              <a:buNone/>
            </a:pPr>
            <a:r>
              <a:rPr lang="en-US" sz="1800" dirty="0"/>
              <a:t>2.There is a saying that there are no good writers, there are only good rewriters. Explain.</a:t>
            </a:r>
          </a:p>
          <a:p>
            <a:pPr marL="0" indent="0">
              <a:buNone/>
            </a:pPr>
            <a:r>
              <a:rPr lang="en-US" sz="1800" dirty="0"/>
              <a:t>3.Following the  writing process described in this chapter, write a job application to Shangri-</a:t>
            </a:r>
            <a:r>
              <a:rPr lang="en-US" sz="1800" dirty="0" err="1"/>
              <a:t>LaBusiness</a:t>
            </a:r>
            <a:r>
              <a:rPr lang="en-US" sz="1800" dirty="0"/>
              <a:t> Concern for the post of a technical communications officer. Seek input from at least two relevant people while drafting and revising the application.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4.Prepare your resume/bio-data that will be attached to the above job application, Seek input from at least two relevant people while drafting and revising the resume.</a:t>
            </a:r>
          </a:p>
        </p:txBody>
      </p:sp>
    </p:spTree>
    <p:extLst>
      <p:ext uri="{BB962C8B-B14F-4D97-AF65-F5344CB8AC3E}">
        <p14:creationId xmlns:p14="http://schemas.microsoft.com/office/powerpoint/2010/main" val="37838777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143</TotalTime>
  <Words>605</Words>
  <Application>Microsoft Office PowerPoint</Application>
  <PresentationFormat>Widescreen</PresentationFormat>
  <Paragraphs>79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 Technical Communication Process</vt:lpstr>
      <vt:lpstr>PowerPoint Presentation</vt:lpstr>
      <vt:lpstr>                                 Planning form</vt:lpstr>
      <vt:lpstr>PowerPoint Presentation</vt:lpstr>
      <vt:lpstr>                                 Outline</vt:lpstr>
      <vt:lpstr>                                          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Communication Process</dc:title>
  <dc:creator>Lenovo</dc:creator>
  <cp:lastModifiedBy>Raghav Panthi [BCA - 2024]</cp:lastModifiedBy>
  <cp:revision>24</cp:revision>
  <dcterms:created xsi:type="dcterms:W3CDTF">2024-04-29T15:57:51Z</dcterms:created>
  <dcterms:modified xsi:type="dcterms:W3CDTF">2024-08-11T03:05:41Z</dcterms:modified>
</cp:coreProperties>
</file>