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4244500-9FBD-4CCF-83F5-D8B7C99825E1}" type="datetimeFigureOut">
              <a:rPr lang="en-US" smtClean="0"/>
              <a:t>9/3/2024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426695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357176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409152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1C0583C-80FF-4508-9D86-69449B694F6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8402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218387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244500-9FBD-4CCF-83F5-D8B7C99825E1}"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1328058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244500-9FBD-4CCF-83F5-D8B7C99825E1}"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3204510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44500-9FBD-4CCF-83F5-D8B7C99825E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360073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4244500-9FBD-4CCF-83F5-D8B7C99825E1}" type="datetimeFigureOut">
              <a:rPr lang="en-US" smtClean="0"/>
              <a:t>9/3/2024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122509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44500-9FBD-4CCF-83F5-D8B7C99825E1}"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323806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4244500-9FBD-4CCF-83F5-D8B7C99825E1}" type="datetimeFigureOut">
              <a:rPr lang="en-US" smtClean="0"/>
              <a:t>9/3/2024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238792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362940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44500-9FBD-4CCF-83F5-D8B7C99825E1}"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266952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44500-9FBD-4CCF-83F5-D8B7C99825E1}"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130284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44500-9FBD-4CCF-83F5-D8B7C99825E1}"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416942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147123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244500-9FBD-4CCF-83F5-D8B7C99825E1}"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C0583C-80FF-4508-9D86-69449B694F6E}" type="slidenum">
              <a:rPr lang="en-US" smtClean="0"/>
              <a:t>‹#›</a:t>
            </a:fld>
            <a:endParaRPr lang="en-US"/>
          </a:p>
        </p:txBody>
      </p:sp>
    </p:spTree>
    <p:extLst>
      <p:ext uri="{BB962C8B-B14F-4D97-AF65-F5344CB8AC3E}">
        <p14:creationId xmlns:p14="http://schemas.microsoft.com/office/powerpoint/2010/main" val="168161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244500-9FBD-4CCF-83F5-D8B7C99825E1}" type="datetimeFigureOut">
              <a:rPr lang="en-US" smtClean="0"/>
              <a:t>9/3/2024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C0583C-80FF-4508-9D86-69449B694F6E}" type="slidenum">
              <a:rPr lang="en-US" smtClean="0"/>
              <a:t>‹#›</a:t>
            </a:fld>
            <a:endParaRPr lang="en-US"/>
          </a:p>
        </p:txBody>
      </p:sp>
    </p:spTree>
    <p:extLst>
      <p:ext uri="{BB962C8B-B14F-4D97-AF65-F5344CB8AC3E}">
        <p14:creationId xmlns:p14="http://schemas.microsoft.com/office/powerpoint/2010/main" val="1561958498"/>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aryan.sharma@gmail.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arya.sharma@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1223" y="515694"/>
            <a:ext cx="9144000" cy="534154"/>
          </a:xfrm>
        </p:spPr>
        <p:txBody>
          <a:bodyPr>
            <a:normAutofit/>
          </a:bodyPr>
          <a:lstStyle/>
          <a:p>
            <a:r>
              <a:rPr lang="en-US" sz="2000" b="1" dirty="0">
                <a:latin typeface="+mn-lt"/>
              </a:rPr>
              <a:t>Work Ethics/Philosophy</a:t>
            </a:r>
          </a:p>
        </p:txBody>
      </p:sp>
      <p:sp>
        <p:nvSpPr>
          <p:cNvPr id="3" name="Subtitle 2"/>
          <p:cNvSpPr>
            <a:spLocks noGrp="1"/>
          </p:cNvSpPr>
          <p:nvPr>
            <p:ph type="subTitle" idx="1"/>
          </p:nvPr>
        </p:nvSpPr>
        <p:spPr>
          <a:xfrm>
            <a:off x="1433466" y="1421395"/>
            <a:ext cx="9144000" cy="4481464"/>
          </a:xfrm>
        </p:spPr>
        <p:txBody>
          <a:bodyPr>
            <a:normAutofit fontScale="92500" lnSpcReduction="10000"/>
          </a:bodyPr>
          <a:lstStyle/>
          <a:p>
            <a:r>
              <a:rPr lang="en-US" sz="2000" b="1" dirty="0"/>
              <a:t>Planning and Conducting a  Job Search</a:t>
            </a:r>
          </a:p>
          <a:p>
            <a:pPr algn="just"/>
            <a:r>
              <a:rPr lang="en-US" sz="2000" b="1" dirty="0"/>
              <a:t>It is common in our country</a:t>
            </a:r>
            <a:r>
              <a:rPr lang="en-US" sz="2000" dirty="0"/>
              <a:t> to hear people complain that many students graduate without proper job skills or career plans. Many students remain unsure about their career paths even after they have graduated. For employment  to become a primary concern of academic learning, career planning should start long before you actually apply for a position. In a nutshell the following steps are involved in planning and conducting a job search:</a:t>
            </a:r>
          </a:p>
          <a:p>
            <a:pPr marL="285750" indent="-285750" algn="just">
              <a:buFont typeface="Arial" panose="020B0604020202020204" pitchFamily="34" charset="0"/>
              <a:buChar char="•"/>
            </a:pPr>
            <a:r>
              <a:rPr lang="en-US" sz="2000" b="1" dirty="0"/>
              <a:t>Identify your interests and goals: first of all you ask yourself</a:t>
            </a:r>
            <a:r>
              <a:rPr lang="en-US" sz="2000" dirty="0"/>
              <a:t> what truly interests you or what you like and dislike. If you have already chosen a career, consider these questions. Your attitude towards a job ,your preference in terms of the type of company, its location, environment and size, its staff, its leadership style , the type of working environment you like should be taken into consideration. More important perhaps you should ask whether you are looking for a good salary , job satisfaction or any thing else. What is your true passion? Are you sure you would like to work for someone else?</a:t>
            </a:r>
            <a:endParaRPr lang="en-US" sz="2000" b="1" dirty="0"/>
          </a:p>
        </p:txBody>
      </p:sp>
    </p:spTree>
    <p:extLst>
      <p:ext uri="{BB962C8B-B14F-4D97-AF65-F5344CB8AC3E}">
        <p14:creationId xmlns:p14="http://schemas.microsoft.com/office/powerpoint/2010/main" val="26513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How to write a cover letter</a:t>
            </a:r>
          </a:p>
        </p:txBody>
      </p:sp>
      <p:sp>
        <p:nvSpPr>
          <p:cNvPr id="3" name="Content Placeholder 2"/>
          <p:cNvSpPr>
            <a:spLocks noGrp="1"/>
          </p:cNvSpPr>
          <p:nvPr>
            <p:ph idx="1"/>
          </p:nvPr>
        </p:nvSpPr>
        <p:spPr>
          <a:xfrm>
            <a:off x="1431051" y="1631865"/>
            <a:ext cx="10593309" cy="4945692"/>
          </a:xfrm>
        </p:spPr>
        <p:txBody>
          <a:bodyPr>
            <a:normAutofit/>
          </a:bodyPr>
          <a:lstStyle/>
          <a:p>
            <a:pPr marL="0" indent="0">
              <a:buNone/>
            </a:pPr>
            <a:r>
              <a:rPr lang="en-US" sz="1800" dirty="0"/>
              <a:t>Your cover letter should explain what has been enclosed  or attached with the </a:t>
            </a:r>
            <a:r>
              <a:rPr lang="en-US" sz="1800" dirty="0" err="1"/>
              <a:t>mail.The</a:t>
            </a:r>
            <a:r>
              <a:rPr lang="en-US" sz="1800" dirty="0"/>
              <a:t> cover letter is an important piece of </a:t>
            </a:r>
            <a:r>
              <a:rPr lang="en-US" sz="1800" dirty="0" err="1"/>
              <a:t>document.The</a:t>
            </a:r>
            <a:r>
              <a:rPr lang="en-US" sz="1800" dirty="0"/>
              <a:t> letter should be positive and confident and should contain  the information  needed by the employers to make that decision. Job application letters should include the following components---------------</a:t>
            </a:r>
          </a:p>
          <a:p>
            <a:r>
              <a:rPr lang="en-US" sz="1800" dirty="0"/>
              <a:t>Prospective employer’s name and job title</a:t>
            </a:r>
          </a:p>
          <a:p>
            <a:r>
              <a:rPr lang="en-US" sz="1800" dirty="0"/>
              <a:t>Follow standard format</a:t>
            </a:r>
          </a:p>
          <a:p>
            <a:r>
              <a:rPr lang="en-US" sz="1800" dirty="0"/>
              <a:t>Grab attention</a:t>
            </a:r>
          </a:p>
          <a:p>
            <a:r>
              <a:rPr lang="en-US" sz="1800" dirty="0"/>
              <a:t>Spark the interest(opening of the letter)</a:t>
            </a:r>
          </a:p>
          <a:p>
            <a:r>
              <a:rPr lang="en-US" sz="1800" dirty="0"/>
              <a:t>Sell your skills and qualifications(body of letter)</a:t>
            </a:r>
          </a:p>
          <a:p>
            <a:r>
              <a:rPr lang="en-US" sz="1800" dirty="0"/>
              <a:t>Action on application(conclusion of letter)</a:t>
            </a:r>
          </a:p>
          <a:p>
            <a:pPr marL="0" indent="0">
              <a:buNone/>
            </a:pPr>
            <a:r>
              <a:rPr lang="en-US" sz="1800" dirty="0"/>
              <a:t>      </a:t>
            </a:r>
          </a:p>
          <a:p>
            <a:pPr marL="0" indent="0">
              <a:buNone/>
            </a:pPr>
            <a:r>
              <a:rPr lang="en-US" sz="1800" dirty="0"/>
              <a:t>Remember that a letter for a job application is a very important </a:t>
            </a:r>
            <a:r>
              <a:rPr lang="en-US" sz="1800" dirty="0" err="1"/>
              <a:t>document.The</a:t>
            </a:r>
            <a:r>
              <a:rPr lang="en-US" sz="1800" dirty="0"/>
              <a:t> way you present the letter  is your first introduction to the person who could be your new employer.</a:t>
            </a:r>
          </a:p>
          <a:p>
            <a:pPr marL="0" indent="0">
              <a:buNone/>
            </a:pPr>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282200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We learnt earlier that Aryan Sharma  created his resume  with the objective ‘’to obtain software developer position  with a software company. The following cover letter which  explains  what the letter is about and what has been enclosed:</a:t>
            </a:r>
          </a:p>
        </p:txBody>
      </p:sp>
      <p:sp>
        <p:nvSpPr>
          <p:cNvPr id="3" name="Content Placeholder 2"/>
          <p:cNvSpPr>
            <a:spLocks noGrp="1"/>
          </p:cNvSpPr>
          <p:nvPr>
            <p:ph idx="1"/>
          </p:nvPr>
        </p:nvSpPr>
        <p:spPr>
          <a:xfrm>
            <a:off x="838200" y="1376413"/>
            <a:ext cx="10515600" cy="4800550"/>
          </a:xfrm>
        </p:spPr>
        <p:txBody>
          <a:bodyPr>
            <a:normAutofit/>
          </a:bodyPr>
          <a:lstStyle/>
          <a:p>
            <a:pPr marL="0" indent="0">
              <a:buNone/>
            </a:pPr>
            <a:r>
              <a:rPr lang="en-US" sz="1800" dirty="0"/>
              <a:t>Aryan Sharma</a:t>
            </a:r>
          </a:p>
          <a:p>
            <a:pPr marL="0" indent="0">
              <a:buNone/>
            </a:pPr>
            <a:r>
              <a:rPr lang="en-US" sz="1800" dirty="0"/>
              <a:t>Kathmandu ,Nepal</a:t>
            </a:r>
          </a:p>
          <a:p>
            <a:pPr marL="0" indent="0">
              <a:buNone/>
            </a:pPr>
            <a:r>
              <a:rPr lang="en-US" sz="1800" dirty="0" err="1"/>
              <a:t>Email:</a:t>
            </a:r>
            <a:r>
              <a:rPr lang="en-US" sz="1800" dirty="0" err="1">
                <a:hlinkClick r:id="rId2"/>
              </a:rPr>
              <a:t>aryan.sharma@gmail.com</a:t>
            </a:r>
            <a:endParaRPr lang="en-US" sz="1800" dirty="0"/>
          </a:p>
          <a:p>
            <a:pPr marL="0" indent="0">
              <a:buNone/>
            </a:pPr>
            <a:endParaRPr lang="en-US" sz="1800" dirty="0"/>
          </a:p>
          <a:p>
            <a:pPr marL="0" indent="0">
              <a:buNone/>
            </a:pPr>
            <a:r>
              <a:rPr lang="en-US" sz="1800" dirty="0"/>
              <a:t>20</a:t>
            </a:r>
            <a:r>
              <a:rPr lang="en-US" sz="1800" baseline="30000" dirty="0"/>
              <a:t>th</a:t>
            </a:r>
            <a:r>
              <a:rPr lang="en-US" sz="1800" dirty="0"/>
              <a:t> April,2024.</a:t>
            </a:r>
          </a:p>
          <a:p>
            <a:pPr marL="0" indent="0">
              <a:buNone/>
            </a:pPr>
            <a:r>
              <a:rPr lang="en-US" sz="1800" dirty="0"/>
              <a:t>Robin Shrestha</a:t>
            </a:r>
          </a:p>
          <a:p>
            <a:pPr marL="0" indent="0">
              <a:buNone/>
            </a:pPr>
            <a:r>
              <a:rPr lang="en-US" sz="1800" dirty="0"/>
              <a:t>Xclusive mind,</a:t>
            </a:r>
          </a:p>
          <a:p>
            <a:pPr marL="0" indent="0">
              <a:buNone/>
            </a:pPr>
            <a:r>
              <a:rPr lang="en-US" sz="1800" dirty="0" err="1"/>
              <a:t>Kathmandu,Nepal</a:t>
            </a:r>
            <a:r>
              <a:rPr lang="en-US" sz="1800" dirty="0"/>
              <a:t>.</a:t>
            </a:r>
          </a:p>
          <a:p>
            <a:pPr marL="0" indent="0">
              <a:buNone/>
            </a:pPr>
            <a:endParaRPr lang="en-US" sz="1800" dirty="0"/>
          </a:p>
          <a:p>
            <a:pPr marL="0" indent="0">
              <a:buNone/>
            </a:pPr>
            <a:r>
              <a:rPr lang="en-US" sz="1800" dirty="0"/>
              <a:t>Subject  :  Application for the post of </a:t>
            </a:r>
            <a:r>
              <a:rPr lang="en-US" sz="1800" b="1" dirty="0"/>
              <a:t>Senior Software Developer</a:t>
            </a:r>
          </a:p>
        </p:txBody>
      </p:sp>
    </p:spTree>
    <p:extLst>
      <p:ext uri="{BB962C8B-B14F-4D97-AF65-F5344CB8AC3E}">
        <p14:creationId xmlns:p14="http://schemas.microsoft.com/office/powerpoint/2010/main" val="370786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200" y="707366"/>
            <a:ext cx="10410523" cy="6015789"/>
          </a:xfrm>
        </p:spPr>
        <p:txBody>
          <a:bodyPr>
            <a:noAutofit/>
          </a:bodyPr>
          <a:lstStyle/>
          <a:p>
            <a:pPr algn="l"/>
            <a:r>
              <a:rPr lang="en-US" sz="2000" cap="none" dirty="0">
                <a:latin typeface="Times New Roman" panose="02020603050405020304" pitchFamily="18" charset="0"/>
                <a:cs typeface="Times New Roman" panose="02020603050405020304" pitchFamily="18" charset="0"/>
              </a:rPr>
              <a:t>Dear sir,</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I am writing in response to your advertisement in </a:t>
            </a:r>
            <a:r>
              <a:rPr lang="en-US" sz="2000" b="1" cap="none" dirty="0">
                <a:latin typeface="Times New Roman" panose="02020603050405020304" pitchFamily="18" charset="0"/>
                <a:cs typeface="Times New Roman" panose="02020603050405020304" pitchFamily="18" charset="0"/>
              </a:rPr>
              <a:t>the </a:t>
            </a:r>
            <a:r>
              <a:rPr lang="en-US" sz="2000" b="1" cap="none" dirty="0" err="1">
                <a:latin typeface="Times New Roman" panose="02020603050405020304" pitchFamily="18" charset="0"/>
                <a:cs typeface="Times New Roman" panose="02020603050405020304" pitchFamily="18" charset="0"/>
              </a:rPr>
              <a:t>himalayan</a:t>
            </a:r>
            <a:r>
              <a:rPr lang="en-US" sz="2000" b="1" cap="none" dirty="0">
                <a:latin typeface="Times New Roman" panose="02020603050405020304" pitchFamily="18" charset="0"/>
                <a:cs typeface="Times New Roman" panose="02020603050405020304" pitchFamily="18" charset="0"/>
              </a:rPr>
              <a:t> times </a:t>
            </a:r>
            <a:r>
              <a:rPr lang="en-US" sz="2000" cap="none" dirty="0">
                <a:latin typeface="Times New Roman" panose="02020603050405020304" pitchFamily="18" charset="0"/>
                <a:cs typeface="Times New Roman" panose="02020603050405020304" pitchFamily="18" charset="0"/>
              </a:rPr>
              <a:t>for the post of ‘’A senior software developer’’ with experience in these areas and I ensure you that I am appropriate for the position.</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As my enclosed resume shows that I am a dedicated and hard-working individual with hands-on experience with several programming  languages and system analysis.</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During my work in the past ,I have developed  strong organizational and time management capabilities .I believed you that I will be able to deliver the skills which is needed by your company. Besides programming , I have excellent skills in computer applications. I have a good grasp in  artificial intelligence </a:t>
            </a:r>
            <a:r>
              <a:rPr lang="en-US" sz="2000" cap="none" dirty="0" err="1">
                <a:latin typeface="Times New Roman" panose="02020603050405020304" pitchFamily="18" charset="0"/>
                <a:cs typeface="Times New Roman" panose="02020603050405020304" pitchFamily="18" charset="0"/>
              </a:rPr>
              <a:t>programming.I</a:t>
            </a:r>
            <a:r>
              <a:rPr lang="en-US" sz="2000" cap="none" dirty="0">
                <a:latin typeface="Times New Roman" panose="02020603050405020304" pitchFamily="18" charset="0"/>
                <a:cs typeface="Times New Roman" panose="02020603050405020304" pitchFamily="18" charset="0"/>
              </a:rPr>
              <a:t> am an excellent communicator  in </a:t>
            </a:r>
            <a:r>
              <a:rPr lang="en-US" sz="2000" cap="none" dirty="0" err="1">
                <a:latin typeface="Times New Roman" panose="02020603050405020304" pitchFamily="18" charset="0"/>
                <a:cs typeface="Times New Roman" panose="02020603050405020304" pitchFamily="18" charset="0"/>
              </a:rPr>
              <a:t>english</a:t>
            </a:r>
            <a:r>
              <a:rPr lang="en-US" sz="2000" cap="none" dirty="0">
                <a:latin typeface="Times New Roman" panose="02020603050405020304" pitchFamily="18" charset="0"/>
                <a:cs typeface="Times New Roman" panose="02020603050405020304" pitchFamily="18" charset="0"/>
              </a:rPr>
              <a:t> ,which I believe  that will prove  beneficial while handling clients.</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I look forward to hearing from you soon.</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Yours sincerely,</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aryan</a:t>
            </a:r>
            <a:r>
              <a:rPr lang="en-US" sz="2000" cap="none" dirty="0">
                <a:latin typeface="Times New Roman" panose="02020603050405020304" pitchFamily="18" charset="0"/>
                <a:cs typeface="Times New Roman" panose="02020603050405020304" pitchFamily="18" charset="0"/>
              </a:rPr>
              <a:t> </a:t>
            </a:r>
            <a:r>
              <a:rPr lang="en-US" sz="2000" cap="none" dirty="0" err="1">
                <a:latin typeface="Times New Roman" panose="02020603050405020304" pitchFamily="18" charset="0"/>
                <a:cs typeface="Times New Roman" panose="02020603050405020304" pitchFamily="18" charset="0"/>
              </a:rPr>
              <a:t>sharma</a:t>
            </a:r>
            <a:r>
              <a:rPr lang="en-US" sz="2000" cap="none" dirty="0">
                <a:latin typeface="Times New Roman" panose="02020603050405020304" pitchFamily="18" charset="0"/>
                <a:cs typeface="Times New Roman" panose="02020603050405020304" pitchFamily="18" charset="0"/>
              </a:rPr>
              <a: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Enc: resume.</a:t>
            </a:r>
            <a:br>
              <a:rPr lang="en-US" sz="2000" cap="none" dirty="0">
                <a:latin typeface="Times New Roman" panose="02020603050405020304" pitchFamily="18" charset="0"/>
                <a:cs typeface="Times New Roman" panose="02020603050405020304" pitchFamily="18" charset="0"/>
              </a:rPr>
            </a:b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84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Assignment</a:t>
            </a:r>
            <a:endParaRPr lang="en-US" sz="1800" dirty="0"/>
          </a:p>
        </p:txBody>
      </p:sp>
      <p:sp>
        <p:nvSpPr>
          <p:cNvPr id="3" name="Content Placeholder 2"/>
          <p:cNvSpPr>
            <a:spLocks noGrp="1"/>
          </p:cNvSpPr>
          <p:nvPr>
            <p:ph idx="1"/>
          </p:nvPr>
        </p:nvSpPr>
        <p:spPr/>
        <p:txBody>
          <a:bodyPr>
            <a:normAutofit/>
          </a:bodyPr>
          <a:lstStyle/>
          <a:p>
            <a:pPr marL="342900" indent="-342900">
              <a:buAutoNum type="arabicPeriod"/>
            </a:pPr>
            <a:r>
              <a:rPr lang="en-US" sz="1800"/>
              <a:t>A major </a:t>
            </a:r>
            <a:r>
              <a:rPr lang="en-US" sz="1800" dirty="0"/>
              <a:t>business house working in the area of advertising  and publishing is looking for a “Technical </a:t>
            </a:r>
          </a:p>
          <a:p>
            <a:pPr marL="0" indent="0">
              <a:buNone/>
            </a:pPr>
            <a:r>
              <a:rPr lang="en-US" sz="1800" dirty="0"/>
              <a:t>     Communicator’’. Prepare your resume and write a cover letter which is suitable for a job.</a:t>
            </a:r>
          </a:p>
          <a:p>
            <a:pPr marL="0" indent="0">
              <a:buNone/>
            </a:pPr>
            <a:r>
              <a:rPr lang="en-US" sz="1800" dirty="0"/>
              <a:t>2. How important are resumes and cover letters in employment  communication? Why?</a:t>
            </a:r>
          </a:p>
        </p:txBody>
      </p:sp>
    </p:spTree>
    <p:extLst>
      <p:ext uri="{BB962C8B-B14F-4D97-AF65-F5344CB8AC3E}">
        <p14:creationId xmlns:p14="http://schemas.microsoft.com/office/powerpoint/2010/main" val="325171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631" y="367323"/>
            <a:ext cx="10830169" cy="5809640"/>
          </a:xfrm>
        </p:spPr>
        <p:txBody>
          <a:bodyPr>
            <a:normAutofit fontScale="92500"/>
          </a:bodyPr>
          <a:lstStyle/>
          <a:p>
            <a:r>
              <a:rPr lang="en-US" b="1" dirty="0"/>
              <a:t>Evaluate your skills and qualifications</a:t>
            </a:r>
            <a:r>
              <a:rPr lang="en-US" dirty="0"/>
              <a:t>:</a:t>
            </a:r>
            <a:r>
              <a:rPr lang="en-US" sz="2000" dirty="0"/>
              <a:t> Employers seek specialized skills to get their jobs done efficiently. Identify your key competencies that are real and </a:t>
            </a:r>
            <a:r>
              <a:rPr lang="en-US" sz="2000" dirty="0" err="1"/>
              <a:t>solid.These</a:t>
            </a:r>
            <a:r>
              <a:rPr lang="en-US" sz="2000" dirty="0"/>
              <a:t> skills become important part of your resume that you will develop later. For </a:t>
            </a:r>
            <a:r>
              <a:rPr lang="en-US" sz="2000" dirty="0" err="1"/>
              <a:t>example,what</a:t>
            </a:r>
            <a:r>
              <a:rPr lang="en-US" sz="2000" dirty="0"/>
              <a:t> interpersonal, technology or collaborative skills can you offer? How effectively do you work with people? Employers like to hire people who are quick </a:t>
            </a:r>
            <a:r>
              <a:rPr lang="en-US" sz="2000" dirty="0" err="1"/>
              <a:t>learners,receptive</a:t>
            </a:r>
            <a:r>
              <a:rPr lang="en-US" sz="2000" dirty="0"/>
              <a:t> and </a:t>
            </a:r>
            <a:r>
              <a:rPr lang="en-US" sz="2000" dirty="0" err="1"/>
              <a:t>creative.Can</a:t>
            </a:r>
            <a:r>
              <a:rPr lang="en-US" sz="2000" dirty="0"/>
              <a:t> you or do you demonstrate  these skills?  What other unique skills can you offer that will make you stand out among other job applicants? You may have to revise your initial career plans after what you discover through these questions.</a:t>
            </a:r>
          </a:p>
          <a:p>
            <a:pPr algn="just"/>
            <a:r>
              <a:rPr lang="en-US" b="1" dirty="0"/>
              <a:t>Identify employment trends: </a:t>
            </a:r>
            <a:r>
              <a:rPr lang="en-US" dirty="0"/>
              <a:t>The traditional meaning of’’ job ‘’ as 9 to 5 ,‘’office work’’ or a life-long career is changing in today’s fast-paced technologically driven </a:t>
            </a:r>
            <a:r>
              <a:rPr lang="en-US" dirty="0" err="1"/>
              <a:t>workplaces.Companies</a:t>
            </a:r>
            <a:r>
              <a:rPr lang="en-US" dirty="0"/>
              <a:t> are hiring fewer </a:t>
            </a:r>
            <a:r>
              <a:rPr lang="en-US" dirty="0" err="1"/>
              <a:t>employees.Increasingly,people</a:t>
            </a:r>
            <a:r>
              <a:rPr lang="en-US" dirty="0"/>
              <a:t> work from home or </a:t>
            </a:r>
            <a:r>
              <a:rPr lang="en-US" dirty="0" err="1"/>
              <a:t>telecommute.It</a:t>
            </a:r>
            <a:r>
              <a:rPr lang="en-US" dirty="0"/>
              <a:t> is hard to tell how much the nature of jobs will change in the near </a:t>
            </a:r>
            <a:r>
              <a:rPr lang="en-US" dirty="0" err="1"/>
              <a:t>future.You</a:t>
            </a:r>
            <a:r>
              <a:rPr lang="en-US" dirty="0"/>
              <a:t> should continue to upgrade them to be competitive and to meet the emerging needs of the markets.</a:t>
            </a:r>
          </a:p>
          <a:p>
            <a:r>
              <a:rPr lang="en-US" sz="2000" b="1" dirty="0"/>
              <a:t>Choose a career path:</a:t>
            </a:r>
            <a:r>
              <a:rPr lang="en-US" sz="2000" dirty="0"/>
              <a:t> Once you identify your skills and </a:t>
            </a:r>
            <a:r>
              <a:rPr lang="en-US" sz="2000" dirty="0" err="1"/>
              <a:t>qualifications.You</a:t>
            </a:r>
            <a:r>
              <a:rPr lang="en-US" sz="2000" dirty="0"/>
              <a:t> may have several skills that offer you a multifaceted path. Match your interests and qualifications with the requirements and rewards in a career you might </a:t>
            </a:r>
            <a:r>
              <a:rPr lang="en-US" sz="2000" dirty="0" err="1"/>
              <a:t>choose.It</a:t>
            </a:r>
            <a:r>
              <a:rPr lang="en-US" sz="2000" dirty="0"/>
              <a:t> will be difficult for you to find quality human sources of information in order for you to decide which path to </a:t>
            </a:r>
            <a:r>
              <a:rPr lang="en-US" sz="2000" dirty="0" err="1"/>
              <a:t>take.Talk</a:t>
            </a:r>
            <a:r>
              <a:rPr lang="en-US" sz="2000" dirty="0"/>
              <a:t> to </a:t>
            </a:r>
            <a:r>
              <a:rPr lang="en-US" sz="2000" dirty="0" err="1"/>
              <a:t>professionals,interview</a:t>
            </a:r>
            <a:r>
              <a:rPr lang="en-US" sz="2000" dirty="0"/>
              <a:t> someone in your chosen </a:t>
            </a:r>
            <a:r>
              <a:rPr lang="en-US" sz="2000" dirty="0" err="1"/>
              <a:t>field,search</a:t>
            </a:r>
            <a:r>
              <a:rPr lang="en-US" sz="2000" dirty="0"/>
              <a:t> the </a:t>
            </a:r>
            <a:r>
              <a:rPr lang="en-US" sz="2000" dirty="0" err="1"/>
              <a:t>internet,visit</a:t>
            </a:r>
            <a:r>
              <a:rPr lang="en-US" sz="2000" dirty="0"/>
              <a:t> local library ,read newspaper and </a:t>
            </a:r>
            <a:r>
              <a:rPr lang="en-US" sz="2000" dirty="0" err="1"/>
              <a:t>magzines</a:t>
            </a:r>
            <a:r>
              <a:rPr lang="en-US" sz="2000" dirty="0"/>
              <a:t>(especially their classified aids).</a:t>
            </a:r>
            <a:endParaRPr lang="en-US" sz="2000" b="1" dirty="0"/>
          </a:p>
          <a:p>
            <a:endParaRPr lang="en-US" sz="2000" dirty="0"/>
          </a:p>
          <a:p>
            <a:endParaRPr lang="en-US" dirty="0"/>
          </a:p>
        </p:txBody>
      </p:sp>
    </p:spTree>
    <p:extLst>
      <p:ext uri="{BB962C8B-B14F-4D97-AF65-F5344CB8AC3E}">
        <p14:creationId xmlns:p14="http://schemas.microsoft.com/office/powerpoint/2010/main" val="4282496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277" y="389298"/>
            <a:ext cx="10538989" cy="6183517"/>
          </a:xfrm>
        </p:spPr>
        <p:txBody>
          <a:bodyPr>
            <a:noAutofit/>
          </a:bodyPr>
          <a:lstStyle/>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b="1" dirty="0"/>
              <a:t>Conduct job search</a:t>
            </a:r>
            <a:r>
              <a:rPr lang="en-US" sz="2400" dirty="0"/>
              <a:t>: For those with access to new </a:t>
            </a:r>
            <a:r>
              <a:rPr lang="en-US" sz="2400" dirty="0" err="1"/>
              <a:t>media,technologies</a:t>
            </a:r>
            <a:r>
              <a:rPr lang="en-US" sz="2400" dirty="0"/>
              <a:t> offer many avenues today for job      searches .Visit websites of </a:t>
            </a:r>
            <a:r>
              <a:rPr lang="en-US" sz="2400" dirty="0" err="1"/>
              <a:t>companies,professional</a:t>
            </a:r>
            <a:r>
              <a:rPr lang="en-US" sz="2400" dirty="0"/>
              <a:t> or business organization/associations and certain career-focused newspaper or </a:t>
            </a:r>
            <a:r>
              <a:rPr lang="en-US" sz="2400" dirty="0" err="1"/>
              <a:t>magazines.Remember</a:t>
            </a:r>
            <a:r>
              <a:rPr lang="en-US" sz="2400" dirty="0"/>
              <a:t> ,there is no substitute to being pro-</a:t>
            </a:r>
            <a:r>
              <a:rPr lang="en-US" sz="2400" dirty="0" err="1"/>
              <a:t>active,meeting</a:t>
            </a:r>
            <a:r>
              <a:rPr lang="en-US" sz="2400" dirty="0"/>
              <a:t> </a:t>
            </a:r>
            <a:r>
              <a:rPr lang="en-US" sz="2400" dirty="0" err="1"/>
              <a:t>people,participating</a:t>
            </a:r>
            <a:r>
              <a:rPr lang="en-US" sz="2400" dirty="0"/>
              <a:t> in career training and human </a:t>
            </a:r>
            <a:r>
              <a:rPr lang="en-US" sz="2400" dirty="0" err="1"/>
              <a:t>contact.Develop</a:t>
            </a:r>
            <a:r>
              <a:rPr lang="en-US" sz="2400" dirty="0"/>
              <a:t> a list of people who are likely to help you in finding a </a:t>
            </a:r>
            <a:r>
              <a:rPr lang="en-US" sz="2400" dirty="0" err="1"/>
              <a:t>job.They</a:t>
            </a:r>
            <a:r>
              <a:rPr lang="en-US" sz="2400" dirty="0"/>
              <a:t> can refer you to potential employers.</a:t>
            </a:r>
          </a:p>
          <a:p>
            <a:pPr algn="just"/>
            <a:r>
              <a:rPr lang="en-US" sz="2400" b="1" dirty="0"/>
              <a:t>Record and </a:t>
            </a:r>
            <a:r>
              <a:rPr lang="en-US" sz="2400" b="1" dirty="0" err="1"/>
              <a:t>organaize</a:t>
            </a:r>
            <a:r>
              <a:rPr lang="en-US" sz="2400" b="1" dirty="0"/>
              <a:t>: </a:t>
            </a:r>
            <a:r>
              <a:rPr lang="en-US" sz="2400" dirty="0"/>
              <a:t>Take care to record and organize your searches </a:t>
            </a:r>
            <a:r>
              <a:rPr lang="en-US" sz="2400" dirty="0" err="1"/>
              <a:t>systematically,around</a:t>
            </a:r>
            <a:r>
              <a:rPr lang="en-US" sz="2400" dirty="0"/>
              <a:t> your </a:t>
            </a:r>
            <a:r>
              <a:rPr lang="en-US" sz="2400" dirty="0" err="1"/>
              <a:t>preferences.Computer</a:t>
            </a:r>
            <a:r>
              <a:rPr lang="en-US" sz="2400" dirty="0"/>
              <a:t> files may be lost and links on the internet can get </a:t>
            </a:r>
            <a:r>
              <a:rPr lang="en-US" sz="2400" dirty="0" err="1"/>
              <a:t>broken.Use</a:t>
            </a:r>
            <a:r>
              <a:rPr lang="en-US" sz="2400" dirty="0"/>
              <a:t> secure emails or websites .The lessons you learn will be useful in improving your application process.</a:t>
            </a:r>
          </a:p>
        </p:txBody>
      </p:sp>
    </p:spTree>
    <p:extLst>
      <p:ext uri="{BB962C8B-B14F-4D97-AF65-F5344CB8AC3E}">
        <p14:creationId xmlns:p14="http://schemas.microsoft.com/office/powerpoint/2010/main" val="229712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Resume and Cover Letter</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A resume is a summary listing of one’s employment, education and skills or </a:t>
            </a:r>
            <a:r>
              <a:rPr lang="en-US" sz="1800" dirty="0" err="1"/>
              <a:t>accomplishments.This</a:t>
            </a:r>
            <a:r>
              <a:rPr lang="en-US" sz="1800" dirty="0"/>
              <a:t> is a key part of your </a:t>
            </a:r>
            <a:r>
              <a:rPr lang="en-US" sz="1800" dirty="0" err="1"/>
              <a:t>portfolio.The</a:t>
            </a:r>
            <a:r>
              <a:rPr lang="en-US" sz="1800" dirty="0"/>
              <a:t> document is used in applying for a new </a:t>
            </a:r>
            <a:r>
              <a:rPr lang="en-US" sz="1800" dirty="0" err="1"/>
              <a:t>position,usually</a:t>
            </a:r>
            <a:r>
              <a:rPr lang="en-US" sz="1800" dirty="0"/>
              <a:t> in the professional </a:t>
            </a:r>
            <a:r>
              <a:rPr lang="en-US" sz="1800" dirty="0" err="1"/>
              <a:t>sector.The</a:t>
            </a:r>
            <a:r>
              <a:rPr lang="en-US" sz="1800" dirty="0"/>
              <a:t> term is common in the US and other western countries .In the </a:t>
            </a:r>
            <a:r>
              <a:rPr lang="en-US" sz="1800" dirty="0" err="1"/>
              <a:t>UK,they</a:t>
            </a:r>
            <a:r>
              <a:rPr lang="en-US" sz="1800" dirty="0"/>
              <a:t> use the word CV(curriculum vitae) instead of resume. A cover letter is a brief opening letter that specifies what the application is about and draws the attention of the employer to your attached resume.</a:t>
            </a:r>
          </a:p>
          <a:p>
            <a:pPr marL="0" indent="0">
              <a:buNone/>
            </a:pPr>
            <a:endParaRPr lang="en-US" sz="1800" dirty="0"/>
          </a:p>
          <a:p>
            <a:pPr marL="0" indent="0">
              <a:buNone/>
            </a:pPr>
            <a:r>
              <a:rPr lang="en-US" sz="1800" dirty="0"/>
              <a:t>To be successful and to stand out among the many competing candidates ,your resume  should be able grab the attention of employers and </a:t>
            </a:r>
            <a:r>
              <a:rPr lang="en-US" sz="1800" dirty="0" err="1"/>
              <a:t>recruiters.It</a:t>
            </a:r>
            <a:r>
              <a:rPr lang="en-US" sz="1800" dirty="0"/>
              <a:t> should be able to win the interview to proceed further in the job search </a:t>
            </a:r>
            <a:r>
              <a:rPr lang="en-US" sz="1800" dirty="0" err="1"/>
              <a:t>process.It’s</a:t>
            </a:r>
            <a:r>
              <a:rPr lang="en-US" sz="1800" dirty="0"/>
              <a:t> important to know that resume writing  has changed considerably in recent </a:t>
            </a:r>
            <a:r>
              <a:rPr lang="en-US" sz="1800" dirty="0" err="1"/>
              <a:t>years.Because</a:t>
            </a:r>
            <a:r>
              <a:rPr lang="en-US" sz="1800" dirty="0"/>
              <a:t> of fierce competition for jobs and other </a:t>
            </a:r>
            <a:r>
              <a:rPr lang="en-US" sz="1800" dirty="0" err="1"/>
              <a:t>factors,there</a:t>
            </a:r>
            <a:r>
              <a:rPr lang="en-US" sz="1800" dirty="0"/>
              <a:t> is now a much stronger emphasis on marketing.</a:t>
            </a:r>
          </a:p>
          <a:p>
            <a:pPr marL="0" indent="0">
              <a:buNone/>
            </a:pPr>
            <a:r>
              <a:rPr lang="en-US" sz="1800" b="1" dirty="0"/>
              <a:t>                                                         </a:t>
            </a:r>
            <a:r>
              <a:rPr lang="en-US" sz="1800" b="1" u="sng" dirty="0"/>
              <a:t>Resume Structure</a:t>
            </a:r>
          </a:p>
          <a:p>
            <a:pPr marL="0" indent="0">
              <a:buNone/>
            </a:pPr>
            <a:r>
              <a:rPr lang="en-US" sz="1800" dirty="0"/>
              <a:t>College students do not have an extensive experience .So ,functional resumes (organize information around skills rather than past experiences) can be more effective for </a:t>
            </a:r>
            <a:r>
              <a:rPr lang="en-US" sz="1800" dirty="0" err="1"/>
              <a:t>them.As</a:t>
            </a:r>
            <a:r>
              <a:rPr lang="en-US" sz="1800" dirty="0"/>
              <a:t> far as </a:t>
            </a:r>
            <a:r>
              <a:rPr lang="en-US" sz="1800" dirty="0" err="1"/>
              <a:t>possible,the</a:t>
            </a:r>
            <a:r>
              <a:rPr lang="en-US" sz="1800" dirty="0"/>
              <a:t> length of a resume should be limited to one </a:t>
            </a:r>
            <a:r>
              <a:rPr lang="en-US" sz="1800" dirty="0" err="1"/>
              <a:t>page.The</a:t>
            </a:r>
            <a:r>
              <a:rPr lang="en-US" sz="1800" dirty="0"/>
              <a:t> element of a functional resume are organized in the following way:</a:t>
            </a:r>
          </a:p>
        </p:txBody>
      </p:sp>
    </p:spTree>
    <p:extLst>
      <p:ext uri="{BB962C8B-B14F-4D97-AF65-F5344CB8AC3E}">
        <p14:creationId xmlns:p14="http://schemas.microsoft.com/office/powerpoint/2010/main" val="42079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05" y="365125"/>
            <a:ext cx="10557095" cy="1345980"/>
          </a:xfrm>
        </p:spPr>
        <p:txBody>
          <a:bodyPr/>
          <a:lstStyle/>
          <a:p>
            <a:r>
              <a:rPr lang="en-US" dirty="0"/>
              <a:t>             Heading</a:t>
            </a:r>
          </a:p>
        </p:txBody>
      </p:sp>
      <p:sp>
        <p:nvSpPr>
          <p:cNvPr id="3" name="Content Placeholder 2"/>
          <p:cNvSpPr>
            <a:spLocks noGrp="1"/>
          </p:cNvSpPr>
          <p:nvPr>
            <p:ph idx="1"/>
          </p:nvPr>
        </p:nvSpPr>
        <p:spPr/>
        <p:txBody>
          <a:bodyPr>
            <a:normAutofit fontScale="92500" lnSpcReduction="20000"/>
          </a:bodyPr>
          <a:lstStyle/>
          <a:p>
            <a:r>
              <a:rPr lang="en-US" sz="1800" dirty="0"/>
              <a:t>Clearly write your first </a:t>
            </a:r>
            <a:r>
              <a:rPr lang="en-US" sz="1800" dirty="0" err="1"/>
              <a:t>name,middle</a:t>
            </a:r>
            <a:r>
              <a:rPr lang="en-US" sz="1800" dirty="0"/>
              <a:t> name and surname.</a:t>
            </a:r>
          </a:p>
          <a:p>
            <a:r>
              <a:rPr lang="en-US" sz="1800" dirty="0"/>
              <a:t>Next line should include your street and mailing address</a:t>
            </a:r>
          </a:p>
          <a:p>
            <a:r>
              <a:rPr lang="en-US" sz="1800" dirty="0"/>
              <a:t>Below </a:t>
            </a:r>
            <a:r>
              <a:rPr lang="en-US" sz="1800" dirty="0" err="1"/>
              <a:t>it,include</a:t>
            </a:r>
            <a:r>
              <a:rPr lang="en-US" sz="1800" dirty="0"/>
              <a:t> your home phone number or mobile phone number and email</a:t>
            </a:r>
          </a:p>
          <a:p>
            <a:r>
              <a:rPr lang="en-US" sz="1800" dirty="0"/>
              <a:t>Break the line and write your personal website </a:t>
            </a:r>
            <a:r>
              <a:rPr lang="en-US" sz="1800" dirty="0" err="1"/>
              <a:t>address,if</a:t>
            </a:r>
            <a:r>
              <a:rPr lang="en-US" sz="1800" dirty="0"/>
              <a:t> you have one</a:t>
            </a:r>
          </a:p>
          <a:p>
            <a:r>
              <a:rPr lang="en-US" sz="1800" dirty="0"/>
              <a:t>You may use a vertical line at the bottom of these details.</a:t>
            </a:r>
          </a:p>
          <a:p>
            <a:endParaRPr lang="en-US" sz="1800" dirty="0"/>
          </a:p>
          <a:p>
            <a:pPr marL="0" indent="0">
              <a:buNone/>
            </a:pPr>
            <a:r>
              <a:rPr lang="en-US" sz="1800" dirty="0"/>
              <a:t>                        </a:t>
            </a:r>
            <a:r>
              <a:rPr lang="en-US" sz="1800" b="1" dirty="0"/>
              <a:t>Career Objectives</a:t>
            </a:r>
          </a:p>
          <a:p>
            <a:r>
              <a:rPr lang="en-US" sz="1800" b="1" dirty="0"/>
              <a:t>In 2</a:t>
            </a:r>
            <a:r>
              <a:rPr lang="en-US" sz="1800" dirty="0"/>
              <a:t> to 3 </a:t>
            </a:r>
            <a:r>
              <a:rPr lang="en-US" sz="1800" dirty="0" err="1"/>
              <a:t>lines,list</a:t>
            </a:r>
            <a:r>
              <a:rPr lang="en-US" sz="1800" dirty="0"/>
              <a:t> the type of job or position you are looking for and the industry or profession.</a:t>
            </a:r>
          </a:p>
          <a:p>
            <a:pPr marL="0" indent="0">
              <a:buNone/>
            </a:pPr>
            <a:r>
              <a:rPr lang="en-US" sz="1800" b="1" dirty="0"/>
              <a:t>                    Summary of qualifications</a:t>
            </a:r>
          </a:p>
          <a:p>
            <a:r>
              <a:rPr lang="en-US" sz="1800" b="1" dirty="0"/>
              <a:t>List 4</a:t>
            </a:r>
            <a:r>
              <a:rPr lang="en-US" sz="1800" dirty="0"/>
              <a:t> to 5 key skills /experiences that are relevant to the vacancy you are applying for</a:t>
            </a:r>
          </a:p>
          <a:p>
            <a:r>
              <a:rPr lang="en-US" sz="1800" b="1" dirty="0"/>
              <a:t>Start with</a:t>
            </a:r>
            <a:r>
              <a:rPr lang="en-US" sz="1800" dirty="0"/>
              <a:t> the skill as the heading  and write 3-4 lines under each skill heading .Also include the type of position (</a:t>
            </a:r>
            <a:r>
              <a:rPr lang="en-US" sz="1800" dirty="0" err="1"/>
              <a:t>intern,assistant</a:t>
            </a:r>
            <a:r>
              <a:rPr lang="en-US" sz="1800" dirty="0"/>
              <a:t> etc.),name of company or </a:t>
            </a:r>
            <a:r>
              <a:rPr lang="en-US" sz="1800" dirty="0" err="1"/>
              <a:t>organization,the</a:t>
            </a:r>
            <a:r>
              <a:rPr lang="en-US" sz="1800" dirty="0"/>
              <a:t> dates you worked with them.</a:t>
            </a:r>
            <a:endParaRPr lang="en-US" sz="1800" b="1" dirty="0"/>
          </a:p>
        </p:txBody>
      </p:sp>
    </p:spTree>
    <p:extLst>
      <p:ext uri="{BB962C8B-B14F-4D97-AF65-F5344CB8AC3E}">
        <p14:creationId xmlns:p14="http://schemas.microsoft.com/office/powerpoint/2010/main" val="376158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Education</a:t>
            </a:r>
          </a:p>
        </p:txBody>
      </p:sp>
      <p:sp>
        <p:nvSpPr>
          <p:cNvPr id="3" name="Content Placeholder 2"/>
          <p:cNvSpPr>
            <a:spLocks noGrp="1"/>
          </p:cNvSpPr>
          <p:nvPr>
            <p:ph idx="1"/>
          </p:nvPr>
        </p:nvSpPr>
        <p:spPr/>
        <p:txBody>
          <a:bodyPr>
            <a:normAutofit fontScale="92500" lnSpcReduction="10000"/>
          </a:bodyPr>
          <a:lstStyle/>
          <a:p>
            <a:r>
              <a:rPr lang="en-US" sz="1800" dirty="0"/>
              <a:t>Exact name of the academic </a:t>
            </a:r>
            <a:r>
              <a:rPr lang="en-US" sz="1800" dirty="0" err="1"/>
              <a:t>degrees,with</a:t>
            </a:r>
            <a:r>
              <a:rPr lang="en-US" sz="1800" dirty="0"/>
              <a:t> complete </a:t>
            </a:r>
            <a:r>
              <a:rPr lang="en-US" sz="1800" dirty="0" err="1"/>
              <a:t>dates,majors</a:t>
            </a:r>
            <a:r>
              <a:rPr lang="en-US" sz="1800" dirty="0"/>
              <a:t>, scores or </a:t>
            </a:r>
            <a:r>
              <a:rPr lang="en-US" sz="1800" dirty="0" err="1"/>
              <a:t>divisions.You</a:t>
            </a:r>
            <a:r>
              <a:rPr lang="en-US" sz="1800" dirty="0"/>
              <a:t> may include thesis topics, academic awards ,etc.</a:t>
            </a:r>
          </a:p>
          <a:p>
            <a:r>
              <a:rPr lang="en-US" sz="1800" dirty="0"/>
              <a:t>Level of high school certificate, school name, etc.</a:t>
            </a:r>
          </a:p>
          <a:p>
            <a:r>
              <a:rPr lang="en-US" sz="1800" dirty="0"/>
              <a:t>Other education and training, if any.</a:t>
            </a:r>
          </a:p>
          <a:p>
            <a:pPr marL="0" indent="0">
              <a:buNone/>
            </a:pPr>
            <a:r>
              <a:rPr lang="en-US" sz="1800" b="1" dirty="0"/>
              <a:t>                   Work  experiences</a:t>
            </a:r>
          </a:p>
          <a:p>
            <a:r>
              <a:rPr lang="en-US" sz="1800" b="1" dirty="0"/>
              <a:t>In </a:t>
            </a:r>
            <a:r>
              <a:rPr lang="en-US" sz="1800" dirty="0"/>
              <a:t>case you have held job’s list them all.</a:t>
            </a:r>
          </a:p>
          <a:p>
            <a:r>
              <a:rPr lang="en-US" sz="1800" b="1" dirty="0"/>
              <a:t>Include</a:t>
            </a:r>
            <a:r>
              <a:rPr lang="en-US" sz="1800" dirty="0"/>
              <a:t> position title ,type(part or full time),responsibilities and duties you </a:t>
            </a:r>
            <a:r>
              <a:rPr lang="en-US" sz="1800" dirty="0" err="1"/>
              <a:t>undertook,organization</a:t>
            </a:r>
            <a:r>
              <a:rPr lang="en-US" sz="1800" dirty="0"/>
              <a:t> and location and dates.</a:t>
            </a:r>
          </a:p>
          <a:p>
            <a:r>
              <a:rPr lang="en-US" sz="1800" b="1" dirty="0"/>
              <a:t>You</a:t>
            </a:r>
            <a:r>
              <a:rPr lang="en-US" sz="1800" dirty="0"/>
              <a:t> may also include other work experiences not directly related to the type of the job you are applying </a:t>
            </a:r>
            <a:r>
              <a:rPr lang="en-US" sz="1800" dirty="0" err="1"/>
              <a:t>for.It</a:t>
            </a:r>
            <a:r>
              <a:rPr lang="en-US" sz="1800" dirty="0"/>
              <a:t> will be useful to list them under a separate </a:t>
            </a:r>
            <a:r>
              <a:rPr lang="en-US" sz="1800" dirty="0" err="1"/>
              <a:t>heading,such</a:t>
            </a:r>
            <a:r>
              <a:rPr lang="en-US" sz="1800" dirty="0"/>
              <a:t> as ‘’Other employment history’’.</a:t>
            </a:r>
          </a:p>
          <a:p>
            <a:pPr marL="0" indent="0">
              <a:buNone/>
            </a:pPr>
            <a:r>
              <a:rPr lang="en-US" sz="1800" b="1" dirty="0"/>
              <a:t>               Capabilities and skills</a:t>
            </a:r>
          </a:p>
          <a:p>
            <a:r>
              <a:rPr lang="en-US" sz="1800" b="1" dirty="0"/>
              <a:t>Highlight key</a:t>
            </a:r>
            <a:r>
              <a:rPr lang="en-US" sz="1800" dirty="0"/>
              <a:t> skills and capabilities that reflect the needs of the potential employer(example: proficient social media user, website designer ,etc.) </a:t>
            </a:r>
            <a:endParaRPr lang="en-US" sz="1800" b="1" dirty="0"/>
          </a:p>
        </p:txBody>
      </p:sp>
    </p:spTree>
    <p:extLst>
      <p:ext uri="{BB962C8B-B14F-4D97-AF65-F5344CB8AC3E}">
        <p14:creationId xmlns:p14="http://schemas.microsoft.com/office/powerpoint/2010/main" val="206833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                     </a:t>
            </a:r>
            <a:r>
              <a:rPr lang="en-US" sz="2000" b="1" dirty="0" err="1"/>
              <a:t>Awards,honors</a:t>
            </a:r>
            <a:r>
              <a:rPr lang="en-US" sz="2000" b="1" dirty="0"/>
              <a:t> and activities</a:t>
            </a:r>
          </a:p>
        </p:txBody>
      </p:sp>
      <p:sp>
        <p:nvSpPr>
          <p:cNvPr id="3" name="Content Placeholder 2"/>
          <p:cNvSpPr>
            <a:spLocks noGrp="1"/>
          </p:cNvSpPr>
          <p:nvPr>
            <p:ph idx="1"/>
          </p:nvPr>
        </p:nvSpPr>
        <p:spPr>
          <a:xfrm>
            <a:off x="1113576" y="1140737"/>
            <a:ext cx="10385078" cy="5558827"/>
          </a:xfrm>
        </p:spPr>
        <p:txBody>
          <a:bodyPr>
            <a:normAutofit/>
          </a:bodyPr>
          <a:lstStyle/>
          <a:p>
            <a:r>
              <a:rPr lang="en-US" sz="1800" dirty="0"/>
              <a:t>List of awards, fellowships or other recognitions received.</a:t>
            </a:r>
          </a:p>
          <a:p>
            <a:r>
              <a:rPr lang="en-US" sz="1800" dirty="0"/>
              <a:t>  Include membership of professional associations or bodies, such as student clubs or cultural/sports groups.</a:t>
            </a:r>
          </a:p>
          <a:p>
            <a:r>
              <a:rPr lang="en-US" sz="1800" dirty="0"/>
              <a:t>  List conferences, travels you have attended or any other voluntary roles.</a:t>
            </a:r>
          </a:p>
          <a:p>
            <a:r>
              <a:rPr lang="en-US" sz="1800" dirty="0"/>
              <a:t> Be careful to be accurate in spelling the names of the organization or groups. Identify the type of membership    such as student, affiliate, professional, etc.</a:t>
            </a:r>
          </a:p>
          <a:p>
            <a:pPr marL="0" indent="0">
              <a:buNone/>
            </a:pPr>
            <a:r>
              <a:rPr lang="en-US" sz="1800" b="1" dirty="0"/>
              <a:t>                   Hobbies and interests</a:t>
            </a:r>
          </a:p>
          <a:p>
            <a:r>
              <a:rPr lang="en-US" sz="1800" b="1" dirty="0"/>
              <a:t>M</a:t>
            </a:r>
            <a:r>
              <a:rPr lang="en-US" sz="1800" dirty="0"/>
              <a:t>ay include hobbies and </a:t>
            </a:r>
            <a:r>
              <a:rPr lang="en-US" sz="1800" dirty="0" err="1"/>
              <a:t>interests,such</a:t>
            </a:r>
            <a:r>
              <a:rPr lang="en-US" sz="1800" dirty="0"/>
              <a:t> as reading, </a:t>
            </a:r>
            <a:r>
              <a:rPr lang="en-US" sz="1800" dirty="0" err="1"/>
              <a:t>swimming,basketball</a:t>
            </a:r>
            <a:r>
              <a:rPr lang="en-US" sz="1800" dirty="0"/>
              <a:t> etc.</a:t>
            </a:r>
          </a:p>
          <a:p>
            <a:r>
              <a:rPr lang="en-US" sz="1800" b="1" dirty="0"/>
              <a:t>D</a:t>
            </a:r>
            <a:r>
              <a:rPr lang="en-US" sz="1800" dirty="0"/>
              <a:t>o not include very personal information anywhere in the resume.</a:t>
            </a:r>
          </a:p>
          <a:p>
            <a:pPr marL="0" indent="0">
              <a:buNone/>
            </a:pPr>
            <a:r>
              <a:rPr lang="en-US" sz="1800" b="1" dirty="0"/>
              <a:t>           Re</a:t>
            </a:r>
            <a:r>
              <a:rPr lang="en-US" sz="1800" dirty="0"/>
              <a:t>ferences</a:t>
            </a:r>
          </a:p>
          <a:p>
            <a:r>
              <a:rPr lang="en-US" sz="1800" b="1" dirty="0"/>
              <a:t>L</a:t>
            </a:r>
            <a:r>
              <a:rPr lang="en-US" sz="1800" dirty="0"/>
              <a:t>ist 2 to 3 referees  who know you and your skills well and are available to comment if the prospective  employer contact them.</a:t>
            </a:r>
          </a:p>
          <a:p>
            <a:r>
              <a:rPr lang="en-US" sz="1800" b="1" dirty="0"/>
              <a:t>In</a:t>
            </a:r>
            <a:r>
              <a:rPr lang="en-US" sz="1800" dirty="0"/>
              <a:t>clude their </a:t>
            </a:r>
            <a:r>
              <a:rPr lang="en-US" sz="1800" dirty="0" err="1"/>
              <a:t>name,current</a:t>
            </a:r>
            <a:r>
              <a:rPr lang="en-US" sz="1800" dirty="0"/>
              <a:t> job </a:t>
            </a:r>
            <a:r>
              <a:rPr lang="en-US" sz="1800" dirty="0" err="1"/>
              <a:t>title,current</a:t>
            </a:r>
            <a:r>
              <a:rPr lang="en-US" sz="1800" dirty="0"/>
              <a:t> </a:t>
            </a:r>
            <a:r>
              <a:rPr lang="en-US" sz="1800" dirty="0" err="1"/>
              <a:t>organization,contact</a:t>
            </a:r>
            <a:r>
              <a:rPr lang="en-US" sz="1800" dirty="0"/>
              <a:t> details(phone number and email)</a:t>
            </a:r>
          </a:p>
          <a:p>
            <a:r>
              <a:rPr lang="en-US" sz="1800" dirty="0"/>
              <a:t>Identify the relationship ,such as teacher ,thesis </a:t>
            </a:r>
            <a:r>
              <a:rPr lang="en-US" sz="1800" dirty="0" err="1"/>
              <a:t>guide,mentor,etc</a:t>
            </a:r>
            <a:r>
              <a:rPr lang="en-US" sz="1800" dirty="0"/>
              <a:t>.</a:t>
            </a:r>
          </a:p>
          <a:p>
            <a:r>
              <a:rPr lang="en-US" sz="1800" dirty="0"/>
              <a:t>Always seek a </a:t>
            </a:r>
            <a:r>
              <a:rPr lang="en-US" sz="1800" dirty="0" err="1"/>
              <a:t>refree’s</a:t>
            </a:r>
            <a:r>
              <a:rPr lang="en-US" sz="1800" dirty="0"/>
              <a:t> permission before you list them in your resume.</a:t>
            </a:r>
          </a:p>
          <a:p>
            <a:endParaRPr lang="en-US" sz="1800" b="1" dirty="0"/>
          </a:p>
          <a:p>
            <a:pPr marL="0" indent="0">
              <a:buNone/>
            </a:pPr>
            <a:endParaRPr lang="en-US" sz="1800" b="1" dirty="0"/>
          </a:p>
        </p:txBody>
      </p:sp>
    </p:spTree>
    <p:extLst>
      <p:ext uri="{BB962C8B-B14F-4D97-AF65-F5344CB8AC3E}">
        <p14:creationId xmlns:p14="http://schemas.microsoft.com/office/powerpoint/2010/main" val="399750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919" y="337966"/>
            <a:ext cx="10520881" cy="1309766"/>
          </a:xfrm>
        </p:spPr>
        <p:txBody>
          <a:bodyPr>
            <a:normAutofit/>
          </a:bodyPr>
          <a:lstStyle/>
          <a:p>
            <a:pPr algn="ctr"/>
            <a:r>
              <a:rPr lang="en-US" sz="3200" b="1" dirty="0"/>
              <a:t>            An example of resume</a:t>
            </a:r>
          </a:p>
        </p:txBody>
      </p:sp>
      <p:sp>
        <p:nvSpPr>
          <p:cNvPr id="3" name="Content Placeholder 2"/>
          <p:cNvSpPr>
            <a:spLocks noGrp="1"/>
          </p:cNvSpPr>
          <p:nvPr>
            <p:ph idx="1"/>
          </p:nvPr>
        </p:nvSpPr>
        <p:spPr>
          <a:xfrm>
            <a:off x="832919" y="1339913"/>
            <a:ext cx="10520881" cy="5545247"/>
          </a:xfrm>
        </p:spPr>
        <p:txBody>
          <a:bodyPr>
            <a:normAutofit/>
          </a:bodyPr>
          <a:lstStyle/>
          <a:p>
            <a:pPr marL="0" indent="0">
              <a:buNone/>
            </a:pPr>
            <a:r>
              <a:rPr lang="en-US" dirty="0"/>
              <a:t> Aryan Sharma</a:t>
            </a:r>
          </a:p>
          <a:p>
            <a:pPr marL="0" indent="0">
              <a:buNone/>
            </a:pPr>
            <a:r>
              <a:rPr lang="en-US" sz="1800" dirty="0"/>
              <a:t>  Kathmandu ,Nepal</a:t>
            </a:r>
          </a:p>
          <a:p>
            <a:pPr marL="0" indent="0">
              <a:buNone/>
            </a:pPr>
            <a:r>
              <a:rPr lang="en-US" sz="1800" dirty="0">
                <a:hlinkClick r:id="rId2"/>
              </a:rPr>
              <a:t>aryan.sharma@gmail.com</a:t>
            </a:r>
            <a:r>
              <a:rPr lang="en-US" sz="1800" dirty="0"/>
              <a:t>  </a:t>
            </a:r>
          </a:p>
          <a:p>
            <a:pPr marL="0" indent="0">
              <a:buNone/>
            </a:pPr>
            <a:r>
              <a:rPr lang="en-US" sz="1800" b="1" dirty="0"/>
              <a:t>Career Objective</a:t>
            </a:r>
          </a:p>
          <a:p>
            <a:pPr marL="0" indent="0">
              <a:buNone/>
            </a:pPr>
            <a:r>
              <a:rPr lang="en-US" sz="1800" dirty="0"/>
              <a:t>To obtain software developer position with a software company  in order to demonstrate and further develop programming and software development skills.</a:t>
            </a:r>
          </a:p>
          <a:p>
            <a:pPr marL="0" indent="0">
              <a:buNone/>
            </a:pPr>
            <a:r>
              <a:rPr lang="en-US" sz="1800" dirty="0"/>
              <a:t>  </a:t>
            </a:r>
          </a:p>
          <a:p>
            <a:pPr marL="0" indent="0">
              <a:buNone/>
            </a:pPr>
            <a:r>
              <a:rPr lang="en-US" sz="1800" b="1" dirty="0"/>
              <a:t>Summary of qualifications</a:t>
            </a:r>
          </a:p>
          <a:p>
            <a:pPr marL="0" indent="0">
              <a:buNone/>
            </a:pPr>
            <a:r>
              <a:rPr lang="en-US" sz="1800" b="1" dirty="0"/>
              <a:t>C</a:t>
            </a:r>
            <a:r>
              <a:rPr lang="en-US" sz="1800" dirty="0"/>
              <a:t>ompetent programmer C++,Java and analyzer.</a:t>
            </a:r>
          </a:p>
          <a:p>
            <a:pPr marL="0" indent="0">
              <a:buNone/>
            </a:pPr>
            <a:r>
              <a:rPr lang="en-US" sz="1800" b="1" dirty="0"/>
              <a:t>Education</a:t>
            </a:r>
          </a:p>
          <a:p>
            <a:pPr marL="0" indent="0">
              <a:buNone/>
            </a:pPr>
            <a:r>
              <a:rPr lang="en-US" sz="1800" dirty="0"/>
              <a:t>Bachelor in computer Science from  </a:t>
            </a:r>
            <a:r>
              <a:rPr lang="en-US" sz="1800" dirty="0" err="1"/>
              <a:t>Tribhuwan</a:t>
            </a:r>
            <a:r>
              <a:rPr lang="en-US" sz="1800" dirty="0"/>
              <a:t> University.(2018)</a:t>
            </a:r>
          </a:p>
          <a:p>
            <a:pPr marL="0" indent="0">
              <a:buNone/>
            </a:pPr>
            <a:r>
              <a:rPr lang="en-US" sz="1800" dirty="0"/>
              <a:t>Cambridge International A-levels from Chelsea International Academy(2014)</a:t>
            </a:r>
          </a:p>
          <a:p>
            <a:pPr marL="0" indent="0">
              <a:buNone/>
            </a:pPr>
            <a:r>
              <a:rPr lang="en-US" sz="1800" b="1" dirty="0"/>
              <a:t>Work experience</a:t>
            </a:r>
            <a:endParaRPr lang="en-US" sz="1800" dirty="0"/>
          </a:p>
          <a:p>
            <a:pPr marL="0" indent="0">
              <a:buNone/>
            </a:pPr>
            <a:r>
              <a:rPr lang="en-US" sz="1800" b="1" dirty="0"/>
              <a:t>D</a:t>
            </a:r>
            <a:r>
              <a:rPr lang="en-US" sz="1800" dirty="0"/>
              <a:t>esigned and developed a website for </a:t>
            </a:r>
            <a:r>
              <a:rPr lang="en-US" sz="1800" dirty="0" err="1"/>
              <a:t>Milkyway</a:t>
            </a:r>
            <a:r>
              <a:rPr lang="en-US" sz="1800" dirty="0"/>
              <a:t> Higher Secondary </a:t>
            </a:r>
            <a:r>
              <a:rPr lang="en-US" sz="1800" dirty="0" err="1"/>
              <a:t>School.Installed</a:t>
            </a:r>
            <a:r>
              <a:rPr lang="en-US" sz="1800" dirty="0"/>
              <a:t> and delivered the software on site.</a:t>
            </a:r>
            <a:endParaRPr lang="en-US" sz="1800" b="1" dirty="0"/>
          </a:p>
        </p:txBody>
      </p:sp>
    </p:spTree>
    <p:extLst>
      <p:ext uri="{BB962C8B-B14F-4D97-AF65-F5344CB8AC3E}">
        <p14:creationId xmlns:p14="http://schemas.microsoft.com/office/powerpoint/2010/main" val="285718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 </a:t>
            </a:r>
            <a:r>
              <a:rPr lang="en-US" sz="1800" b="1" dirty="0"/>
              <a:t>Awards, honors and activities</a:t>
            </a:r>
          </a:p>
        </p:txBody>
      </p:sp>
      <p:sp>
        <p:nvSpPr>
          <p:cNvPr id="3" name="Content Placeholder 2"/>
          <p:cNvSpPr>
            <a:spLocks noGrp="1"/>
          </p:cNvSpPr>
          <p:nvPr>
            <p:ph idx="4294967295"/>
          </p:nvPr>
        </p:nvSpPr>
        <p:spPr>
          <a:xfrm>
            <a:off x="1676400" y="1674813"/>
            <a:ext cx="10515600" cy="4864100"/>
          </a:xfrm>
        </p:spPr>
        <p:txBody>
          <a:bodyPr>
            <a:normAutofit/>
          </a:bodyPr>
          <a:lstStyle/>
          <a:p>
            <a:pPr marL="0" indent="0">
              <a:buNone/>
            </a:pPr>
            <a:r>
              <a:rPr lang="en-US" sz="1800" dirty="0"/>
              <a:t>Awarded the Cambridge Excellence Awards for securing the  highest  marks in  computer science in Nepal.</a:t>
            </a:r>
          </a:p>
          <a:p>
            <a:pPr marL="0" indent="0">
              <a:buNone/>
            </a:pPr>
            <a:r>
              <a:rPr lang="en-US" sz="1800" dirty="0"/>
              <a:t>A number of  awards in </a:t>
            </a:r>
            <a:r>
              <a:rPr lang="en-US" sz="1800" dirty="0" err="1"/>
              <a:t>school,college</a:t>
            </a:r>
            <a:r>
              <a:rPr lang="en-US" sz="1800" dirty="0"/>
              <a:t> and inter –college quiz contest.</a:t>
            </a:r>
          </a:p>
          <a:p>
            <a:pPr marL="0" indent="0">
              <a:buNone/>
            </a:pPr>
            <a:r>
              <a:rPr lang="en-US" sz="1800" dirty="0"/>
              <a:t>Attended a weeklong web development  training organized by university</a:t>
            </a:r>
          </a:p>
          <a:p>
            <a:pPr marL="0" indent="0">
              <a:buNone/>
            </a:pPr>
            <a:r>
              <a:rPr lang="en-US" sz="1800" dirty="0"/>
              <a:t>  </a:t>
            </a:r>
            <a:r>
              <a:rPr lang="en-US" sz="1800" b="1" dirty="0"/>
              <a:t>Hobbies and interests</a:t>
            </a:r>
          </a:p>
          <a:p>
            <a:pPr marL="0" indent="0">
              <a:buNone/>
            </a:pPr>
            <a:r>
              <a:rPr lang="en-US" sz="1800" dirty="0"/>
              <a:t>Interested in the use of mathematics in </a:t>
            </a:r>
            <a:r>
              <a:rPr lang="en-US" sz="1800" dirty="0" err="1"/>
              <a:t>computers,programming</a:t>
            </a:r>
            <a:r>
              <a:rPr lang="en-US" sz="1800" dirty="0"/>
              <a:t> and movies.</a:t>
            </a:r>
          </a:p>
          <a:p>
            <a:pPr marL="0" indent="0">
              <a:buNone/>
            </a:pPr>
            <a:r>
              <a:rPr lang="en-US" sz="1800" b="1" dirty="0"/>
              <a:t>References:</a:t>
            </a:r>
            <a:endParaRPr lang="en-US" sz="1800" dirty="0"/>
          </a:p>
          <a:p>
            <a:pPr marL="0" indent="0">
              <a:buNone/>
            </a:pPr>
            <a:r>
              <a:rPr lang="en-US" sz="1800" b="1" dirty="0" err="1"/>
              <a:t>D</a:t>
            </a:r>
            <a:r>
              <a:rPr lang="en-US" sz="1800" dirty="0" err="1"/>
              <a:t>ipak</a:t>
            </a:r>
            <a:r>
              <a:rPr lang="en-US" sz="1800" dirty="0"/>
              <a:t> Gupta                                                                                          </a:t>
            </a:r>
            <a:r>
              <a:rPr lang="en-US" sz="1800" dirty="0" err="1"/>
              <a:t>Seema</a:t>
            </a:r>
            <a:r>
              <a:rPr lang="en-US" sz="1800" dirty="0"/>
              <a:t> </a:t>
            </a:r>
            <a:r>
              <a:rPr lang="en-US" sz="1800" dirty="0" err="1"/>
              <a:t>Rijal</a:t>
            </a:r>
            <a:r>
              <a:rPr lang="en-US" sz="1800" dirty="0"/>
              <a:t>,                                                                          </a:t>
            </a:r>
          </a:p>
          <a:p>
            <a:pPr marL="0" indent="0">
              <a:buNone/>
            </a:pPr>
            <a:r>
              <a:rPr lang="en-US" sz="1800" b="1" dirty="0"/>
              <a:t>Ins</a:t>
            </a:r>
            <a:r>
              <a:rPr lang="en-US" sz="1800" dirty="0"/>
              <a:t>tructor of computer science                                                     Instructor of Physics</a:t>
            </a:r>
          </a:p>
          <a:p>
            <a:pPr marL="0" indent="0">
              <a:buNone/>
            </a:pPr>
            <a:r>
              <a:rPr lang="en-US" sz="1800" b="1" dirty="0"/>
              <a:t>Nobel </a:t>
            </a:r>
            <a:r>
              <a:rPr lang="en-US" sz="1800" dirty="0"/>
              <a:t>Academy                                                                                </a:t>
            </a:r>
            <a:r>
              <a:rPr lang="en-US" sz="1800" dirty="0" err="1"/>
              <a:t>Milkyway</a:t>
            </a:r>
            <a:r>
              <a:rPr lang="en-US" sz="1800" dirty="0"/>
              <a:t> Higher Secondary School.</a:t>
            </a:r>
          </a:p>
          <a:p>
            <a:pPr marL="0" indent="0">
              <a:buNone/>
            </a:pPr>
            <a:r>
              <a:rPr lang="en-US" sz="1800" b="1" dirty="0"/>
              <a:t>Cell n.-- </a:t>
            </a:r>
            <a:r>
              <a:rPr lang="en-US" sz="1800" b="1" dirty="0" err="1"/>
              <a:t>xxxxxxxxxx</a:t>
            </a:r>
            <a:r>
              <a:rPr lang="en-US" sz="1800" b="1" dirty="0"/>
              <a:t>                                                                         Cell n. </a:t>
            </a:r>
            <a:r>
              <a:rPr lang="en-US" sz="1800" b="1"/>
              <a:t>xxxxxxxxxx</a:t>
            </a:r>
            <a:endParaRPr lang="en-US" sz="1800" b="1" dirty="0"/>
          </a:p>
        </p:txBody>
      </p:sp>
    </p:spTree>
    <p:extLst>
      <p:ext uri="{BB962C8B-B14F-4D97-AF65-F5344CB8AC3E}">
        <p14:creationId xmlns:p14="http://schemas.microsoft.com/office/powerpoint/2010/main" val="20071570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1518</TotalTime>
  <Words>2003</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Times New Roman</vt:lpstr>
      <vt:lpstr>Vapor Trail</vt:lpstr>
      <vt:lpstr>Work Ethics/Philosophy</vt:lpstr>
      <vt:lpstr>PowerPoint Presentation</vt:lpstr>
      <vt:lpstr>PowerPoint Presentation</vt:lpstr>
      <vt:lpstr>             Resume and Cover Letter</vt:lpstr>
      <vt:lpstr>             Heading</vt:lpstr>
      <vt:lpstr>            Education</vt:lpstr>
      <vt:lpstr>                     Awards,honors and activities</vt:lpstr>
      <vt:lpstr>            An example of resume</vt:lpstr>
      <vt:lpstr> Awards, honors and activities</vt:lpstr>
      <vt:lpstr>How to write a cover letter</vt:lpstr>
      <vt:lpstr>We learnt earlier that Aryan Sharma  created his resume  with the objective ‘’to obtain software developer position  with a software company. The following cover letter which  explains  what the letter is about and what has been enclosed:</vt:lpstr>
      <vt:lpstr>Dear sir, I am writing in response to your advertisement in the himalayan times for the post of ‘’A senior software developer’’ with experience in these areas and I ensure you that I am appropriate for the position.  As my enclosed resume shows that I am a dedicated and hard-working individual with hands-on experience with several programming  languages and system analysis.   During my work in the past ,I have developed  strong organizational and time management capabilities .I believed you that I will be able to deliver the skills which is needed by your company. Besides programming , I have excellent skills in computer applications. I have a good grasp in  artificial intelligence programming.I am an excellent communicator  in english ,which I believe  that will prove  beneficial while handling clients.  I look forward to hearing from you soon.  Yours sincerely,  aryan sharma. Enc: resume.   </vt:lpstr>
      <vt:lpstr>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Ethics/Philosophy</dc:title>
  <dc:creator>Lenovo</dc:creator>
  <cp:lastModifiedBy>Raghav Panthi [BCA - 2024]</cp:lastModifiedBy>
  <cp:revision>82</cp:revision>
  <dcterms:created xsi:type="dcterms:W3CDTF">2024-04-19T02:50:42Z</dcterms:created>
  <dcterms:modified xsi:type="dcterms:W3CDTF">2024-09-03T16:37:36Z</dcterms:modified>
</cp:coreProperties>
</file>