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26 662 3320,'-6'0'47,"-11"-3"9778,14-5-8414,3 8-1149,72-20 2736,-43 12-2793,0-2 0,0 0 0,29-18 0,47-16-92,-78 33-29,-1-1 1,38-23 0,-42 22-23,1 0 0,0 2-1,43-15 1,-44 18 4,-1 0 1,32-19-1,-11 6 15,-26 13-77,158-82-6,-100 53 47,-21 12-17,-29 13-31,2 2 1,-1 0-1,28-6 1,-31 11 8,0-2 0,0-1 0,-1 0-1,0-2 1,19-12 0,-5 4 9,-29 16-13,-1 0-1,1 0 0,-1-1 1,0 0-1,0 0 1,0 0-1,-1 0 0,1-1 1,-1 0-1,1 0 1,-1 0-1,-1-1 0,6-6 1,-7 8-1639,-15-1-6821,-7 4 5258,-9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3372,'0'0'253,"1"0"-1,-1 0 1,1 0 0,-1 0-1,1 0 1,-1 0-1,1 0 1,-1 0 0,1 0-1,-1 0 1,1 0-1,-1 1 1,1-1 0,-1 0-1,1 0 1,-1 0-1,0 1 1,1-1-1,-1 0 1,1 0 0,-1 1-1,0-1 1,1 0-1,-1 1 1,0-1 0,1 0-1,-1 1 1,0-1-1,0 1 1,1-1 0,-1 1-1,0-1 1,0 0-1,0 1 1,1-1-1,-1 1 1,0-1 0,0 1-1,0-1 1,0 1-1,0-1 1,0 1 0,0-1-1,0 1 1,0-1-1,0 1 1,0-1 0,-1 1-1,1-1 1,0 1-1,0 0 1,-1 8-1721,1 442 2796,2-454-1292,-1 1 0,1 0-1,0 0 1,-1-1 0,1 1-1,0 0 1,1 0-1,-1 1 1,0-1 0,5-3-1,1 0 15,31-25 28,1 3 1,78-41-1,-98 60-50,0 1 0,0 1 0,0 1-1,1 1 1,0 0 0,0 2 0,0 0 0,0 2-1,22 1 1,-34-1-6,-8 1-19,0-1 1,0 1 0,0-1 0,0 1-1,0 0 1,0-1 0,0 1 0,0 0-1,0 0 1,0 0 0,-1 0 0,1-1 0,0 1-1,0 0 1,-1 0 0,1 0 0,-1 1-1,1-1 1,-1 0 0,1 0 0,-1 0-1,0 0 1,0 0 0,1 0 0,-1 1-1,0-1 1,0 0 0,0 0 0,-1 2 0,2 45 97,-1-38-73,0 25 51,5 158-120,4-166-1214,-7-24 637,1 0 0,-1-1 0,1 1 0,0-1 0,-1 1 0,1-1 0,0 0 0,1 0 0,-1 0 0,0-1 0,1 1 0,-1-1 0,0 0 0,1 0 0,4 1 0,19 5-2619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2172,'-22'5'13205,"22"3"-13076,1 0 0,0 0 0,0 0 0,1 0 0,0 0 0,0-1 1,1 1-1,0-1 0,0 0 0,1 1 0,0-2 0,0 1 0,9 10 0,5 4 38,1-2 0,36 30-1,5 5 620,-57-51-724,0 1 1,-1 0 0,1-1 0,-1 1-1,0 0 1,0 0 0,-1 1 0,1-1-1,-1 0 1,0 0 0,0 1 0,0-1-1,-1 1 1,1 5 0,-1-8-54,0 1 1,0-1-1,0 1 0,0-1 0,0 1 1,-1-1-1,1 1 0,-1-1 1,0 1-1,1-1 0,-1 0 0,0 1 1,-1-1-1,1 0 0,0 0 1,0 0-1,-1 0 0,1 0 0,-1 0 1,0 0-1,0 0 0,0-1 1,0 1-1,0-1 0,-3 3 0,-126 41 157,87-32-134,0 2 1,-74 37-1,90-37-82,16-9-28,-1 1 0,1 0 1,0 1-1,0 0 1,1 1-1,0 0 1,1 1-1,-12 13 0,9-4-281,0-1-2526,10-17 913,4-11-73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3556,'56'0'2511,"1"-3"-1,-1-2 0,0-3 1,62-17-1,-67 17-1318,-41 7-1125,-1 0 0,1 0 0,-1-1 0,1-1 0,-1 1-1,13-7 1,-48 4-8522,9 5 5351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6105,'0'0'757,"-7"9"3166,-9 14-2566,6-8-1141,1-1-1,1 2 1,1-1-1,0 1 0,1 0 1,1 0-1,0 0 0,1 1 1,-2 18-1,6-35-188,1 1 0,-1 0 0,1 0 0,-1 0 0,1 0 0,-1-1 0,1 1-1,-1 0 1,1 0 0,0-1 0,-1 1 0,1 0 0,0-1 0,0 1 0,0-1 0,-1 1 0,1-1 0,0 1 0,0-1 0,0 0 0,0 0 0,0 1 0,0-1 0,0 0-1,0 0 1,0 0 0,0 0 0,-1 0 0,1 0 0,0 0 0,1 0 0,44-1 282,-30 0-151,8 1 99,-1 1-1,1 1 1,0 1 0,-1 1 0,0 1-1,0 2 1,39 15 0,-58-19-211,0-1 0,-1 1 0,1 0 0,-1 0 0,0 1 0,0-1 0,0 0 0,-1 1-1,1 0 1,-1 0 0,0 0 0,0 0 0,0 0 0,0 0 0,-1 0 0,0 1 0,0-1 0,0 0 0,0 1 0,0 7 0,-1-7-42,0 0 1,1 0-1,-1 0 0,-1 0 1,1 0-1,-1 0 0,0 0 1,0 0-1,0-1 1,-1 1-1,0 0 0,0-1 1,0 1-1,0-1 1,-1 0-1,1 0 0,-1 0 1,-6 6-1,-5 0-134,-2-1 1,1 0-1,-1-2 0,-1 0 1,1 0-1,-34 7 0,24-6-717,19-8-1921,22-11-8248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24 107 2568,'107'-39'4707,"-105"38"-4451,-1 0 1,1 1-1,-1-1 0,0 0 0,0 0 0,1 0 0,-1 0 0,0 0 0,0 0 1,0 0-1,0 0 0,0 0 0,0-1 0,-1 1 0,1 0 0,0-1 0,0 1 0,-1 0 1,1-1-1,-1 1 0,0-1 0,1 1 0,-1-1 0,0 1 0,0-1 0,0 1 1,0-1-1,0 1 0,0-1 0,0 1 0,0-1 0,-1 1 0,1-1 0,0 1 1,-1 0-1,0-1 0,1 1 0,-1-1 0,0 1 0,0 0 0,1 0 0,-1-1 0,0 1 1,-2-1-1,2 1-192,0 0-1,-1 0 1,1 0 0,0 0 0,0 0 0,-1 1 0,1-1-1,-1 1 1,1-1 0,-1 1 0,1-1 0,-1 1 0,1 0-1,-1 0 1,1 0 0,-1 0 0,1 0 0,-1 0 0,1 0-1,-2 1 1,-3 0-38,0 1-1,1 1 0,-1-1 1,1 1-1,0 0 1,0 0-1,0 0 0,0 1 1,1 0-1,-1 0 1,1 0-1,0 0 0,0 1 1,0-1-1,1 1 0,0 0 1,0 0-1,-5 10 1,5-8-39,0 1 1,0-1-1,0 1 0,1 0 1,0-1-1,0 1 1,1 0-1,0 0 1,1 0-1,0 0 1,0 0-1,0 0 0,3 13 1,-2-19-7,1 0 1,-1 0 0,1 0-1,-1 0 1,1 0-1,0 0 1,0-1 0,0 1-1,0-1 1,0 1-1,0-1 1,0 0 0,0 0-1,0 0 1,1 0-1,-1 0 1,0 0-1,1 0 1,-1-1 0,1 0-1,-1 1 1,1-1-1,-1 0 1,1 0 0,3 0-1,6 0-31,0 0-1,0-1 1,23-4 0,-27 2 73,-1 1 0,1-1 0,-1 0 0,0 0 0,0-1 0,0 0 0,0 0 0,0-1 0,-1 0 1,0 0-1,0 0 0,0-1 0,-1 0 0,9-11 0,-20 96 260,-4-52-194,0-2 0,-2 1 0,-2-2 0,-17 27 0,10-19-103,-19 44-1,35-64-277,0 0 0,1 0 0,0 1-1,1-1 1,1 1 0,0 0 0,0 21 0,3-20-1932,-1-13 1930,0-1 0,0 1-1,1 0 1,-1-1 0,0 1-1,0-1 1,1 1-1,-1-1 1,0 1 0,0-1-1,1 1 1,-1-1 0,1 0-1,-1 1 1,0-1 0,1 1-1,-1-1 1,1 0 0,-1 1-1,1-1 1,-1 0 0,1 0-1,-1 1 1,1-1 0,-1 0-1,1 0 1,-1 0 0,1 0-1,0 1 1,-1-1 0,1 0-1,-1 0 1,2 0 0,11-2-2823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11285,'5'-7'764,"-1"0"88,0 1 40,0-1-16,-4 2-72,0 3 457,0 0-1033,0-33-4021,5 33 505,5-5 0,3-2-1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10177,'0'0'281,"1"0"0,-1 0 1,1 0-1,-1 0 0,1 0 0,0 0 0,-1 1 1,1-1-1,-1 0 0,1 0 0,-1 1 1,1-1-1,-1 0 0,1 1 0,-1-1 0,0 0 1,1 1-1,-1-1 0,1 1 0,-1-1 0,0 1 1,1-1-1,-1 1 0,0 0 0,6 20 2500,-7 33-2733,0-34 745,2 22-759,-3 0 0,-1 1 0,-2-1 0,-16 63 0,18-95-392,0 0 0,2 1 0,-1-1 0,1 17 0,3 0-5710,-1-26 5890,-1-1 0,0 0 0,0 1 0,0-1 0,1 0 0,-1 0 0,0 0 0,0 1 1,1-1-1,-1 0 0,0 0 0,1 0 0,-1 1 0,0-1 0,1 0 0,-1 0 0,0 0 0,1 0 0,-1 0 0,0 0 0,1 0 0,-1 0 0,0 0 0,1 0 0,-1 0 0,0 0 0,1 0 0,-1 0 0,0 0 0,1 0 0,-1 0 0,0 0 0,1-1 0,-1 1 0,1 0-161,12-4-2946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 6153,'7'-9'8972,"-8"27"-8608,-1-1-1,-1 0 1,-1 0 0,-10 30 0,8-28-220,0-1 0,2 0 0,-4 32 0,7 170-946,2-219 624,-1 1 0,0-1 1,1 1-1,-1-1 0,0 1 1,1-1-1,0 0 0,-1 1 1,1-1-1,0 0 1,0 1-1,0-1 0,-1 0 1,3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3820,'2'-1'164,"1"-1"0,0 1-1,-1 0 1,1 0 0,0 0-1,0 0 1,0 1 0,0-1 0,0 1-1,0 0 1,-1 0 0,1 0-1,0 0 1,0 0 0,0 0-1,0 1 1,0 0 0,0-1-1,0 1 1,-1 0 0,5 2-1,6 4 751,0 0-1,0 1 1,13 9-1,1 2-92,-11-8-398,0 1-1,-1 1 1,17 17-1,6 7 9,-12-20-1240,-22-15-96,0 0 1,0-1 0,0 1-1,0-1 1,1 0 0,-1 0-1,0 0 1,10-1-1,2-2-1627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7121,'2'0'548,"4"0"184,-2 0 44,1 2 32,-3 1 4,3-1-28,-7 3-132,4-1-340,8-4-488,-4-16-2296,-3 16 0,1-2-1,1-7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0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2876,'23'5'14614,"-14"-2"-15567,46 37 1569,53 53-1,-55-45-266,-35-31-221,1-1-1,0-1 1,1-1 0,1-1-1,0 0 1,1-2 0,45 18-1,-28-14 17,-1 1-1,65 39 1,-26-13-152,73 50-61,-90-60 275,94 45 20,85 8-118,-35-32 7,-164-40-97,-32-9-70,0-1 0,0 0 0,0-1 0,0 0 1,1 0-1,9 0 0,-17-2-458,1 0 1,-1 0 0,0 0-1,0-1 1,0 1 0,1-1-1,-1 1 1,0-1-1,0 1 1,0-1 0,0 1-1,0-1 1,0 0 0,0 0-1,0 1 1,0-1-1,0 0 1,0 0 0,-1 0-1,1 0 1,0 0-1,-1 0 1,2-2 0,6-16-3272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3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93 1876,'28'-17'3139,"-20"5"-1637,-8 12-1431,0-1 0,0 1 0,0 0 0,0 0 0,0-1 0,0 1 0,0 0 0,0 0 0,-1-1 0,1 1 0,0 0-1,0 0 1,0-1 0,0 1 0,-1 0 0,1 0 0,0 0 0,0-1 0,0 1 0,-1 0 0,1 0 0,0 0 0,0 0 0,0 0 0,-1-1 0,1 1 0,0 0-1,0 0 1,-1 0 0,1 0 0,0 0 0,-1 0 0,1 0 0,0 0 0,0 0 0,-1 0 0,1 0 0,0 0 0,0 0 0,-1 0 0,1 0 0,-1 1 0,-35-2 1402,33 0-1027,5 1-67,22 0-21,442-13 1497,5 0 254,-373 13-1633,-97 0-711,-1 0-1,1-1 0,0 1 1,-1-1-1,1 1 1,-1-1-1,1 1 1,0-1-1,-1 1 0,1-1 1,-1 1-1,1-1 1,-1 0-1,0 1 0,1-1 1,-1 0-1,1 1 1,-1-1-1,0 0 0,0 0 1,0 1-1,1-1 1,-1 0-1,0 0 1,0 0-1,0-1-606,3-10-2390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3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7985,'0'0'111,"1"30"2995,1-25-2892,0-1-1,0 1 0,0-1 0,1 0 1,-1 0-1,1 0 0,0 0 0,1 0 1,-1-1-1,1 1 0,-1-1 0,1 0 1,0 0-1,0-1 0,0 1 0,8 3 1,12 5 447,48 17 1,-41-17-284,-4-1-133,14 4 266,-1 3-1,0 1 1,37 24 0,-75-41-472,0 0-1,0 0 1,0 1-1,-1-1 1,1 1 0,0-1-1,-1 1 1,1-1-1,-1 1 1,0 0 0,1 0-1,-1 0 1,0 0-1,0 0 1,0 0 0,-1 0-1,1 0 1,0 0-1,-1 0 1,1 0 0,-1 0-1,0 4 1,0-2 9,-1 0 0,0-1 0,0 1 0,0 0 0,0-1 0,0 1 0,-1-1 0,0 1 0,0-1 0,0 0 0,0 0 0,-3 3 0,-8 9 112,-1 0-1,-1-2 1,-31 23-1,41-32-133,-48 34 154,18-14-306,1 1 1,1 2-1,1 1 0,-32 38 1,43-28-2642,17-18-1198,4-19 3764,0-1 1,0 1-1,0-1 1,0 0-1,0 1 1,1-1-1,-1 1 1,0-1-1,0 1 1,1-1-1,-1 0 1,0 1 0,0-1-1,1 1 1,-1-1-1,0 0 1,1 1-1,-1-1 1,1 0-1,-1 0 1,0 1-1,1-1 1,-1 0-1,1 0 1,-1 0-1,1 1 1,-1-1-1,1 0 1,-1 0 0,0 0-1,1 0 1,-1 0-1,1 0 1,17-1-3293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5136,'0'0'36,"0"-5"-24,0 2-4,0-1-12,0-1-52,0-2-116,0 0-244,0-1-492,0 3 0,0 0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1840,'-2'-4'858,"-1"-2"-1784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1516,'0'-3'96,"-4"1"-36,4-3-72,-1 3-88,2 0-212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74 640,'1'-18'1656,"-1"16"-630,1 0 1,-1-1-1,1 1 0,0 0 1,-1-1-1,1 1 1,0 0-1,1 0 0,-1 0 1,0 0-1,3-4 0,14-10-1716,-11 11 1151,0 1 1886,-7 10 225,-3 20-2208,1 235 1000,2-145-3624,0-114 2000,0-2 212,0 0 0,0 1 0,0-1 0,0 0 0,0 1 0,0-1-1,0 0 1,0 0 0,0 1 0,0-1 0,1 0 0,-1 1 0,0-1-1,0 0 1,0 0 0,0 1 0,0-1 0,1 0 0,-1 0 0,0 1-1,0-1 1,0 0 0,1 0 0,-1 0 0,0 1 0,0-1 0,1 0-1,-1 0 1,0 0 0,0 0 0,1 0 0,-1 1 0,0-1 0,0 0-1,1 0 1,-1 0 0,0 0 0,1 0 0,-1 0 0,0 0 0,1 0-1,-1 0 1,0 0 0,0 0 0,1 0 0,-1 0 0,0 0 0,1-1-1,-1 1 1,0 0 0,0 0 0,1 0 0,8 0-1150,11 0-280,-3-4-5300,-11 2 3529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 5316,'-2'-1'450,"-1"0"0,1 1 0,-1-1-1,1 1 1,0 0 0,-1-1 0,1 1-1,-1 0 1,1 0 0,-1 1 0,1-1-1,-1 0 1,-2 2 0,2-1-351,0 0 0,1 0 0,-1 1 0,1-1 0,-1 1 0,1-1-1,0 1 1,-1 0 0,-2 4 0,-2 2-1458,1 1-1,0 1 1,0-1-1,-7 18 0,9-19 236,-5 10-1208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2496,'17'37'4993,"-10"-19"-3600,-6-16-1354,0-1-1,1 1 0,-1 0 1,0-1-1,1 1 1,0-1-1,-1 1 1,1-1-1,0 0 0,0 0 1,0 1-1,0-1 1,0-1-1,0 1 0,0 0 1,0 0-1,0-1 1,5 1-1,51 7 276,-30-6-97,23 4 573,1-2 1,82-6-1,-39 0 1677,-49-1 553,-39 2-3782,0-1 0,0 0 1,0 0-1,0-1 0,0 0 1,12-6-1,27-12-5566,-25 7 3163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69 3456,'7'-46'1961,"-7"25"2703,-50 20-89,42 0-4439,1 2-1,-1-1 1,0 1-1,0 0 1,0 0 0,1 1-1,-1 0 1,1 0 0,-13 7-1,16-7-131,1 0 0,0 0 0,0 1 1,1-1-1,-1 1 0,0 0 0,1 0 0,0 0 0,0 0 0,-1 0 0,2 1 1,-1-1-1,0 0 0,1 1 0,0 0 0,0-1 0,0 1 0,0 0 0,0-1 0,1 1 1,-1 0-1,1 5 0,0-4-46,-1 1 1,1-1-1,0 1 1,1-1-1,-1 1 1,1-1-1,0 0 1,4 11-1,-4-14 16,0 0 0,1-1 0,-1 1 0,1 0 0,-1-1 0,1 1 0,0-1 0,-1 1 0,1-1 0,0 0 0,0 1 0,0-1 0,0 0 0,0 0-1,1-1 1,-1 1 0,0 0 0,0-1 0,1 1 0,-1-1 0,0 0 0,0 0 0,4 0 0,5 1-3,-1-1 0,0 0 0,1-1-1,-1 0 1,0 0 0,0-1 0,0 0 0,0-1 0,0 0-1,0-1 1,13-7 0,-12 4 96,0-1 1,0 0-1,0-1 0,-1 0 0,-1 0 0,0-1 0,0-1 1,9-14-1,-27 41 140,1 1 0,1 0 0,0 0 0,2 0 0,-1 0 0,-3 29 0,-18 134-162,25-166-80,-3 18-311,2 0-1,1 1 1,5 61-1,-3-93 197,1-1-1,-1 1 1,1 0 0,-1 0 0,1-1-1,-1 1 1,1 0 0,-1-1-1,1 1 1,0-1 0,0 1-1,-1-1 1,1 1 0,0-1-1,0 1 1,-1-1 0,1 0-1,0 1 1,0-1 0,0 0 0,0 0-1,-1 0 1,1 0 0,0 0-1,0 0 1,2 0 0,27 0-4765,-27-1 4277,20-1-2267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9065,'2'0'464,"2"0"88,-3 0 128,8-7 6977,-9-6-12090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5985,'-4'4'6828,"9"6"-5018,12 6-1557,23 7 346,0 1-96,1-2-1,0-2 1,88 30 0,-53-24 332,-69-23-771,-1 0 0,1 0 0,-1 1 0,0 0 0,0 0 1,-1 0-1,1 1 0,-1 0 0,5 6 0,10 14 171,-16-22-214,-1 0 0,0 1-1,0 0 1,0 0 0,0 0-1,0 0 1,-1 0-1,0 0 1,0 1 0,0-1-1,-1 1 1,1 0-1,-1-1 1,0 1 0,-1 0-1,1 0 1,-1 6-1,0-3 10,0 0 0,-1 0-1,-1 0 1,1 0-1,-1 0 1,0-1-1,-1 1 1,0 0-1,0-1 1,-1 0-1,0 0 1,0 0-1,0 0 1,-1-1-1,0 0 1,-1 1 0,1-2-1,-1 1 1,-7 4-1,-107 93 270,35-32-223,85-71-155,0 0 1,1 0 0,-1 0-1,0 0 1,1 0-1,-1 0 1,1 0-1,-1 0 1,0 0-1,1 0 1,-1 0-1,0 0 1,1 0-1,-1 1 1,0-1 0,1 0-1,-1 0 1,0 0-1,1 1 1,-1-1-1,0 0 1,1 0-1,-1 1 1,0-1-1,0 0 1,0 1-1,1-1 1,-1 0 0,0 1-1,0-1 1,0 0-1,0 1 1,0-1-1,1 1 1,-1-1-1,0 0 1,0 1-1,0-1 1,0 0-1,0 1 1,0-1 0,0 1-1,0-1 1,0 0-1,-1 1 1,1-1-1,0 0 1,0 1-1,0-1 1,0 1-1,-1-1 1,1 0-1,0 0 1,0 1 0,0-1-1,-1 0 1,1 1-1,0-1 1,-1 0-1,1 0 1,0 1-1,0-1 1,-1 0-1,0 0 1,34-1-4591,6-10 1085,5-9-1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4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3384,'0'0'9918,"15"0"-9061,378-2 2012,-392 2-3117,0 0 1,0-1 0,0 1-1,0 0 1,1-1 0,-1 1-1,0 0 1,0-1 0,0 1 0,0-1-1,0 0 1,0 1 0,0-1-1,0 0 1,-1 0 0,1 1-1,1-2 1,5-9-6048,-2 1 3158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4136,'-1'1'112,"-1"-1"0,1 1 0,0 0 0,0 0 0,0-1 0,0 1 0,0 0 0,0 0 0,0 0 0,0 0 0,0 0 0,0 0 0,0 0 0,1 1 0,-1-1 0,0 0 0,1 0 1,-1 1-1,1-1 0,0 0 0,-1 1 0,1-1 0,0 0 0,0 1 0,0-1 0,0 0 0,0 1 0,0-1 0,0 2 0,-1 56 3609,2-45-2857,19 249 2942,-20-142-3341,0-120-517,9 3-1084,-6-4 1056,2 0-903,1 1 0,0-1-1,0 0 1,0-1 0,0 1 0,0-1 0,-1 0 0,9-3 0,11-8-2130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3240,'4'11'14241,"-16"6"-13736,2 1 0,0 0 0,-12 31 0,0 24-3358,19-61 1302,1 0 0,1 0 0,0 0 0,2 17 0,-1-8-1409,0-1-1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5352,'1'0'377,"0"0"-1,0 0 0,0 0 1,0 0-1,0 1 0,0-1 1,0 0-1,0 1 0,0-1 1,0 0-1,0 1 0,0-1 1,0 1-1,0 0 0,0-1 1,0 1-1,0 0 0,-1-1 1,2 2-1,8 21 2952,-8 40-2797,-2-30 305,4 75-53,-5-83-1129,1 0-1,2 0 1,0 0 0,1-1-1,11 39 1,-12-59-682,-1 1 0,1 0 0,0-1 1,0 0-1,1 1 0,0-1 0,-1 0 0,1 0 0,7 7 1,-3-8-1966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 4244,'-5'-2'172,"-2"2"8,-7-3 4,-1 3 4,2-2-4,2 4-112,7-2-328,-3 0-736,-4 16 0,5 3 0,-3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5641,'9'6'157,"-1"1"1,1-2 0,0 1 0,0-1 0,0-1-1,1 1 1,0-2 0,-1 1 0,1-1 0,1-1-1,19 3 1,10-2 441,73-2 0,-56-3-266,-38 3-575,-1-1-1,0-1 1,0-1 0,0-1 0,0 0-1,0-1 1,-1-1 0,23-9 0,29-15-3199,-38 13 1721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94 6609,'2'-22'2091,"-1"16"-1402,0 0 1,-1 0-1,0 0 1,0-1-1,-2-9 1,1 14-568,1 1 0,0 0 0,-1-1 0,1 1 0,-1 0 0,0 0 1,1 0-1,-1 0 0,0 0 0,0-1 0,1 1 0,-1 1 0,0-1 0,0 0 1,0 0-1,0 0 0,-1 0 0,1 1 0,0-1 0,0 0 0,0 1 1,-1-1-1,1 1 0,0 0 0,0-1 0,-1 1 0,1 0 0,0 0 0,-1 0 1,1-1-1,-3 2 0,-10-1 23,0 1 0,0 1 0,0 0 1,1 1-1,-1 0 0,1 1 0,-1 1 0,1 0 0,1 1 1,-24 13-1,29-14-166,1-1 1,-1 1-1,1 0 0,1 0 1,-1 0-1,1 1 1,0 0-1,0 0 1,0 1-1,1-1 0,0 1 1,0 0-1,1 0 1,0 0-1,0 0 0,1 1 1,0-1-1,0 1 1,1 0-1,0-1 1,-1 11-1,2-16-37,0-1 0,1 1 0,-1-1 0,0 1 0,0-1 0,1 1 0,-1-1 0,1 0 0,-1 1 0,1-1 0,-1 1-1,1-1 1,0 0 0,0 0 0,0 1 0,0-1 0,0 0 0,0 0 0,0 0 0,0 0 0,0 0 0,0 0 0,2 0 0,1 1-58,0 0 0,0-1 0,0 1 0,0-1 1,0 0-1,0 0 0,0-1 0,6 1 0,10-1-272,0 0 0,34-6-1,-47 5 320,3-2 74,0 1 0,-1-1-1,1-1 1,-1 1-1,0-2 1,0 1 0,0-1-1,-1-1 1,0 1 0,0-2-1,0 1 1,0-1-1,-1 0 1,0 0 0,6-10-1,-25 104 1201,-19-1-994,-10 37 135,37-109-636,2-1 0,-1 1-1,2-1 1,0 1-1,1-1 1,0 1-1,3 18 1,-3-30 0,0 0 1,1-1-1,-1 1 0,0-1 0,1 1 1,-1-1-1,1 1 0,0-1 1,-1 0-1,1 1 0,0-1 1,0 0-1,0 1 0,0-1 1,0 0-1,0 0 0,0 0 0,1 0 1,-1 0-1,0 0 0,0 0 1,1 0-1,-1-1 0,1 1 1,-1 0-1,0-1 0,3 1 1,16 0-2516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5841,'213'-9'8841,"-65"2"-6811,-118 7-1810,35-4-2436,-83 1-6515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5585,'7'4'328,"4"1"152,-1 2 140,7 2 96,-1 3 60,-1-7 8,8-1 20,5 1 8,3 0-20,3-4-336,3 4-508,12-3-632,-7-17-1596,-5 15 0,5-5-1,-2-2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2884,'0'0'97,"5"0"1911,14-2 10944,-18-1-12898,-1 0 1,1 1-1,-1-1 0,1 0 1,0 1-1,0-1 0,0 1 1,1 0-1,-1-1 0,0 1 1,1 0-1,0 0 0,-1-1 1,1 1-1,0 1 0,0-1 1,0 0-1,0 0 0,1 1 1,-1-1-1,0 1 0,1 0 1,4-2-1,1-1-80,0 1 0,0 0 1,1 1-1,-1 0 0,18-3 0,-19 5 17,1-1-1,-1 1 1,1 1-1,-1-1 1,0 1-1,1 0 1,-1 1-1,0 0 0,0 0 1,0 0-1,0 1 1,0 0-1,0 1 1,-1-1-1,12 10 1,-15-10-2,1 1 0,-1-1 0,0 1 0,0 0 0,0 0 0,0 1 0,-1-1 1,1 1-1,-1-1 0,0 1 0,-1 0 0,1-1 0,-1 1 0,0 0 0,0 0 1,0 0-1,-1 0 0,0 0 0,0 0 0,0 0 0,-1 0 0,1 0 0,-1 0 1,-3 8-1,0 0 0,0 0 1,-1-1 0,-1 1 0,0-1-1,0 0 1,-1-1 0,-11 14-1,-69 72 61,8-8 21,25-21 20,49-63-33,5-4-51,0-1 0,0 0-1,0 0 1,0 0 0,0 0 0,0 0-1,0 0 1,0 0 0,1 0 0,-1 0-1,0 0 1,0 0 0,0 0 0,0 1-1,0-1 1,0 0 0,0 0 0,0 0 0,0 0-1,0 0 1,0 0 0,0 0 0,0 0-1,0 1 1,0-1 0,0 0 0,0 0-1,0 0 1,0 0 0,0 0 0,0 0 0,0 0-1,0 0 1,0 1 0,0-1 0,0 0-1,0 0 1,0 0 0,14-1-43,113 6-68,-81-2-242,0-1 0,1-3 0,-1-1 0,56-11 1,-84 8 386,-1 0 0,0-2 0,0 0 0,0 0 0,-1-2 0,-1 0 0,1-1 0,-2 0 0,1-2 0,-1 1 0,-1-2 0,0 0 0,-1 0 0,-1-1 0,0-1 0,12-19 0,-21 30 219,0 0 0,-1-1 1,1 1-1,-1-1 0,0 1 0,0-1 0,0-8 1,-1 12 83,-4 4-253,-1 0 0,1 0 0,0 1-1,0-1 1,0 1 0,0 0 0,1 0 0,0 1-1,0-1 1,-4 7 0,1-1-132,0 1-1,0 0 1,1 0-1,1 0 1,0 0-1,0 1 1,1 0 0,-2 20-1,4-28-2,1 0 0,-1 0 0,1 0 0,0 0 1,1 0-1,-1 0 0,0-1 0,1 1 0,0 0 0,0 0 0,0 0 0,1-1 0,-1 1 0,1-1 0,0 1 0,0-1 0,0 1 0,0-1 0,1 0 0,-1 0 1,1 0-1,0-1 0,0 1 0,0 0 0,0-1 0,0 0 0,1 0 0,-1 0 0,6 3 0,8 0 40,0-1 0,0 0-1,0-1 1,0-1 0,0-1 0,0 0-1,1-1 1,-1-1 0,0 0 0,0-2-1,0 0 1,0-1 0,0 0 0,-1-1-1,1-1 1,-1-1 0,-1 0 0,1-1 0,-1-1-1,-1-1 1,26-21 0,-33 25 74,0-1 1,-1-1 0,0 1-1,0-1 1,-1 0 0,0 0-1,0-1 1,-1 0-1,0 0 1,-1 0 0,4-13-1,-6 18-74,0 0-1,-1-1 0,1 1 0,-1 0 1,0-1-1,0 1 0,0-1 0,-1 1 1,1 0-1,-1-1 0,0 1 0,0 0 1,-1 0-1,1 0 0,-1-1 0,0 2 1,0-1-1,0 0 0,0 0 0,-1 1 1,0-1-1,0 1 0,0 0 0,0 0 1,0 0-1,-7-5 0,-23-12-1724,-50-18-9446,52 26 7482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6377,'0'0'358,"34"0"4205,-3-6-2291,-1-1 1,60-21-1,-53 15-1405,46-11-1,-22 11-464,41-7 537,-36 14-4441,-101 8-7748,12 3 8037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1796 166 6289,'-102'-36'2917,"-172"-37"0,225 63-2586,27 4-196,-1 2-1,0 0 1,-26 1 0,-132-14 271,69 11-21,87 3-309,1 0 1,-1 2-1,0 1 1,0 1-1,0 1 1,1 1 0,-1 2-1,-33 9 1,7 6-28,0 2 1,2 3 0,1 2 0,-83 60-1,91-56-16,1 1-1,2 2 0,1 2 0,-61 78 0,82-93-20,1 1-1,0 0 0,2 1 0,1 0 0,1 1 1,1 0-1,1 1 0,1 0 0,1 0 0,1 0 1,-2 42-1,3-12 15,2-34-35,1 1 0,0-1 0,4 29 0,-2-44 12,0 0 1,0 0-1,1-1 1,0 1-1,0-1 1,0 1-1,1-1 1,-1 1-1,1-1 1,0 0 0,1-1-1,-1 1 1,1 0-1,0-1 1,1 0-1,6 6 1,34 19 79,1-2 0,1-3 0,87 33 1,-77-34-55,13 2 6,1-3 0,87 14 1,-46-11-6,-56-17-8,-1-1-1,1-3 0,-1-3 0,68-6 1,-98 4-9,8 0 1,1-2-1,-1-2 0,0-1 0,0-1 1,0-2-1,-1-1 0,-1-1 0,1-2 0,-2-1 1,0-2-1,43-29 0,9-9 13,-50 36-10,-2-2 1,0-1 0,-1-2 0,-1-1-1,48-52 1,-62 56 25,-1 1-1,-2-2 1,0 0-1,-1 0 1,-1-1 0,0 0-1,-2 0 1,-1-1-1,-1 0 1,-1 0-1,-1 0 1,-1-1 0,-1-24-1,1-17 41,0 33-16,-2-1-1,-1 1 1,-8-51 0,8 74-124,-1 0 1,-1 1-1,0-1 0,0 1 1,0 0-1,-1 0 0,0 0 0,-1 1 1,1 0-1,-2-1 0,1 1 1,-1 1-1,0-1 0,0 1 1,-1 0-1,0 1 0,-14-10 1,-31-19-2013,37 23-60,2-1 0,0 0 0,-15-18-1,9 7-501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9337,'137'-1'7474,"1"-2"-3853,132-2-2432,-263 6-3837,-22 7-3306,3-3 4120,-16 9-1894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4900,'1'2'204,"1"0"-1,-1 0 0,0 0 0,1-1 1,0 1-1,-1-1 0,1 1 1,0-1-1,0 0 0,0 1 0,0-1 1,0 0-1,0 0 0,0-1 0,1 1 1,-1 0-1,0-1 0,0 1 0,1-1 1,2 1-1,52 3 2500,-50-4-2364,74 4 1243,131-1-719,-173-5-4441,62-12 1,-82 7 1080,-9-4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3292,'-7'-12'1990,"2"13"2023,5 12-430,6-1-4161,11 8 897,2-1 0,0 0 0,1-2 0,1 0 1,0-2-1,2 0 0,26 13 0,11 9-77,-28-16-184,-2-4-24,-1 2 0,-2 1 0,0 2 0,30 30 0,-54-48-28,0-1 0,0 1-1,0 0 1,0 0-1,-1 0 1,0 0-1,0 1 1,0-1 0,0 1-1,-1-1 1,0 1-1,0-1 1,0 1-1,0 0 1,-1 0 0,0-1-1,0 1 1,0 0-1,-1 0 1,1-1-1,-1 1 1,-2 5 0,1-4-2,0-1 0,-1 1 0,1-1 0,-2 0 0,1 0 0,0 0 0,-1 0 0,0-1 0,0 1 0,0-1 0,-1 0 0,1 0 0,-1 0 1,0-1-1,0 0 0,0 0 0,-6 2 0,-86 41-272,-103 44-3083,192-86 2568,-1-1 0,1 1-1,1 1 1,-1 0 0,0 0-1,1 0 1,0 1 0,-10 10-1,-2 4-1636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 6001,'1'-1'267,"0"1"0,-1 0 1,1 0-1,0 0 1,0 0-1,-1 0 1,1 0-1,0 0 1,0 0-1,-1 0 1,1 0-1,0 0 1,0 0-1,-1 0 1,1 1-1,0-1 1,-1 0-1,1 1 1,0-1-1,-1 0 1,1 1-1,0-1 0,-1 1 1,1-1-1,-1 1 1,1-1-1,-1 1 1,1-1-1,-1 1 1,1 0-1,-1-1 1,0 1-1,1 0 1,-1-1-1,0 1 1,1 0-1,-1 0 1,0-1-1,0 1 1,0 0-1,0 0 0,0-1 1,0 1-1,0 0 1,0 0-1,0-1 1,0 1-1,0 0 1,0 0-1,0-1 1,-1 1-1,1 0 1,-1 0-1,1 16-1617,-2 18 1681,-2 0 1,-1 0-1,-2-1 0,-1 0 0,-19 49 0,26-79-324,-8 26 0,-2-1-317,2 0-1,1 1 0,1 1 0,-4 53 0,11-83 208,0 0 0,0 0 0,1 0 0,-1 0 0,0 0 0,1 0 0,-1 0 0,0 0-1,1 0 1,0 0 0,-1 0 0,1 0 0,-1 0 0,1-1 0,0 1 0,0 0 0,-1 0 0,1-1 0,0 1 0,0 0 0,0-1-1,0 1 1,0-1 0,0 1 0,0-1 0,0 1 0,0-1 0,0 0 0,0 0 0,0 1 0,0-1 0,0 0 0,2 0 0,24 12-4969,-16-6 1420,1-5-1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7953,'0'0'621,"0"15"7816,1 53-7705,-5 2-231,2 70-344,2-137-174,1 0 0,0 0 0,0 1-1,0-1 1,0 0 0,0 0 0,1 0 0,-1 0 0,1 0-1,0-1 1,0 1 0,0 0 0,0-1 0,0 1 0,1-1-1,-1 0 1,1 0 0,0 0 0,-1 0 0,1 0 0,0-1-1,0 1 1,0-1 0,0 0 0,1 0 0,-1 0 0,0 0-1,0 0 1,1-1 0,3 1 0,13 1 81,0 0 0,0-1 1,34-4-1,-51 3-31,3-1 16,-1 0-1,0 0 1,1 0-1,-1-1 1,0 0-1,0 0 1,0 0-1,0-1 1,0 1-1,0-1 1,-1 0 0,1-1-1,-1 1 1,0-1-1,0 0 1,0 0-1,-1 0 1,1-1-1,3-7 1,-3 6 55,0 0 0,-1 0 1,0-1-1,0 0 0,-1 1 1,0-1-1,0 0 0,-1 0 0,0 0 1,0 0-1,0-1 0,-1 1 0,0 0 1,-2-12-1,1 16-90,0 0 0,0 1 0,-1-1 0,1 1 0,-1-1 0,1 1 0,-1 0 0,0 0 0,0-1 0,0 1 0,0 0 0,0 1 0,-1-1 0,1 0 0,0 1 1,-1-1-1,0 1 0,1 0 0,-1 0 0,0 0 0,1 0 0,-1 0 0,-6 0 0,-8-3 71,0 2 0,-28-2 1,39 4-41,-119 0-2111,87 1-2396,0 0-3309,16-3 4258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0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 89 5481,'-36'-20'4424,"-55"-23"1,75 38-4219,0 0 1,0 0 0,0 2 0,-1 0-1,1 1 1,-27-1 0,18 4-167,0 0 0,0 2 0,0 1-1,0 0 1,1 2 0,0 1 0,-26 11 0,1 2 39,1 2 0,1 3 0,1 1 1,1 3-1,-50 42 0,69-52-57,2 2 0,1 1 0,0 1 0,1 1 0,2 0-1,1 2 1,0 1 0,2 0 0,2 1 0,-17 37 0,31-62-21,-77 211 17,69-180-53,1 0 1,2 0-1,1 0 1,-1 55-1,5-74 24,1 0 0,0 0-1,1-1 1,1 1 0,0 0 0,1-1-1,0 1 1,1-1 0,1 0-1,0 0 1,13 22 0,-8-18 6,2-1 0,0 0 0,0-1 0,2-1 0,0 0 0,1 0 0,0-2 0,1 0 0,0 0 0,1-2 0,1 0 1,0-1-1,0-1 0,1 0 0,0-2 0,37 11 0,10-4-6,0-3 0,1-2-1,0-4 1,0-2 0,0-4 0,86-10 0,-115 3 34,-2-1 0,1-1 0,-1-2 0,-1-2 0,0-1 0,-1-2 0,-1-1 0,-1-2 0,47-37 1,-51 32 117,0-2 0,-2-2 1,-1 0-1,-2-1 0,33-56 1,-47 71-16,-2-1 0,0-1 0,-1 0 0,-1 1 0,-1-2 0,0 1 1,3-31-1,-4-130 332,-4 109-511,0 58 22,0 0 1,0 1 0,-1-1-1,-1 1 1,1-1 0,-2 1-1,0 0 1,-7-15 0,-8-9-266,-24-33 1,11 18-233,3 5 150,-1 0 1,-2 3 0,-59-60 0,83 95 332,1 0-1,0 1 1,-1 0 0,0 1 0,0 0 0,-1 0-1,1 1 1,-1 0 0,1 0 0,-1 1 0,0 0 0,-15-1-1,-14 0-365,-67 4 0,44 1-260,58-2 234,-27-1-42,18-3-1795,12-5-3724,6 3 3658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4808,'17'-4'911,"-2"-10"4671,-2 0-675,2 11-4646,325-21 1951,4 0-4469,-369 41-5382,4 0 4711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0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23 4564,'-3'4'241,"1"-1"-1,-1 1 1,1 0-1,-1-1 1,0 0-1,-1 0 0,1 0 1,0 0-1,-1 0 1,0 0-1,1-1 1,-1 0-1,-4 2 0,-63 25 3849,31-14-2092,20-3-1153,20-12-823,0 0 0,0 0 0,0 0 1,0 0-1,0 0 0,0 1 0,0-1 0,0 0 1,0 0-1,0 0 0,0 0 0,0 1 0,0-1 1,0 0-1,0 0 0,0 0 0,0 0 0,0 1 1,0-1-1,0 0 0,0 0 0,0 0 0,0 0 0,0 0 1,0 1-1,0-1 0,1 0 0,-1 0 0,0 0 1,0 0-1,0 0 0,0 0 0,0 1 0,0-1 1,1 0-1,-1 0 0,0 0 0,0 0 0,0 0 0,0 0 1,1 0-1,-1 0 0,0 0 0,0 0 0,0 0 1,0 0-1,0 0 0,1 0 0,-1 0 0,0 0 1,0 0-1,0 0 0,1 0 0,43 0 1731,-26 0-1800,115-6 1351,182-32-1,-112 10-528,-159 25-478,-33 4-336,1-2 1,-1 0-1,1 0 0,19-6 1,-30 7-372,0 0 0,0-1 0,-1 1 0,1-1 0,0 1 0,0-1 0,-1 1 0,1-1 0,-1 1 0,1-1 0,0 0 0,-1 0 0,1 1 0,-1-1 0,1 0 0,-1 0 0,0 1 0,1-1 0,-1 0 0,0 0 0,0 0 0,1 0 0,-1 1 0,0-1 0,0 0 0,0 0 0,0 0 0,0 0 0,0 0 0,-1-1 0,2-3-524,0-11-2814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9353,'3'-21'3070,"3"16"-492,17 25 396,-4 1-3158,28 17 717,1-2 0,60 34 0,31 23 260,-130-86-725,-1 0-1,1 0 0,-2 0 1,1 1-1,-1 1 1,0-1-1,0 1 1,-1 0-1,-1 0 0,0 1 1,0 0-1,0 0 1,-1 0-1,-1 0 0,0 1 1,0-1-1,-1 1 1,-1 0-1,1 0 1,-2 0-1,1 0 0,-2 0 1,1 0-1,-2-1 1,1 1-1,-1 0 1,-1 0-1,0-1 0,-1 0 1,0 1-1,0-1 1,-8 13-1,-21 27 101,-2-2 1,-2-1-1,-56 54 0,42-47-158,-61 85-1,108-134-42,0 1 0,1 0 0,-1 1 0,2-1 0,-1 0 0,0 1 0,-2 12 0,5-18-121,0 1 0,0-1 1,-1 1-1,1-1 1,0 1-1,1-1 0,-1 1 1,0-1-1,0 1 1,1-1-1,-1 1 0,0-1 1,1 1-1,0-1 0,-1 1 1,1-1-1,0 0 1,-1 1-1,1-1 0,0 0 1,0 0-1,0 0 1,0 0-1,1 0 0,-1 0 1,0 0-1,0 0 0,1 0 1,-1 0-1,0-1 1,1 1-1,-1 0 0,1-1 1,-1 1-1,0-1 1,1 0-1,-1 1 0,1-1 1,0 0-1,2 0 1,5 1-1028,0-1 0,0 0 0,1 0 1,-1-1-1,0-1 0,14-3 1,32-11-2953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2480,'0'0'2707,"-1"4"404,-8 20-1329,-9 24 392,14-35-1785,0 0 0,-1 0 0,-1 0 0,-7 12 0,6-16-318,1 0 0,0 0 0,1 1 0,0 0 0,0 0 0,1 0 1,0 0-1,1 1 0,0-1 0,1 1 0,0 0 0,0 15 0,36-25 647,-1-3-369,0-2 1,64-14 0,-64 10-235,0 2 0,67-4 1,-94 9-112,0 1 0,0 1 0,0-1 0,0 1 1,0 0-1,-1 0 0,1 1 0,0 0 1,-1 0-1,1 0 0,-1 1 0,0 0 0,0 0 1,0 0-1,0 0 0,0 1 0,-1 0 0,1 0 1,-1 0-1,0 0 0,0 1 0,-1 0 1,1 0-1,-1 0 0,0 0 0,-1 0 0,1 0 1,-1 1-1,0-1 0,0 1 0,-1 0 1,1 0-1,-1 0 0,-1-1 0,1 1 0,-1 0 1,0 0-1,0 0 0,-2 7 0,1 19 77,1-25-65,0-1 0,0 0 0,0 1-1,0-1 1,-1 0 0,0 1 0,-1-1-1,1 0 1,-1 0 0,0 0 0,-1 0 0,0 0-1,1-1 1,-2 1 0,1-1 0,-1 0-1,0 0 1,-7 8 0,-6 2-4,-1-2 1,-1 0 0,0-1-1,0-1 1,-1-1-1,0 0 1,-23 6-1,26-10-1125,0-2-1,-30 5 1,47-8 933,-1-1 1,1 0-1,-1 0 1,1 0-1,-1 0 1,1 1-1,-1-1 1,1 0-1,0 0 1,-1 0-1,1 0 1,-1 0-1,1 0 1,-1 0-1,1 0 1,-1 0-1,1-1 1,-1 1-1,1 0 1,0 0-1,-1 0 1,1 0-1,-1-1 1,1 1-1,-1 0 1,1 0-1,0-1 1,-1 1-1,1 0 1,0-1-1,-1 1 1,1 0-1,0-1 1,0 1-1,-1-1 1,1 1-1,0-1 1,0 1-1,0 0 1,-1-1-1,1 1 1,0-1-1,0 1 1,0-1-1,0 1 1,0-1-1,0 0 1,0-12-2778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8725,'1'0'293,"1"0"0,-1 0 0,0 0 1,1 0-1,-1 0 0,0 0 0,1 1 0,-1-1 1,0 0-1,1 1 0,-1-1 0,0 1 0,0-1 1,1 1-1,-1 0 0,0-1 0,0 1 0,0 0 0,2 2 1,7 24 2264,-8-16-2375,1 0 41,-1 0 1,-1 0-1,1 0 1,-2 1-1,0-1 1,0 0-1,-1 0 1,0 0-1,-1 0 1,-4 13-1,-4 7 6,-1-1 0,-18 33 0,-4 9 69,33-71-297,-1-1 0,1 0 0,0 0 0,0 1 0,-1-1 0,1 0 0,0 1 0,0-1 0,-1 0 0,1 1 0,0-1 0,0 0 0,0 1 0,0-1 0,0 0 0,-1 1 0,1-1 0,0 1 0,0-1 0,0 0 0,0 1 0,0-1 0,0 1 0,0-1 0,0 0 0,0 1 0,1-1 0,-1 0 0,0 1 0,0-1 0,0 1 0,0-1 0,0 0 0,1 1 0,-1-1 0,0 0 0,0 1 0,1-1 0,-1 0 0,0 0 0,1 1 0,-1-1 0,0 0 0,1 0 0,-1 1 0,0-1 0,1 0 0,-1 0 0,1 0 0,25-10-25,39-34-102,-56 37 128,142-118-149,13-8 398,-164 132-245,1 1 0,-1-1 0,1 1 0,0-1 1,-1 1-1,1-1 0,0 1 0,-1 0 0,1-1 0,0 1 1,0 0-1,-1-1 0,1 1 0,0 0 0,0 0 1,-1 0-1,1 0 0,0 0 0,0 0 0,0 0 1,0 0-1,-1 0 0,1 0 0,0 0 0,0 0 0,-1 1 1,1-1-1,0 0 0,0 1 0,-1-1 0,1 0 1,0 1-1,-1-1 0,1 1 0,0-1 0,-1 1 1,1-1-1,-1 1 0,1 0 0,-1-1 0,1 1 0,-1 0 1,1-1-1,-1 1 0,0 0 0,1-1 0,-1 1 1,0 0-1,1 0 0,-1 0 0,0-1 0,0 1 1,0 0-1,0 0 0,0 0 0,0 1 0,1 60 136,-2-47-100,-2 219-1031,3-232 801,0-1-1,0 1 1,0-1 0,0 0 0,0 1-1,0-1 1,1 1 0,-1-1 0,1 0-1,-1 1 1,1-1 0,-1 0 0,1 1 0,-1-1-1,1 0 1,0 0 0,0 1 0,0-1-1,0 0 1,0 0 0,0 0 0,0 0-1,0-1 1,0 1 0,0 0 0,1 0-1,-1-1 1,0 1 0,1 0 0,1 0-1,1 0-565,0-1-1,1 1 0,-1-1 0,1 0 0,-1 0 0,0 0 0,1-1 0,-1 1 1,6-3-1,24-6-2799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 8225,'0'0'107,"0"0"0,0-1 1,0 1-1,1 0 0,-1-1 0,0 1 1,0 0-1,0-1 0,0 1 0,0 0 1,0-1-1,0 1 0,0 0 1,0-1-1,0 1 0,0 0 0,0-1 1,0 1-1,0 0 0,0-1 0,0 1 1,0 0-1,0-1 0,0 1 1,0 0-1,-1-1 0,1 1 0,0 0 1,0 0-1,0-1 0,0 1 0,-1 0 1,1 0-1,0-1 0,0 1 1,-1 0-1,1 0 0,0 0 0,-1-1 1,1 1-1,0 0 0,-1 0 0,1 0 1,0 0-1,-1 0 0,1 0 0,0-1 1,-1 1-1,1 0 0,0 0 1,-1 0-1,1 0 0,0 0 0,-1 0 1,1 1-1,-1-1 0,-18 22 1483,-13 39-1546,28-50-42,1 1-1,1-1 0,0 1 1,1 0-1,0-1 0,0 1 1,1 0-1,1-1 0,0 1 1,3 12-1,-2-18-21,-1 0-1,1 0 1,1-1 0,-1 1 0,1-1-1,0 1 1,0-1 0,0 0-1,1 0 1,0-1 0,0 1-1,0-1 1,0 1 0,1-1-1,0-1 1,0 1 0,0-1-1,0 1 1,0-2 0,10 5-1,-1-2-39,1 0 0,-1-1-1,1-1 1,0 0-1,0-1 1,0 0-1,1-2 1,29-1 0,-35 0 77,-1-1 1,1 0 0,0 0 0,0-1 0,-1 0 0,1-1 0,-1 0-1,0 0 1,0-1 0,0 0 0,-1-1 0,0 0 0,0 0 0,9-10-1,-5 4 43,-1-2-1,0 1 1,15-27 0,-23 35-41,0 0 0,-1-1 1,1 1-1,-1-1 1,0 0-1,-1 0 0,0 1 1,1-1-1,-2 0 1,1 0-1,-1 0 1,0 0-1,0 0 0,-2-10 1,1 13-19,-1-1 0,0 0-1,0 1 1,0-1 0,0 1 0,0 0 0,-1 0 0,1 0 0,-1 0 0,0 0 0,0 0 0,0 1 0,0-1-1,-1 1 1,1 0 0,-1 0 0,1 0 0,-1 1 0,0-1 0,0 1 0,-6-1 0,-12-5-117,-1 2 1,-34-3 0,39 6-33,-52-10-1049,-5-1-4642,50 10 3071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45 10201,'1'-1'200,"0"1"0,1-1 0,-1 0-1,1 0 1,-1 0 0,0 0 0,0 0 0,0 0 0,0 0 0,0-1 0,0 1 0,0 0-1,0-1 1,0 1 0,0-1 0,-1 1 0,1-1 0,-1 1 0,1-1 0,-1 1 0,1-1 0,-1 1-1,0-1 1,0 0 0,0 1 0,0-1 0,0 1 0,0-1 0,0 0 0,-1-1 0,0 3-114,1-1 0,-1 1 0,1 0 0,-1 0 0,0 0 0,1 0 0,-1 0 1,1 0-1,-1 0 0,0 0 0,1 0 0,-1 0 0,1 0 0,-1 0 1,1 0-1,-1 0 0,0 1 0,1-1 0,-1 0 0,1 0 0,-1 1 0,1-1 1,-1 0-1,1 1 0,-1-1 0,1 1 0,0-1 0,-1 0 0,0 2 1,-18 12 414,13-8-454,0 0-1,0 0 1,1 1-1,-1 0 1,1 1 0,1-1-1,0 1 1,0 0-1,0 0 1,1 0 0,0 0-1,1 1 1,-1-1-1,2 1 1,-1 0-1,1 9 1,0-11-40,1-1 0,0 0 0,0 0 1,0 0-1,1 0 0,0 0 0,0 0 0,1 0 0,-1 0 0,1 0 0,1 0 1,-1-1-1,1 1 0,0-1 0,0 0 0,1 0 0,-1 0 0,1 0 0,0 0 1,1-1-1,-1 0 0,1 0 0,-1 0 0,7 3 0,6 1 8,0 0 0,0-2 0,1 0 0,0-1-1,0-1 1,1 0 0,20 1 0,-2-3 18,-1 0-1,64-7 1,-94 3-33,0 1 0,0-1 0,0 0-1,-1 0 1,1-1 0,-1 0 0,1 0 0,-1 0 0,0-1 0,0 1 0,-1-1 0,1-1-1,-1 1 1,0 0 0,0-1 0,0 0 0,0 0 0,-1 0 0,0-1 0,0 1-1,-1-1 1,1 1 0,-1-1 0,0 0 0,1-9 0,-1 9-4,0-1 1,-1 1-1,0 0 1,0-1-1,-1 1 1,1 0-1,-2-1 1,1 1-1,-1-1 1,0 1-1,0 0 1,0-1-1,-1 1 1,0 0-1,0 0 1,-1 0-1,0 0 1,0 1-1,0-1 1,0 1-1,-1 0 1,0 0-1,0 0 1,-9-7-1,0 3-1,-1 2 0,0 0 0,0 0 0,0 1 0,-1 1 0,0 1 0,0 0 0,-1 1 0,-27-3-1,24 4-300,0 1 0,0 1-1,0 1 1,0 1 0,0 0-1,1 1 1,-35 11 0,52-14 28,-1 0 0,1 0 0,0 1 1,-1-1-1,1 1 0,-1-1 0,1 1 0,0-1 1,-1 1-1,1 0 0,0 0 0,0 0 1,0-1-1,0 1 0,-1 1 0,1-1 0,1 0 1,-1 0-1,0 0 0,0 0 0,0 1 0,0-1 1,1 0-1,-1 1 0,1-1 0,-1 0 1,1 1-1,0-1 0,-1 1 0,1-1 0,0 1 1,0-1-1,0 0 0,0 1 0,0-1 1,0 1-1,0-1 0,1 1 0,-1-1 0,1 2 1,10 9-3064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 9545,'8'-13'1459,"-6"9"621,-4 13-1042,-25 79 952,-10 39-666,20-50-1180,4 2 0,2 0 0,5 0 1,3 86-1,3-152-449,5 20-1258,8-13-2985,-12-20 4352,-1 1 0,1-1 0,0 0 0,-1 1 0,1-1 0,0 0 0,-1 0 0,1 0 0,0 0 0,-1 0 0,1 0 0,0 0 0,0 0 0,-1 0 0,1 0 0,0 0 0,-1 0 0,1 0 0,0 0-1,0-1 1,-1 1 0,1 0 0,0-1 0,-1 1 0,1 0 0,-1-1 0,2 0 0,-1 1-179,14-12-2558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86 263 7581,'-27'-41'853,"20"32"-424,0-1 0,1 1 0,0-1 0,1 0-1,-1 0 1,2-1 0,0 0 0,0 0 0,1 0 0,0 0 0,-1-15 0,5 24-352,-1 0 0,1 0 0,-1 0 0,1 0 1,0 0-1,0 0 0,0 1 0,0-1 0,0 0 1,0 0-1,0 1 0,1-1 0,-1 1 1,1-1-1,-1 1 0,1 0 0,0 0 0,-1-1 1,1 1-1,0 0 0,0 1 0,-1-1 0,1 0 1,4-1-1,55-14 492,-51 14-432,39-8 133,1 2 0,0 3 0,0 1 0,56 4 1,-102 0-243,0 1 1,0-1 0,0 1-1,-1 0 1,1 0 0,0 0-1,0 0 1,-1 1 0,1-1 0,-1 1-1,1 0 1,-1 0 0,0 1-1,0-1 1,0 0 0,0 1-1,0 0 1,-1 0 0,1 0-1,2 3 1,-2 0 5,0 0 0,0 0 0,0 1 0,-1-1 0,0 1 0,0 0 0,-1-1 1,1 1-1,-1 0 0,-1 12 0,1-7-14,-2 1 0,0-1 0,0 0 0,-1 0 0,-1 0 0,0-1 0,0 1 0,-1-1 0,-1 1 0,0-1 0,-1-1 0,-13 21 0,8-19-54,-2 0-1,1-1 1,-2 0-1,1-1 1,-1 0-1,-1-1 1,-26 12-1,13-10-495,0 0 0,-1-2 0,-42 8 0,70-17 400,-41 6-2042,41-6 1888,0 0 1,0 0-1,0 0 0,-1 0 0,1 0 0,0 0 0,0 0 0,0 0 0,0 0 0,0-1 0,0 1 0,0 0 0,0-1 1,0 1-1,0-1 0,0 1 0,-1-2 0,4-6-2712,8-5-1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77 7617,'2'-2'229,"0"1"0,1 0 0,-1-1 0,0 0 0,0 0 0,0 1 0,0-1 0,-1 0 0,1-1 0,-1 1 0,1 0 0,-1 0 0,1-1 0,-1 1 0,0-1 0,0 1 0,0-1 0,-1 1 0,1-1 1,-1 0-1,1-2 0,1-21 5499,-10 71-2502,-23 32-2592,-3 12-673,-8 107 65,38-170-30,1 0 0,2 1 0,0-1 0,2 1 0,6 40 0,-6-63-11,0-1 0,0 1 1,0-1-1,0 1 0,1-1 0,-1 0 0,1 0 0,0 1 0,0-1 0,0-1 0,0 1 0,1 0 0,-1 0 0,1-1 0,0 0 0,5 4 0,-1-2-113,-1 0 0,1-1-1,0 0 1,1 0 0,-1 0-1,0-1 1,12 1 0,7 1-1099,1-3 1,-1 0-1,38-4 1,53-6-8310,-88 2 6295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4 111 4928,'-4'0'3249,"274"-13"1319,130-48-2631,-358 47-2583,-18-2-5093,-24 9 218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6353,'2'0'437,"0"0"1,0 0 0,0-1 0,1 1 0,-1-1 0,0 1 0,0-1 0,0 0 0,0 0 0,0 0-1,4-3 3218,-9 9-1313,-6 9-1922,-37 53 533,-47 77 8,84-128-1157,0 1 1,2 0 0,0 1-1,1 0 1,1 0 0,-6 34-1,11-23-2224,8-14-4219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14633,'5'-15'224,"4"-1"44,-5-3 24,4 3-28,-8 7-136,0 7-116,33 2-4328,-28 13 1440,2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5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291 129 5537,'2'0'127,"-1"-1"1,1 1 0,0-1-1,0 0 1,0 1 0,-1-1 0,1 0-1,0 0 1,-1 0 0,1 0-1,0-1 1,-1 1 0,0 0 0,1-1-1,-1 1 1,0-1 0,0 1-1,0-1 1,1 0 0,-2 1 0,1-1-1,0 0 1,0 0 0,-1 1-1,1-1 1,-1 0 0,1 0 0,-1 0-1,0-3 1,1 1 326,0 0 1,0 0-1,-1 0 0,0 0 1,0-1-1,0 1 0,0 0 0,-1 0 1,0 0-1,0 0 0,0 0 1,0 0-1,-2-5 0,0 7-232,1-1-1,-1 1 1,0 0 0,0 0-1,1 0 1,-1 1 0,0-1-1,-1 1 1,1-1-1,0 1 1,0 0 0,0 0-1,-1 1 1,1-1 0,-1 1-1,1-1 1,0 1 0,-6 1-1,-1-2-41,0 2-1,0 0 0,0 0 1,0 1-1,-11 3 0,10-1-124,1 0-1,-1 1 1,1 1-1,1 0 1,-1 0-1,1 1 1,0 0 0,0 1-1,1 0 1,0 0-1,1 1 1,-1-1-1,2 2 1,-1-1-1,-8 19 1,8-14-75,1 0 1,0 1 0,1-1-1,1 1 1,0 0 0,1 0-1,1 1 1,0-1-1,1 1 1,1-1 0,2 19-1,-2-30-23,1 0-1,-1-1 1,1 1-1,0-1 1,1 1-1,-1-1 1,0 0-1,1 1 1,0-1-1,0 0 1,0 0-1,0 0 1,0 0-1,0-1 1,1 1-1,4 4 0,-1-4-28,-1 1-1,1-1 0,-1 0 1,1-1-1,0 1 0,0-1 0,0 0 1,12 2-1,6-2-90,-1 0 1,1-1 0,0-2-1,25-3 1,-42 3 163,0 0 0,0 0 0,0 0 0,0-1-1,0 0 1,0-1 0,0 0 0,-1 0 0,1 0 0,-1-1-1,0 0 1,0 0 0,-1 0 0,1-1 0,-1 0 0,0 0 0,0 0-1,0-1 1,-1 1 0,0-1 0,4-7 0,-3 3 20,-1 0 1,0-1 0,0 1-1,-1-1 1,-1 1-1,0-1 1,0 0-1,-1 0 1,0 0 0,-1 0-1,-1 0 1,1 0-1,-4-15 1,2 21-8,1 0-1,-1 1 1,0-1 0,0 0 0,0 1-1,0-1 1,-1 1 0,0 0 0,0 0 0,0 0-1,0 0 1,-1 1 0,-6-6 0,-13-15-10,23 24-12,-1-1 0,1 1-1,0 0 1,0 0 0,0 0-1,0 0 1,0-1 0,0 1 0,-1 0-1,1 0 1,0 0 0,0-1-1,0 1 1,0 0 0,0 0 0,0 0-1,0-1 1,0 1 0,0 0-1,0 0 1,0 0 0,0-1 0,0 1-1,0 0 1,0 0 0,0 0-1,0-1 1,0 1 0,1 0 0,-1 0-1,0 0 1,0-1 0,0 1-1,0 0 1,0 0 0,0 0 0,1 0-1,-1-1 1,0 1 0,0 0-1,0 0 1,0 0 0,1 0 0,-1 0-1,15-5-176,24 1 54,-33 4 81,65-9-126,-46 5 341,0 1 0,0 1 0,0 1 0,47 4-1,-69-2-133,-1-1 0,0 1 0,0 0 0,0 0 0,1 0 0,-1 0 0,0 0-1,0 0 1,0 0 0,-1 1 0,1-1 0,0 1 0,0-1 0,-1 1-1,1 0 1,-1 0 0,0 0 0,1 0 0,-1 0 0,0 0 0,0 0 0,0 0-1,0 0 1,-1 0 0,1 1 0,0-1 0,-1 0 0,1 3 0,0 9 75,0-1 0,-1 0 1,-3 27-1,1-13 50,0-10-109,-1 0 1,0 0-1,-1-1 1,-1 1 0,0-1-1,-1 0 1,-10 16-1,-11 34-273,27-66 198,0 0 0,0 0 0,0 0 1,0 1-1,1-1 0,-1 0 0,0 0 1,0 0-1,0 0 0,0 0 1,0 1-1,0-1 0,0 0 0,0 0 1,0 0-1,1 0 0,-1 0 0,0 0 1,0 1-1,0-1 0,0 0 0,0 0 1,1 0-1,-1 0 0,0 0 0,0 0 1,0 0-1,0 0 0,1 0 0,-1 0 1,0 0-1,0 0 0,0 0 1,0 0-1,1 0 0,-1 0 0,0 0 1,0 0-1,0 0 0,0 0 0,1 0 1,-1 0-1,0 0 0,0 0 0,0 0 1,0 0-1,0-1 0,1 1 0,-1 0 1,0 0-1,0 0 0,0 0 0,0 0 1,0 0-1,0 0 0,0-1 1,1 1-1,-1 0 0,0 0 0,0 0 1,0-1-1,22-11-594,23-19 161,8-13 199,87-96 0,-15 13 1354,-122 125-1043,-1 0 0,0 0 0,1 1 0,-1-1 0,1 1-1,-1-1 1,1 1 0,0 0 0,0 0 0,-1 0 0,1 1 0,0-1-1,0 1 1,0-1 0,0 1 0,0 0 0,0 0 0,0 0-1,0 1 1,0-1 0,-1 1 0,1 0 0,0-1 0,0 1-1,0 0 1,4 3 0,-3-2 15,0 1-1,0-1 1,0 1-1,0 0 1,0 0-1,0 0 0,-1 1 1,0-1-1,0 1 1,0 0-1,0 0 1,0 0-1,-1 0 1,0 0-1,3 6 1,0 7 91,-1 1 1,-1 0 0,0 0-1,-1 0 1,-2 1 0,1-1-1,-2 0 1,0 0-1,-8 33 1,4-25-788,-2-1 0,-12 29-1,10-31-2364,-2-1-1,-16 26 0,9-23-1090,0-6-1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253 134 6705,'4'-15'1470,"-2"1"1,0-1 0,-1 0 0,-1-27 0,0 22 823,0 19-2241,0 1 0,-1-1-1,1 0 1,-1 0 0,1 1 0,-1-1 0,1 0 0,-1 1-1,0-1 1,1 1 0,-1-1 0,0 1 0,1-1 0,-1 1-1,0 0 1,0-1 0,1 1 0,-1 0 0,0-1 0,0 1 0,0 0-1,1 0 1,-1 0 0,0 0 0,0-1 0,0 1 0,0 1-1,0-1 1,-31-1 432,28 1-309,-4 0-141,0 1 0,0 0 0,0 0 0,0 1 1,1 0-1,-1 0 0,1 1 0,-1 0 0,1 0 0,0 1 0,0 0 0,0 0 0,1 0 0,-1 1 0,1 0 0,0 0 0,1 1 0,-7 7 0,5-3-35,-1 0 1,1 0-1,1 1 0,0 0 1,0 0-1,2 0 0,-1 1 1,1 0-1,1 0 0,-4 22 1,6-32-15,1 0-1,-1-1 1,1 1 0,0 0 0,0-1 0,-1 1-1,1 0 1,1 0 0,-1-1 0,0 1 0,0 0 0,0-1-1,1 1 1,-1 0 0,1-1 0,0 1 0,-1-1-1,1 1 1,0-1 0,0 1 0,0-1 0,0 1 0,0-1-1,0 0 1,0 1 0,0-1 0,1 0 0,-1 0-1,1 0 1,-1 0 0,0 0 0,1 0 0,1 0-1,4 1-12,0-1 0,0 0 0,0-1 0,0 1-1,0-1 1,14-2 0,-7 1 102,-9 0-36,0 0 0,1 0 0,-1-1 1,0 1-1,0-1 0,-1 0 0,1 0 0,0-1 1,-1 1-1,1-1 0,-1 0 0,0 0 1,0-1-1,0 1 0,4-7 0,7-7 166,-1-1 1,15-26-1,-14 21 23,-6 0-48,-8 24-257,-2 15-34,5 148 124,0-68-184,-17 181 0,13-276-50,-3 38 195,6-21-2017,5-8-5434,0-7 4149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9529,'3'-3'596,"-3"1"120,0-3 44,0 2 8,2-2 12,-2 3-8,0-1-40,0 1 464,3 2-1632,-1-2-868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4432,'6'9'9926,"-3"12"-6799,-3 30-4599,0-37 2637,-7 359-224,7-370-959,0 0-1,0 1 1,1-1 0,-1 0-1,1 0 1,0 1 0,0-1-1,0 0 1,0 0-1,1 0 1,-1 0 0,1 0-1,0-1 1,0 1 0,0 0-1,0-1 1,4 4 0,-1-2 18,0 1 0,1-2 0,0 1 0,0-1 0,0 0 0,0 0 0,0 0 0,8 1 0,7 2-403,0-2 0,0-1 1,1 0-1,31-1 0,-2-11-4994,-21 2 864,-12 2 1616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6T03:44:1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3968,'0'0'2423,"29"-2"1378,13-1-2634,197-22 950,-217 21-2227,42-10-791,-60 13 174,-1-1 0,1 1 0,0-1 0,-1 0 0,0 0 0,1 0 0,5-5 0,-7 2-1486,2-2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93BB-1D6D-864F-BBF7-3CD7BC1D1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C967E-FD26-E941-9B8A-6DECDF19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7BFA-1EB5-044D-B1D5-FD93D3F8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1F2C-2A12-9249-8E3B-48AAC83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555D-E383-EB46-B437-12387E85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3E8-048E-3C49-9FF4-15D33E1C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85EC-3F7C-7842-AFDC-20498A49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D86B-A1C9-A34F-B283-83C483C3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44E7-152C-7843-81B2-4FE2B713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FF53-8B97-0B4E-BD85-EDDA70FE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E61F3-D41D-F341-B413-F453A0710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4D70C-8C6D-B84B-B006-D1727AC8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0334-815F-2A48-97D9-EF6F6C05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88BB-592E-6347-932C-B2E25E2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85F2-E034-1940-A8CF-7ED7FB3C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7814-3BA4-AD44-84FF-C45E681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587F-35AD-D64C-AD25-9A89DF97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97A7-2374-ED41-926E-B53B64B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4B8F-963B-A340-93F1-6CCF798E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D1FA-BE4C-3C49-BBE2-3484F60E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38B5-913E-3B40-885A-835A50DB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965-2D00-1044-8CCC-F00A5AFE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7F44-DDFC-654A-9770-9B238A52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3E52-CD87-A04C-A4F7-7D13016C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F2A9-2F15-784F-89BE-86E294A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120-7796-8C4F-9D6A-A9AE2E1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6BCA-6FF1-8440-A2EC-299C3994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65FB-5E61-EC4B-A6A5-1885B7CC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D90FF-49F6-0741-ACBE-20E39AE0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67CB-3DB9-0243-A11B-61F76D30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DC19-E1C0-6D4E-9440-8147B71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BC5-EF9F-A345-B453-0FE35B0E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17CE-0736-9342-90D0-BD18E6D2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66097-41FC-D042-A0D3-72C717BD2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615C3-737E-124D-B842-BDD9DC2F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CABBD-CD6F-1E4F-964E-7DA4FE764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AFA56-4950-944A-972F-ED86F195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BF71E-8A63-E544-84F5-E4A97CE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1DEC9-8A5F-D049-9EC5-397B79F5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FC85-15E9-2447-A671-DDBC38E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535E0-4065-5548-9B13-518AE203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87DF-9D69-EB4F-B9BB-8358A80F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0B695-1015-5F4E-B3BB-BC190794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7D26D-98BC-9448-9EB5-59F74BF5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3BAAB-8DF5-3A49-8BC0-3411E7DB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FE393-9D20-014B-841A-4732A999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93DD-0BC9-8842-8F69-C1691F62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64BA-BB15-D047-8CFD-F84EA862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74BB7-7D50-1B45-8383-2EA6FC41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3E68-72B9-B24B-9C38-3477665C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9BC64-B6B7-4447-9DCD-9D659D50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F7C8E-3BDD-DB45-BAA0-2B5677A3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611D-CC1F-B049-AE3B-40B56483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68252-0098-8F47-A7FB-DCA171D03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3CEE-2420-A145-8505-33A81BC1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969C-FDC4-5448-875D-AD084B5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B77E-E336-BA46-AEC7-366B3C95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E121-3F29-2F45-980F-F2AAF17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6FEB2-9AC9-6C4C-8346-DC0A4817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1A8C8-5B21-1D43-83D2-A80A52C9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7008-A381-E643-8711-71B647230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C851-0B2F-4843-93F7-4B1CF345D048}" type="datetimeFigureOut">
              <a:rPr lang="en-US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3C9E-B322-1A44-A59F-7CD415D3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7203-482F-B545-A910-427F4619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4A5-E1D5-0744-B38E-FAE4D4232A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acioncontinua.ufm.edu/taller/taller-preguntas-fantasticas-y-donde-encontrarla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pngimg.com/png/85229-text-photography-question-interrogation-communication-stock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67BC-E57C-0D42-A2FA-57E000F56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498"/>
            <a:ext cx="9343668" cy="2850633"/>
          </a:xfrm>
        </p:spPr>
        <p:txBody>
          <a:bodyPr>
            <a:normAutofit/>
          </a:bodyPr>
          <a:lstStyle/>
          <a:p>
            <a:r>
              <a:rPr lang="en-GB" sz="6600" b="1" dirty="0"/>
              <a:t>FINANCIAL ACCOUNTING - I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7535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638D-BE93-2B49-A3DF-0BDF68B9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r>
              <a:rPr lang="en-GB" sz="3200" b="1" dirty="0"/>
              <a:t>Chapter 8: Accounting for Cash and Cash Equivalents -10 marks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8.1 Components of Cash and Cash Equivalents... </a:t>
            </a:r>
          </a:p>
          <a:p>
            <a:r>
              <a:rPr lang="en-GB" dirty="0"/>
              <a:t>8.2 Need for Adjustments to Accounting Records.
8.3 Preparation of the </a:t>
            </a:r>
            <a:r>
              <a:rPr lang="en-GB" b="1" dirty="0"/>
              <a:t>Bank Reconciliation Statement</a:t>
            </a:r>
            <a:r>
              <a:rPr lang="en-GB" dirty="0"/>
              <a:t>. – 10 marks
8.4 Petty Cash.
8.5 Balance Sheet Presentation of Cash and Cash Equivalent.  </a:t>
            </a:r>
          </a:p>
          <a:p>
            <a:r>
              <a:rPr lang="en-GB" dirty="0"/>
              <a:t>8.6 Internal Control System.
8.7 Cash Control: Receipt and Disbursement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B0B-3B66-4D3C-B4C3-08032549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31BE-4A3A-45E8-819D-C567944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7"/>
            <a:ext cx="10332720" cy="3940199"/>
          </a:xfrm>
        </p:spPr>
        <p:txBody>
          <a:bodyPr/>
          <a:lstStyle/>
          <a:p>
            <a:r>
              <a:rPr lang="en-US" dirty="0"/>
              <a:t>Section A(Very short answer question)             (10×2)</a:t>
            </a:r>
          </a:p>
          <a:p>
            <a:r>
              <a:rPr lang="en-US" dirty="0"/>
              <a:t>Section B (Descriptive answer questions)         (6×10)</a:t>
            </a:r>
          </a:p>
          <a:p>
            <a:pPr marL="0" indent="0">
              <a:buNone/>
            </a:pPr>
            <a:r>
              <a:rPr lang="en-US" dirty="0"/>
              <a:t>     Attempt any six questions out of 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Section C (case analysis)                                       (20)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AA86AB-BB00-433A-BE98-DA931601E61E}"/>
              </a:ext>
            </a:extLst>
          </p:cNvPr>
          <p:cNvGrpSpPr/>
          <p:nvPr/>
        </p:nvGrpSpPr>
        <p:grpSpPr>
          <a:xfrm>
            <a:off x="8767924" y="1591808"/>
            <a:ext cx="1797480" cy="796320"/>
            <a:chOff x="8767924" y="1591808"/>
            <a:chExt cx="1797480" cy="79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74DE72-556C-48E6-84CF-E6C5A762DF56}"/>
                    </a:ext>
                  </a:extLst>
                </p14:cNvPr>
                <p14:cNvContentPartPr/>
                <p14:nvPr/>
              </p14:nvContentPartPr>
              <p14:xfrm>
                <a:off x="8767924" y="1813568"/>
                <a:ext cx="508320" cy="23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74DE72-556C-48E6-84CF-E6C5A762DF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58924" y="1804568"/>
                  <a:ext cx="525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1768A4-6B15-4940-A346-9478ABA1B388}"/>
                    </a:ext>
                  </a:extLst>
                </p14:cNvPr>
                <p14:cNvContentPartPr/>
                <p14:nvPr/>
              </p14:nvContentPartPr>
              <p14:xfrm>
                <a:off x="8789164" y="2029208"/>
                <a:ext cx="597600" cy="293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1768A4-6B15-4940-A346-9478ABA1B3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0524" y="2020208"/>
                  <a:ext cx="615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15AE99-DF51-4CA3-8152-48C639D6247E}"/>
                    </a:ext>
                  </a:extLst>
                </p14:cNvPr>
                <p14:cNvContentPartPr/>
                <p14:nvPr/>
              </p14:nvContentPartPr>
              <p14:xfrm>
                <a:off x="9184444" y="1700528"/>
                <a:ext cx="183960" cy="24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15AE99-DF51-4CA3-8152-48C639D624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75804" y="1691528"/>
                  <a:ext cx="201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016C4B-9621-49E3-AA3C-577D3B36E33B}"/>
                    </a:ext>
                  </a:extLst>
                </p14:cNvPr>
                <p14:cNvContentPartPr/>
                <p14:nvPr/>
              </p14:nvContentPartPr>
              <p14:xfrm>
                <a:off x="9513484" y="1623128"/>
                <a:ext cx="192240" cy="4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016C4B-9621-49E3-AA3C-577D3B36E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04484" y="1614128"/>
                  <a:ext cx="20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5C2FE5-6379-4CE9-BA9E-7E6B23A4CD72}"/>
                    </a:ext>
                  </a:extLst>
                </p14:cNvPr>
                <p14:cNvContentPartPr/>
                <p14:nvPr/>
              </p14:nvContentPartPr>
              <p14:xfrm>
                <a:off x="9515284" y="1646168"/>
                <a:ext cx="182880" cy="24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5C2FE5-6379-4CE9-BA9E-7E6B23A4CD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6644" y="1637528"/>
                  <a:ext cx="200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2F3E72-F18B-40CF-8E75-F6D1FF99D6F4}"/>
                    </a:ext>
                  </a:extLst>
                </p14:cNvPr>
                <p14:cNvContentPartPr/>
                <p14:nvPr/>
              </p14:nvContentPartPr>
              <p14:xfrm>
                <a:off x="9822364" y="1644368"/>
                <a:ext cx="98280" cy="25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2F3E72-F18B-40CF-8E75-F6D1FF99D6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3364" y="1635728"/>
                  <a:ext cx="115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F2C05-79D4-4CC2-AE41-E43037828DAD}"/>
                    </a:ext>
                  </a:extLst>
                </p14:cNvPr>
                <p14:cNvContentPartPr/>
                <p14:nvPr/>
              </p14:nvContentPartPr>
              <p14:xfrm>
                <a:off x="10062124" y="1732208"/>
                <a:ext cx="396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F2C05-79D4-4CC2-AE41-E43037828D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53484" y="1723208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C1AF75-5431-4750-A9AE-50A1A5E9FC02}"/>
                    </a:ext>
                  </a:extLst>
                </p14:cNvPr>
                <p14:cNvContentPartPr/>
                <p14:nvPr/>
              </p14:nvContentPartPr>
              <p14:xfrm>
                <a:off x="10220164" y="1628888"/>
                <a:ext cx="117360" cy="20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C1AF75-5431-4750-A9AE-50A1A5E9FC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11524" y="1619888"/>
                  <a:ext cx="135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16306D-773F-4275-B6B5-434AC46C5057}"/>
                    </a:ext>
                  </a:extLst>
                </p14:cNvPr>
                <p14:cNvContentPartPr/>
                <p14:nvPr/>
              </p14:nvContentPartPr>
              <p14:xfrm>
                <a:off x="10146004" y="1695488"/>
                <a:ext cx="156960" cy="2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16306D-773F-4275-B6B5-434AC46C50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37004" y="1686488"/>
                  <a:ext cx="174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D7A95E-0425-45B1-BB64-ED0FE60B61FD}"/>
                    </a:ext>
                  </a:extLst>
                </p14:cNvPr>
                <p14:cNvContentPartPr/>
                <p14:nvPr/>
              </p14:nvContentPartPr>
              <p14:xfrm>
                <a:off x="10351924" y="1591808"/>
                <a:ext cx="213480" cy="24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D7A95E-0425-45B1-BB64-ED0FE60B61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3284" y="1582808"/>
                  <a:ext cx="231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986C15-BE85-480F-BA2C-4632D287FD5D}"/>
                    </a:ext>
                  </a:extLst>
                </p14:cNvPr>
                <p14:cNvContentPartPr/>
                <p14:nvPr/>
              </p14:nvContentPartPr>
              <p14:xfrm>
                <a:off x="9222964" y="2152688"/>
                <a:ext cx="194400" cy="23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986C15-BE85-480F-BA2C-4632D287FD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14324" y="2144048"/>
                  <a:ext cx="212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5E3706-8A36-495D-9765-07294C29AB20}"/>
              </a:ext>
            </a:extLst>
          </p:cNvPr>
          <p:cNvGrpSpPr/>
          <p:nvPr/>
        </p:nvGrpSpPr>
        <p:grpSpPr>
          <a:xfrm>
            <a:off x="9675844" y="2118488"/>
            <a:ext cx="993960" cy="273600"/>
            <a:chOff x="9675844" y="2118488"/>
            <a:chExt cx="9939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D25122-2E02-4289-826D-E29650DD9D17}"/>
                    </a:ext>
                  </a:extLst>
                </p14:cNvPr>
                <p14:cNvContentPartPr/>
                <p14:nvPr/>
              </p14:nvContentPartPr>
              <p14:xfrm>
                <a:off x="9675844" y="2124608"/>
                <a:ext cx="170640" cy="2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D25122-2E02-4289-826D-E29650DD9D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67204" y="2115968"/>
                  <a:ext cx="188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4E96EE-BA90-463B-980E-FE1832ED7D12}"/>
                    </a:ext>
                  </a:extLst>
                </p14:cNvPr>
                <p14:cNvContentPartPr/>
                <p14:nvPr/>
              </p14:nvContentPartPr>
              <p14:xfrm>
                <a:off x="9717964" y="2135048"/>
                <a:ext cx="130680" cy="18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4E96EE-BA90-463B-980E-FE1832ED7D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08964" y="2126048"/>
                  <a:ext cx="148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97C12E-FC2C-469F-8E2C-58A4260100DA}"/>
                    </a:ext>
                  </a:extLst>
                </p14:cNvPr>
                <p14:cNvContentPartPr/>
                <p14:nvPr/>
              </p14:nvContentPartPr>
              <p14:xfrm>
                <a:off x="9998044" y="2162408"/>
                <a:ext cx="86760" cy="22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97C12E-FC2C-469F-8E2C-58A4260100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9404" y="2153768"/>
                  <a:ext cx="104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7A181F-5B1A-454D-97CF-F4775404020F}"/>
                    </a:ext>
                  </a:extLst>
                </p14:cNvPr>
                <p14:cNvContentPartPr/>
                <p14:nvPr/>
              </p14:nvContentPartPr>
              <p14:xfrm>
                <a:off x="10220164" y="2252048"/>
                <a:ext cx="1656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7A181F-5B1A-454D-97CF-F47754040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11524" y="2243048"/>
                  <a:ext cx="3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F39C38-3772-44CB-8BD3-BBCE50951305}"/>
                    </a:ext>
                  </a:extLst>
                </p14:cNvPr>
                <p14:cNvContentPartPr/>
                <p14:nvPr/>
              </p14:nvContentPartPr>
              <p14:xfrm>
                <a:off x="10402324" y="2159528"/>
                <a:ext cx="15480" cy="17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F39C38-3772-44CB-8BD3-BBCE509513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93684" y="2150888"/>
                  <a:ext cx="33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D87807-92A2-4842-A07B-C4E3D8A8295B}"/>
                    </a:ext>
                  </a:extLst>
                </p14:cNvPr>
                <p14:cNvContentPartPr/>
                <p14:nvPr/>
              </p14:nvContentPartPr>
              <p14:xfrm>
                <a:off x="10570804" y="2118488"/>
                <a:ext cx="18000" cy="16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D87807-92A2-4842-A07B-C4E3D8A829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61804" y="2109488"/>
                  <a:ext cx="35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4E0A2F-A215-4825-A251-66B34CC2EBAD}"/>
                    </a:ext>
                  </a:extLst>
                </p14:cNvPr>
                <p14:cNvContentPartPr/>
                <p14:nvPr/>
              </p14:nvContentPartPr>
              <p14:xfrm>
                <a:off x="10400164" y="2180768"/>
                <a:ext cx="131400" cy="7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4E0A2F-A215-4825-A251-66B34CC2EB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91524" y="2172128"/>
                  <a:ext cx="14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6F8D11-CD8C-475A-8272-63FA3F41D958}"/>
                    </a:ext>
                  </a:extLst>
                </p14:cNvPr>
                <p14:cNvContentPartPr/>
                <p14:nvPr/>
              </p14:nvContentPartPr>
              <p14:xfrm>
                <a:off x="10650724" y="2245928"/>
                <a:ext cx="19080" cy="1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6F8D11-CD8C-475A-8272-63FA3F41D9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42084" y="2237288"/>
                  <a:ext cx="36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3E9018-1D76-405D-9A12-741CEB984FA4}"/>
              </a:ext>
            </a:extLst>
          </p:cNvPr>
          <p:cNvGrpSpPr/>
          <p:nvPr/>
        </p:nvGrpSpPr>
        <p:grpSpPr>
          <a:xfrm>
            <a:off x="8883124" y="2941808"/>
            <a:ext cx="445320" cy="251280"/>
            <a:chOff x="8883124" y="2941808"/>
            <a:chExt cx="4453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23262D-32C0-45AC-938A-513C115D0920}"/>
                    </a:ext>
                  </a:extLst>
                </p14:cNvPr>
                <p14:cNvContentPartPr/>
                <p14:nvPr/>
              </p14:nvContentPartPr>
              <p14:xfrm>
                <a:off x="8883124" y="3045128"/>
                <a:ext cx="387000" cy="3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23262D-32C0-45AC-938A-513C115D09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74124" y="3036488"/>
                  <a:ext cx="404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35E605-A95C-4D31-9727-319DAC6E396D}"/>
                    </a:ext>
                  </a:extLst>
                </p14:cNvPr>
                <p14:cNvContentPartPr/>
                <p14:nvPr/>
              </p14:nvContentPartPr>
              <p14:xfrm>
                <a:off x="9169324" y="2941808"/>
                <a:ext cx="159120" cy="251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35E605-A95C-4D31-9727-319DAC6E39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0324" y="2932808"/>
                  <a:ext cx="1767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F875BF-2769-496D-B886-DAFB4766DB68}"/>
              </a:ext>
            </a:extLst>
          </p:cNvPr>
          <p:cNvGrpSpPr/>
          <p:nvPr/>
        </p:nvGrpSpPr>
        <p:grpSpPr>
          <a:xfrm>
            <a:off x="9539044" y="2932448"/>
            <a:ext cx="532440" cy="216720"/>
            <a:chOff x="9539044" y="2932448"/>
            <a:chExt cx="5324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E3EB3B-2B8E-4FD7-989C-C35AA6654F41}"/>
                    </a:ext>
                  </a:extLst>
                </p14:cNvPr>
                <p14:cNvContentPartPr/>
                <p14:nvPr/>
              </p14:nvContentPartPr>
              <p14:xfrm>
                <a:off x="9573964" y="2970608"/>
                <a:ext cx="360" cy="1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E3EB3B-2B8E-4FD7-989C-C35AA6654F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5324" y="2961608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B1BE91-FA73-4EDF-9FE3-CDE7499F1B65}"/>
                    </a:ext>
                  </a:extLst>
                </p14:cNvPr>
                <p14:cNvContentPartPr/>
                <p14:nvPr/>
              </p14:nvContentPartPr>
              <p14:xfrm>
                <a:off x="9569644" y="2959448"/>
                <a:ext cx="216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B1BE91-FA73-4EDF-9FE3-CDE7499F1B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1004" y="2950808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9F13E7-91A8-47BE-853A-CCC0B5AE7347}"/>
                    </a:ext>
                  </a:extLst>
                </p14:cNvPr>
                <p14:cNvContentPartPr/>
                <p14:nvPr/>
              </p14:nvContentPartPr>
              <p14:xfrm>
                <a:off x="9579724" y="2996168"/>
                <a:ext cx="2160" cy="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9F13E7-91A8-47BE-853A-CCC0B5AE73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71084" y="2987168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88D7D5-7EA1-4974-A335-316347EBC9BE}"/>
                    </a:ext>
                  </a:extLst>
                </p14:cNvPr>
                <p14:cNvContentPartPr/>
                <p14:nvPr/>
              </p14:nvContentPartPr>
              <p14:xfrm>
                <a:off x="9570364" y="2969528"/>
                <a:ext cx="3780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88D7D5-7EA1-4974-A335-316347EBC9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61724" y="2960888"/>
                  <a:ext cx="5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FF0440-9CD1-4C80-9EA0-8D354804DDA2}"/>
                    </a:ext>
                  </a:extLst>
                </p14:cNvPr>
                <p14:cNvContentPartPr/>
                <p14:nvPr/>
              </p14:nvContentPartPr>
              <p14:xfrm>
                <a:off x="9554164" y="2969168"/>
                <a:ext cx="42120" cy="40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FF0440-9CD1-4C80-9EA0-8D354804DD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45524" y="2960168"/>
                  <a:ext cx="59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01C25B-0E91-4B4C-83CA-37B7A5D5F3F8}"/>
                    </a:ext>
                  </a:extLst>
                </p14:cNvPr>
                <p14:cNvContentPartPr/>
                <p14:nvPr/>
              </p14:nvContentPartPr>
              <p14:xfrm>
                <a:off x="9539044" y="3085088"/>
                <a:ext cx="235800" cy="3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01C25B-0E91-4B4C-83CA-37B7A5D5F3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30404" y="3076088"/>
                  <a:ext cx="253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B7A3C7-66A0-4189-8AFC-28FF1A74861C}"/>
                    </a:ext>
                  </a:extLst>
                </p14:cNvPr>
                <p14:cNvContentPartPr/>
                <p14:nvPr/>
              </p14:nvContentPartPr>
              <p14:xfrm>
                <a:off x="9852964" y="2932448"/>
                <a:ext cx="105120" cy="21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B7A3C7-66A0-4189-8AFC-28FF1A7486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43964" y="2923448"/>
                  <a:ext cx="122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B176C2-BEEA-4065-B0D5-F6FA79B5592C}"/>
                    </a:ext>
                  </a:extLst>
                </p14:cNvPr>
                <p14:cNvContentPartPr/>
                <p14:nvPr/>
              </p14:nvContentPartPr>
              <p14:xfrm>
                <a:off x="10065364" y="3003368"/>
                <a:ext cx="6120" cy="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B176C2-BEEA-4065-B0D5-F6FA79B5592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56364" y="2994728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142452-ADB1-40BF-9338-B530172492D3}"/>
              </a:ext>
            </a:extLst>
          </p:cNvPr>
          <p:cNvGrpSpPr/>
          <p:nvPr/>
        </p:nvGrpSpPr>
        <p:grpSpPr>
          <a:xfrm>
            <a:off x="10218364" y="2716088"/>
            <a:ext cx="1725840" cy="488880"/>
            <a:chOff x="10218364" y="2716088"/>
            <a:chExt cx="172584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E7BB23-2D00-45BC-B3B7-0D85336A27B0}"/>
                    </a:ext>
                  </a:extLst>
                </p14:cNvPr>
                <p14:cNvContentPartPr/>
                <p14:nvPr/>
              </p14:nvContentPartPr>
              <p14:xfrm>
                <a:off x="10218364" y="3021368"/>
                <a:ext cx="15840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E7BB23-2D00-45BC-B3B7-0D85336A27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09724" y="3012368"/>
                  <a:ext cx="176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1C0BA7-8CBE-45F1-B1B5-2446D92AA598}"/>
                    </a:ext>
                  </a:extLst>
                </p14:cNvPr>
                <p14:cNvContentPartPr/>
                <p14:nvPr/>
              </p14:nvContentPartPr>
              <p14:xfrm>
                <a:off x="10282084" y="2936768"/>
                <a:ext cx="42840" cy="17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1C0BA7-8CBE-45F1-B1B5-2446D92AA5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3084" y="2927768"/>
                  <a:ext cx="60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3A2D30-05D3-4965-8894-C280ADD40A6E}"/>
                    </a:ext>
                  </a:extLst>
                </p14:cNvPr>
                <p14:cNvContentPartPr/>
                <p14:nvPr/>
              </p14:nvContentPartPr>
              <p14:xfrm>
                <a:off x="10238164" y="2941808"/>
                <a:ext cx="30240" cy="109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3A2D30-05D3-4965-8894-C280ADD40A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29164" y="2932808"/>
                  <a:ext cx="4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0D12BB-8D4E-48F0-AFD8-AB3B0D22DDEE}"/>
                    </a:ext>
                  </a:extLst>
                </p14:cNvPr>
                <p14:cNvContentPartPr/>
                <p14:nvPr/>
              </p14:nvContentPartPr>
              <p14:xfrm>
                <a:off x="10536964" y="2953328"/>
                <a:ext cx="34200" cy="17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0D12BB-8D4E-48F0-AFD8-AB3B0D22DD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28324" y="2944328"/>
                  <a:ext cx="51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899B56-C8DF-4F51-8D88-F341A0C542F6}"/>
                    </a:ext>
                  </a:extLst>
                </p14:cNvPr>
                <p14:cNvContentPartPr/>
                <p14:nvPr/>
              </p14:nvContentPartPr>
              <p14:xfrm>
                <a:off x="10565044" y="2958728"/>
                <a:ext cx="37440" cy="2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899B56-C8DF-4F51-8D88-F341A0C542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56404" y="2950088"/>
                  <a:ext cx="55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878236-2647-4646-B509-0356F539D21D}"/>
                    </a:ext>
                  </a:extLst>
                </p14:cNvPr>
                <p14:cNvContentPartPr/>
                <p14:nvPr/>
              </p14:nvContentPartPr>
              <p14:xfrm>
                <a:off x="10506364" y="3098048"/>
                <a:ext cx="226080" cy="2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878236-2647-4646-B509-0356F539D2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97364" y="3089048"/>
                  <a:ext cx="243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6CBC53-E2D6-41C4-9F22-41F21F543F7B}"/>
                    </a:ext>
                  </a:extLst>
                </p14:cNvPr>
                <p14:cNvContentPartPr/>
                <p14:nvPr/>
              </p14:nvContentPartPr>
              <p14:xfrm>
                <a:off x="10720924" y="2987528"/>
                <a:ext cx="109440" cy="21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6CBC53-E2D6-41C4-9F22-41F21F543F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11924" y="2978528"/>
                  <a:ext cx="127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1CD1E3-D218-49C0-8673-6F9C199A80DD}"/>
                    </a:ext>
                  </a:extLst>
                </p14:cNvPr>
                <p14:cNvContentPartPr/>
                <p14:nvPr/>
              </p14:nvContentPartPr>
              <p14:xfrm>
                <a:off x="11007484" y="2984648"/>
                <a:ext cx="164520" cy="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1CD1E3-D218-49C0-8673-6F9C199A80D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98844" y="2975648"/>
                  <a:ext cx="182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33C98D-DB0D-455C-8790-463490CE7C71}"/>
                    </a:ext>
                  </a:extLst>
                </p14:cNvPr>
                <p14:cNvContentPartPr/>
                <p14:nvPr/>
              </p14:nvContentPartPr>
              <p14:xfrm>
                <a:off x="11049964" y="3047648"/>
                <a:ext cx="15840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33C98D-DB0D-455C-8790-463490CE7C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041324" y="3039008"/>
                  <a:ext cx="176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75B569-B07C-4F33-A947-D5BAB47E0318}"/>
                    </a:ext>
                  </a:extLst>
                </p14:cNvPr>
                <p14:cNvContentPartPr/>
                <p14:nvPr/>
              </p14:nvContentPartPr>
              <p14:xfrm>
                <a:off x="11381164" y="2852528"/>
                <a:ext cx="40788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75B569-B07C-4F33-A947-D5BAB47E03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372524" y="2843528"/>
                  <a:ext cx="425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15F284-72BA-433D-BDF8-FCCC6F8C8135}"/>
                    </a:ext>
                  </a:extLst>
                </p14:cNvPr>
                <p14:cNvContentPartPr/>
                <p14:nvPr/>
              </p14:nvContentPartPr>
              <p14:xfrm>
                <a:off x="11220604" y="2716088"/>
                <a:ext cx="723600" cy="478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15F284-72BA-433D-BDF8-FCCC6F8C81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211604" y="2707088"/>
                  <a:ext cx="74124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9FB8B2-5635-45D8-B918-ACD9962BD059}"/>
              </a:ext>
            </a:extLst>
          </p:cNvPr>
          <p:cNvGrpSpPr/>
          <p:nvPr/>
        </p:nvGrpSpPr>
        <p:grpSpPr>
          <a:xfrm>
            <a:off x="10689964" y="1417928"/>
            <a:ext cx="842760" cy="522000"/>
            <a:chOff x="10689964" y="1417928"/>
            <a:chExt cx="84276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A4D9FB-0D4A-4A16-B2A5-D9BD3D71B6A2}"/>
                    </a:ext>
                  </a:extLst>
                </p14:cNvPr>
                <p14:cNvContentPartPr/>
                <p14:nvPr/>
              </p14:nvContentPartPr>
              <p14:xfrm>
                <a:off x="10689964" y="1596128"/>
                <a:ext cx="199080" cy="1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A4D9FB-0D4A-4A16-B2A5-D9BD3D71B6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81324" y="1587128"/>
                  <a:ext cx="216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35F51C-CB7C-4977-A4AF-077555C741D5}"/>
                    </a:ext>
                  </a:extLst>
                </p14:cNvPr>
                <p14:cNvContentPartPr/>
                <p14:nvPr/>
              </p14:nvContentPartPr>
              <p14:xfrm>
                <a:off x="10747564" y="1670288"/>
                <a:ext cx="205200" cy="1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35F51C-CB7C-4977-A4AF-077555C741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924" y="1661288"/>
                  <a:ext cx="22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2AF405-7B23-45A8-B3D6-B8449EBCA507}"/>
                    </a:ext>
                  </a:extLst>
                </p14:cNvPr>
                <p14:cNvContentPartPr/>
                <p14:nvPr/>
              </p14:nvContentPartPr>
              <p14:xfrm>
                <a:off x="10853764" y="1505768"/>
                <a:ext cx="175680" cy="27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2AF405-7B23-45A8-B3D6-B8449EBCA50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45124" y="1497128"/>
                  <a:ext cx="193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57E804-04C5-46FA-B855-07E21096ECC6}"/>
                    </a:ext>
                  </a:extLst>
                </p14:cNvPr>
                <p14:cNvContentPartPr/>
                <p14:nvPr/>
              </p14:nvContentPartPr>
              <p14:xfrm>
                <a:off x="11140684" y="1576688"/>
                <a:ext cx="40320" cy="20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57E804-04C5-46FA-B855-07E21096EC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32044" y="1568048"/>
                  <a:ext cx="57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1E8709-E8BA-4A35-B952-A82075FF35B3}"/>
                    </a:ext>
                  </a:extLst>
                </p14:cNvPr>
                <p14:cNvContentPartPr/>
                <p14:nvPr/>
              </p14:nvContentPartPr>
              <p14:xfrm>
                <a:off x="11278924" y="1638968"/>
                <a:ext cx="132120" cy="13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1E8709-E8BA-4A35-B952-A82075FF35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69924" y="1629968"/>
                  <a:ext cx="149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9B7F6D-BE27-4339-A61A-F384228FF416}"/>
                    </a:ext>
                  </a:extLst>
                </p14:cNvPr>
                <p14:cNvContentPartPr/>
                <p14:nvPr/>
              </p14:nvContentPartPr>
              <p14:xfrm>
                <a:off x="10981564" y="1417928"/>
                <a:ext cx="551160" cy="522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9B7F6D-BE27-4339-A61A-F384228FF4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72564" y="1408928"/>
                  <a:ext cx="568800" cy="53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1D721C-D63F-401D-9F4E-13B16C78FF5C}"/>
              </a:ext>
            </a:extLst>
          </p:cNvPr>
          <p:cNvGrpSpPr/>
          <p:nvPr/>
        </p:nvGrpSpPr>
        <p:grpSpPr>
          <a:xfrm>
            <a:off x="8601244" y="3948728"/>
            <a:ext cx="362520" cy="417240"/>
            <a:chOff x="8601244" y="3948728"/>
            <a:chExt cx="36252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60E1E1-2015-4AB1-B41F-AAF7478578C0}"/>
                    </a:ext>
                  </a:extLst>
                </p14:cNvPr>
                <p14:cNvContentPartPr/>
                <p14:nvPr/>
              </p14:nvContentPartPr>
              <p14:xfrm>
                <a:off x="8601244" y="4094168"/>
                <a:ext cx="267840" cy="30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60E1E1-2015-4AB1-B41F-AAF7478578C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92244" y="4085528"/>
                  <a:ext cx="285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E05B9E-94E1-4D80-88E1-C5EDA40935C2}"/>
                    </a:ext>
                  </a:extLst>
                </p14:cNvPr>
                <p14:cNvContentPartPr/>
                <p14:nvPr/>
              </p14:nvContentPartPr>
              <p14:xfrm>
                <a:off x="8610604" y="4194248"/>
                <a:ext cx="307800" cy="4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E05B9E-94E1-4D80-88E1-C5EDA40935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1964" y="4185248"/>
                  <a:ext cx="325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8A5BF2-C4C5-4030-A253-5661E40A57E9}"/>
                    </a:ext>
                  </a:extLst>
                </p14:cNvPr>
                <p14:cNvContentPartPr/>
                <p14:nvPr/>
              </p14:nvContentPartPr>
              <p14:xfrm>
                <a:off x="8783764" y="3948728"/>
                <a:ext cx="180000" cy="417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8A5BF2-C4C5-4030-A253-5661E40A57E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74764" y="3940088"/>
                  <a:ext cx="1976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A80C55-1B5D-4619-A56F-F0108D5308AB}"/>
              </a:ext>
            </a:extLst>
          </p:cNvPr>
          <p:cNvGrpSpPr/>
          <p:nvPr/>
        </p:nvGrpSpPr>
        <p:grpSpPr>
          <a:xfrm>
            <a:off x="9192004" y="4064648"/>
            <a:ext cx="496440" cy="164880"/>
            <a:chOff x="9192004" y="4064648"/>
            <a:chExt cx="49644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CB96E6-041C-4BA8-AFC6-864155CB17FE}"/>
                    </a:ext>
                  </a:extLst>
                </p14:cNvPr>
                <p14:cNvContentPartPr/>
                <p14:nvPr/>
              </p14:nvContentPartPr>
              <p14:xfrm>
                <a:off x="9192004" y="4064648"/>
                <a:ext cx="201240" cy="158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CB96E6-041C-4BA8-AFC6-864155CB17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83004" y="4056008"/>
                  <a:ext cx="218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F3C1B3-73A2-45E6-8F38-72F5A231714D}"/>
                    </a:ext>
                  </a:extLst>
                </p14:cNvPr>
                <p14:cNvContentPartPr/>
                <p14:nvPr/>
              </p14:nvContentPartPr>
              <p14:xfrm>
                <a:off x="9514564" y="4101728"/>
                <a:ext cx="173880" cy="12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F3C1B3-73A2-45E6-8F38-72F5A231714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05564" y="4093088"/>
                  <a:ext cx="1915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855E57-20AC-4096-9E4D-CF7671F14908}"/>
              </a:ext>
            </a:extLst>
          </p:cNvPr>
          <p:cNvGrpSpPr/>
          <p:nvPr/>
        </p:nvGrpSpPr>
        <p:grpSpPr>
          <a:xfrm>
            <a:off x="10018924" y="3921728"/>
            <a:ext cx="1242360" cy="433080"/>
            <a:chOff x="10018924" y="3921728"/>
            <a:chExt cx="124236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739BE6-1059-4DAB-BB9B-2CBEA918DFCD}"/>
                    </a:ext>
                  </a:extLst>
                </p14:cNvPr>
                <p14:cNvContentPartPr/>
                <p14:nvPr/>
              </p14:nvContentPartPr>
              <p14:xfrm>
                <a:off x="10018924" y="4046288"/>
                <a:ext cx="187920" cy="12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739BE6-1059-4DAB-BB9B-2CBEA918DFC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10284" y="4037648"/>
                  <a:ext cx="20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EE97DF-7B1C-46D8-AA72-CD5F70154D6A}"/>
                    </a:ext>
                  </a:extLst>
                </p14:cNvPr>
                <p14:cNvContentPartPr/>
                <p14:nvPr/>
              </p14:nvContentPartPr>
              <p14:xfrm>
                <a:off x="10279204" y="4076888"/>
                <a:ext cx="42120" cy="27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EE97DF-7B1C-46D8-AA72-CD5F70154D6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70564" y="4067888"/>
                  <a:ext cx="59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4F26AC-B3A0-430F-B3DB-0DA694043C61}"/>
                    </a:ext>
                  </a:extLst>
                </p14:cNvPr>
                <p14:cNvContentPartPr/>
                <p14:nvPr/>
              </p14:nvContentPartPr>
              <p14:xfrm>
                <a:off x="10292164" y="4025408"/>
                <a:ext cx="182880" cy="160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4F26AC-B3A0-430F-B3DB-0DA694043C6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83164" y="4016408"/>
                  <a:ext cx="200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79F2CD-3CD5-4C95-8916-43D4EE4419CC}"/>
                    </a:ext>
                  </a:extLst>
                </p14:cNvPr>
                <p14:cNvContentPartPr/>
                <p14:nvPr/>
              </p14:nvContentPartPr>
              <p14:xfrm>
                <a:off x="10546324" y="3982208"/>
                <a:ext cx="145080" cy="249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79F2CD-3CD5-4C95-8916-43D4EE4419C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37324" y="3973568"/>
                  <a:ext cx="162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FAD2F3-A14F-49BD-A17B-603B3D30642A}"/>
                    </a:ext>
                  </a:extLst>
                </p14:cNvPr>
                <p14:cNvContentPartPr/>
                <p14:nvPr/>
              </p14:nvContentPartPr>
              <p14:xfrm>
                <a:off x="10445164" y="4077248"/>
                <a:ext cx="265320" cy="39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FAD2F3-A14F-49BD-A17B-603B3D3064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36164" y="4068248"/>
                  <a:ext cx="282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4356661-942D-4499-9DF0-3BE2014992E7}"/>
                    </a:ext>
                  </a:extLst>
                </p14:cNvPr>
                <p14:cNvContentPartPr/>
                <p14:nvPr/>
              </p14:nvContentPartPr>
              <p14:xfrm>
                <a:off x="10671604" y="4041248"/>
                <a:ext cx="74160" cy="154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4356661-942D-4499-9DF0-3BE2014992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62604" y="4032248"/>
                  <a:ext cx="91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44E8C7-0689-41AA-B977-09B57A2AAE83}"/>
                    </a:ext>
                  </a:extLst>
                </p14:cNvPr>
                <p14:cNvContentPartPr/>
                <p14:nvPr/>
              </p14:nvContentPartPr>
              <p14:xfrm>
                <a:off x="10728124" y="3921728"/>
                <a:ext cx="25920" cy="2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44E8C7-0689-41AA-B977-09B57A2AAE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9484" y="3912728"/>
                  <a:ext cx="43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3D98999-549D-4CDB-A68A-D55BB3BE2A59}"/>
                    </a:ext>
                  </a:extLst>
                </p14:cNvPr>
                <p14:cNvContentPartPr/>
                <p14:nvPr/>
              </p14:nvContentPartPr>
              <p14:xfrm>
                <a:off x="10846204" y="4047368"/>
                <a:ext cx="415080" cy="207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3D98999-549D-4CDB-A68A-D55BB3BE2A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37204" y="4038368"/>
                  <a:ext cx="43272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558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D58-191D-403C-949B-C9DAA549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3B2D-750D-4390-90E2-78850A3D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success in your life: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Maintain Discipline and Respect to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Regularity and Punctuality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Complete Assignment on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Maintain study environment in class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Share your problem and give feedback without hesitation.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During the class time, switched off your mobile 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86-1F3E-4C38-A7BD-D3D0E7C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07D2-D92F-4E1B-B408-26ECDC69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Marks allocated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Attendance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maintain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Discipline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6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Teaching 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Lectures</a:t>
            </a:r>
          </a:p>
          <a:p>
            <a:pPr lvl="0"/>
            <a:r>
              <a:rPr lang="en-US" dirty="0"/>
              <a:t>Assignments</a:t>
            </a:r>
          </a:p>
          <a:p>
            <a:pPr lvl="0"/>
            <a:r>
              <a:rPr lang="en-US" dirty="0"/>
              <a:t>Presentations</a:t>
            </a:r>
          </a:p>
          <a:p>
            <a:pPr lvl="0"/>
            <a:r>
              <a:rPr lang="en-US" dirty="0"/>
              <a:t>Quizzes</a:t>
            </a:r>
          </a:p>
          <a:p>
            <a:pPr lvl="0"/>
            <a:r>
              <a:rPr lang="en-US" dirty="0"/>
              <a:t>Discussion and Participation</a:t>
            </a:r>
          </a:p>
          <a:p>
            <a:pPr lvl="0"/>
            <a:r>
              <a:rPr lang="en-US" dirty="0"/>
              <a:t>Written test</a:t>
            </a:r>
          </a:p>
          <a:p>
            <a:pPr lvl="0"/>
            <a:r>
              <a:rPr lang="en-US" dirty="0"/>
              <a:t>Unit Test</a:t>
            </a:r>
          </a:p>
          <a:p>
            <a:r>
              <a:rPr lang="en-US" dirty="0"/>
              <a:t> Case based question</a:t>
            </a:r>
          </a:p>
          <a:p>
            <a:r>
              <a:rPr lang="en-US" dirty="0"/>
              <a:t>Problem solving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TEACHINGS AIDS: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Visual Aids : Multimedia</a:t>
            </a:r>
          </a:p>
          <a:p>
            <a:pPr lvl="0"/>
            <a:r>
              <a:rPr lang="en-US" dirty="0"/>
              <a:t>White Board</a:t>
            </a:r>
          </a:p>
          <a:p>
            <a:pPr lvl="0"/>
            <a:r>
              <a:rPr lang="en-US" dirty="0"/>
              <a:t>Board Marker</a:t>
            </a:r>
          </a:p>
          <a:p>
            <a:pPr lvl="0"/>
            <a:r>
              <a:rPr lang="en-US" dirty="0"/>
              <a:t>Note and Format</a:t>
            </a:r>
          </a:p>
          <a:p>
            <a:pPr lvl="0"/>
            <a:r>
              <a:rPr lang="en-US" dirty="0"/>
              <a:t>Book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C26A-A179-B912-943B-53622C4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EDD5-7B6D-54E0-6B6E-919E6597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concept : K. S. A.</a:t>
            </a:r>
          </a:p>
          <a:p>
            <a:r>
              <a:rPr lang="en-US" dirty="0"/>
              <a:t>Modern Concept : A. S. K</a:t>
            </a:r>
          </a:p>
        </p:txBody>
      </p:sp>
    </p:spTree>
    <p:extLst>
      <p:ext uri="{BB962C8B-B14F-4D97-AF65-F5344CB8AC3E}">
        <p14:creationId xmlns:p14="http://schemas.microsoft.com/office/powerpoint/2010/main" val="156578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699014-0268-577B-9BAA-288B2FAE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2144"/>
            <a:ext cx="12192000" cy="69201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5A31A6-B17C-EFE2-721D-FC0FA97B3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1554" y="1971679"/>
            <a:ext cx="3055108" cy="5249634"/>
          </a:xfrm>
        </p:spPr>
      </p:pic>
    </p:spTree>
    <p:extLst>
      <p:ext uri="{BB962C8B-B14F-4D97-AF65-F5344CB8AC3E}">
        <p14:creationId xmlns:p14="http://schemas.microsoft.com/office/powerpoint/2010/main" val="141268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1994-0E02-5090-4EC8-E327C8C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Thank you</a:t>
            </a:r>
            <a:b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Have a nice day</a:t>
            </a:r>
            <a:b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nice to </a:t>
            </a:r>
            <a:r>
              <a:rPr lang="en-US">
                <a:solidFill>
                  <a:srgbClr val="92D050"/>
                </a:solidFill>
                <a:latin typeface="Algerian" panose="04020705040A02060702" pitchFamily="82" charset="0"/>
              </a:rPr>
              <a:t>meet  you</a:t>
            </a:r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Vishwanath Karna</a:t>
            </a:r>
          </a:p>
          <a:p>
            <a:r>
              <a:rPr lang="en-US" dirty="0"/>
              <a:t>Master in Accountancy (T.U.) with first division</a:t>
            </a:r>
          </a:p>
          <a:p>
            <a:r>
              <a:rPr lang="en-US" dirty="0"/>
              <a:t>M.Phil. (running, T.U.)</a:t>
            </a:r>
          </a:p>
          <a:p>
            <a:r>
              <a:rPr lang="en-US" dirty="0"/>
              <a:t>College: Uniglobe, DAV, Prime CA</a:t>
            </a:r>
          </a:p>
          <a:p>
            <a:r>
              <a:rPr lang="en-US" dirty="0"/>
              <a:t>Experience: more than 15 years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1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FECA-D683-5F43-857D-B23107EC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44"/>
            <a:ext cx="10515600" cy="6210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Chapter 1: The Conceptual Foundation of Accounting  (theory 10 marks)</a:t>
            </a:r>
          </a:p>
          <a:p>
            <a:r>
              <a:rPr lang="en-US" dirty="0"/>
              <a:t>1.1 Meaning of Accounting. </a:t>
            </a:r>
            <a:endParaRPr lang="en-GB" dirty="0"/>
          </a:p>
          <a:p>
            <a:r>
              <a:rPr lang="en-US" dirty="0"/>
              <a:t>1.2 Accounting as a Language of Business..</a:t>
            </a:r>
            <a:endParaRPr lang="en-GB" dirty="0"/>
          </a:p>
          <a:p>
            <a:r>
              <a:rPr lang="en-US" dirty="0"/>
              <a:t>1.3 Forms of Business Organizations. </a:t>
            </a:r>
            <a:endParaRPr lang="en-GB" dirty="0"/>
          </a:p>
          <a:p>
            <a:r>
              <a:rPr lang="en-US" dirty="0"/>
              <a:t>1.4 Types of Activities Performed by Business Organization.</a:t>
            </a:r>
            <a:endParaRPr lang="en-GB" dirty="0"/>
          </a:p>
          <a:p>
            <a:r>
              <a:rPr lang="en-US" dirty="0"/>
              <a:t> 1.5 Users of Accounting Information: Internal and External.</a:t>
            </a:r>
            <a:endParaRPr lang="en-GB" dirty="0"/>
          </a:p>
          <a:p>
            <a:r>
              <a:rPr lang="en-US" dirty="0"/>
              <a:t>1.6 Qualitative Characteristics of Accounting Information. </a:t>
            </a:r>
            <a:endParaRPr lang="en-GB" dirty="0"/>
          </a:p>
          <a:p>
            <a:r>
              <a:rPr lang="en-US" dirty="0"/>
              <a:t>1.7 The Accounting Profession- Role and Activities of an Accountant</a:t>
            </a:r>
            <a:endParaRPr lang="en-GB" dirty="0"/>
          </a:p>
          <a:p>
            <a:r>
              <a:rPr lang="en-US" dirty="0"/>
              <a:t>1.8 The Accounting Framework-GAAP..</a:t>
            </a:r>
            <a:endParaRPr lang="en-GB" dirty="0"/>
          </a:p>
          <a:p>
            <a:r>
              <a:rPr lang="en-US" dirty="0"/>
              <a:t> 1.9 Accounting Terminology.</a:t>
            </a:r>
            <a:endParaRPr lang="en-GB" dirty="0"/>
          </a:p>
          <a:p>
            <a:r>
              <a:rPr lang="en-US" dirty="0"/>
              <a:t>1.10 Accounting Information System in Modern Business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6399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9F6F-B30D-7744-ACF9-33EB102C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420656" cy="6063176"/>
          </a:xfrm>
        </p:spPr>
        <p:txBody>
          <a:bodyPr>
            <a:normAutofit/>
          </a:bodyPr>
          <a:lstStyle/>
          <a:p>
            <a:r>
              <a:rPr lang="en-US" dirty="0"/>
              <a:t>Chapter 2: Basis of Corporate Reporting  (theory 10 marks)</a:t>
            </a:r>
          </a:p>
          <a:p>
            <a:pPr marL="0" indent="0">
              <a:buNone/>
            </a:pPr>
            <a:r>
              <a:rPr lang="en-US" dirty="0"/>
              <a:t>2.1 Legal Requirements of Accounting: Provisions of Company Act Relating to Accounting.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2.2 Introduction to Accounting Standards: IFRS and NAS......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2.3 Annual Report.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GB" dirty="0"/>
              <a:t>.</a:t>
            </a:r>
            <a:r>
              <a:rPr lang="en-US" dirty="0"/>
              <a:t>4 Financial Statements.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2.5 Accounting Policies and Notes.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2.6 Introduction to Audit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2.7 Legal Provisions Regarding Audit of Accounts in Nepal.</a:t>
            </a:r>
          </a:p>
        </p:txBody>
      </p:sp>
    </p:spTree>
    <p:extLst>
      <p:ext uri="{BB962C8B-B14F-4D97-AF65-F5344CB8AC3E}">
        <p14:creationId xmlns:p14="http://schemas.microsoft.com/office/powerpoint/2010/main" val="49529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5481-4ED9-0B48-997D-B04B3992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r>
              <a:rPr lang="en-GB" dirty="0"/>
              <a:t>Chapter 3: Processing and Recording Business Transactions</a:t>
            </a:r>
          </a:p>
          <a:p>
            <a:r>
              <a:rPr lang="en-GB" dirty="0"/>
              <a:t>Numerical   (12 marks)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3.1 The Basis for Recording Transactions: Sources of Accounting Information...
3.2 The Double Entry System...</a:t>
            </a:r>
          </a:p>
          <a:p>
            <a:r>
              <a:rPr lang="en-GB" dirty="0"/>
              <a:t>Accounting equation   2 marks/10 marks</a:t>
            </a:r>
          </a:p>
          <a:p>
            <a:r>
              <a:rPr lang="en-GB" dirty="0"/>
              <a:t>Journal, Ledger and Trial Balance – 10 marks 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1C3F-CCE6-7541-9741-03A9ED03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/>
          <a:lstStyle/>
          <a:p>
            <a:r>
              <a:rPr lang="en-GB" dirty="0"/>
              <a:t>Chapter 4: Accrual Accounting and Adjustments  (Numerical 10 to 20 marks)</a:t>
            </a:r>
          </a:p>
          <a:p>
            <a:pPr marL="0" indent="0">
              <a:buNone/>
            </a:pPr>
            <a:r>
              <a:rPr lang="en-GB" dirty="0"/>
              <a:t>4.1 Adjusting Entries/Closing entries (10 marks/ 2marks)
4.2 Adjustments
4.3 Worksheet and Accounting Cycle..   (10 marks)- 10/12 columns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7305-6C1F-DA41-9D68-15496267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>
            <a:normAutofit/>
          </a:bodyPr>
          <a:lstStyle/>
          <a:p>
            <a:r>
              <a:rPr lang="en-GB" dirty="0"/>
              <a:t>Chapter 5: Income Statement   (10 marks irregular)</a:t>
            </a:r>
          </a:p>
          <a:p>
            <a:r>
              <a:rPr lang="en-GB" dirty="0"/>
              <a:t>Vertical Format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5.1 Concept of Income Statement
5.2 Basic Concepts, Principles and Conventions used in Income Statement................
5.3 Major Components of Income Statement.
5.4 Preparation of Income Statement. </a:t>
            </a:r>
          </a:p>
          <a:p>
            <a:r>
              <a:rPr lang="en-GB" dirty="0"/>
              <a:t>5.5 Statement of Retained Earnings.</a:t>
            </a:r>
          </a:p>
          <a:p>
            <a:r>
              <a:rPr lang="en-GB" dirty="0"/>
              <a:t>Or Profit and Loss Appropriation a/c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35D2-FCF1-BD46-A02A-6753F8D1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Chapter 6: Balance Sheet  (10 marks regular- I/S and Balance Sheet) </a:t>
            </a:r>
          </a:p>
          <a:p>
            <a:r>
              <a:rPr lang="en-GB" dirty="0"/>
              <a:t>Classified Balance – sheet (Vertical )</a:t>
            </a:r>
          </a:p>
          <a:p>
            <a:r>
              <a:rPr lang="en-GB" dirty="0"/>
              <a:t>Capital + Liabilities = Assets  ( Horizontal Format/ Traditional )</a:t>
            </a:r>
          </a:p>
          <a:p>
            <a:r>
              <a:rPr lang="en-GB" dirty="0"/>
              <a:t>Assets</a:t>
            </a:r>
          </a:p>
          <a:p>
            <a:r>
              <a:rPr lang="en-GB" dirty="0"/>
              <a:t>Capital and Liabilities   (Vertical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6.1 Concept of Balance Sheet....
6.2 Concepts, Principles and Conventions Used in Balance Sheet.
6.3 Major Components of Balance Sheet...
6.4 Preparation of Balance Sheet. (Vertical Format)
6.5 Liquidity Ratios.......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7FA4-42DC-DF4E-AC01-04763217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98" y="537882"/>
            <a:ext cx="10515600" cy="6148973"/>
          </a:xfrm>
        </p:spPr>
        <p:txBody>
          <a:bodyPr>
            <a:normAutofit/>
          </a:bodyPr>
          <a:lstStyle/>
          <a:p>
            <a:r>
              <a:rPr lang="en-GB" b="1" dirty="0"/>
              <a:t>Chapter 7: Statement of Cash Flows – 20 marks Case Analysis</a:t>
            </a:r>
          </a:p>
          <a:p>
            <a:r>
              <a:rPr lang="en-GB" dirty="0"/>
              <a:t>7.1 Meaning of Cash Flow Statement... </a:t>
            </a:r>
          </a:p>
          <a:p>
            <a:r>
              <a:rPr lang="en-GB" dirty="0"/>
              <a:t>7.2 Purpose of the Statement of Cash Flows..
7.3 Importance of Cash Flow Statement.</a:t>
            </a:r>
          </a:p>
          <a:p>
            <a:r>
              <a:rPr lang="en-GB" dirty="0"/>
              <a:t> 7.4 Classification of Cash Flows Activities.
7.5 Preparation of Cash Flow Statement.
7.6 Two Methods of Reporting Cash Flow from Operating Activities.
7.7 Accruals and Cash Basis Accounting..</a:t>
            </a:r>
          </a:p>
          <a:p>
            <a:r>
              <a:rPr lang="en-GB" dirty="0"/>
              <a:t> 7.8 Reconciling Cash Flow under Operating Activity using Indirect Method.
7.9 Foreign Currency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771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Office Theme</vt:lpstr>
      <vt:lpstr>FINANCIAL ACCOUNTING - I 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Questions</vt:lpstr>
      <vt:lpstr>Code of Conduct:</vt:lpstr>
      <vt:lpstr>Internal Evaluation:</vt:lpstr>
      <vt:lpstr>Teaching methodology:</vt:lpstr>
      <vt:lpstr>TEACHINGS AIDS: </vt:lpstr>
      <vt:lpstr>PowerPoint Presentation</vt:lpstr>
      <vt:lpstr>PowerPoint Presentation</vt:lpstr>
      <vt:lpstr>Thank you Have a nice day nice to meet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ACCOUNTING</dc:title>
  <dc:creator>karnasamip2000@gmail.com</dc:creator>
  <cp:lastModifiedBy>Lenovo</cp:lastModifiedBy>
  <cp:revision>20</cp:revision>
  <dcterms:created xsi:type="dcterms:W3CDTF">2021-06-02T11:43:37Z</dcterms:created>
  <dcterms:modified xsi:type="dcterms:W3CDTF">2024-04-15T10:06:30Z</dcterms:modified>
</cp:coreProperties>
</file>