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7" r:id="rId5"/>
    <p:sldId id="269" r:id="rId6"/>
    <p:sldId id="265" r:id="rId7"/>
    <p:sldId id="266" r:id="rId8"/>
    <p:sldId id="271" r:id="rId9"/>
    <p:sldId id="270" r:id="rId10"/>
    <p:sldId id="272" r:id="rId11"/>
    <p:sldId id="273" r:id="rId12"/>
    <p:sldId id="274" r:id="rId13"/>
    <p:sldId id="260" r:id="rId14"/>
    <p:sldId id="262" r:id="rId15"/>
    <p:sldId id="280" r:id="rId16"/>
    <p:sldId id="281" r:id="rId17"/>
    <p:sldId id="282" r:id="rId18"/>
    <p:sldId id="283" r:id="rId19"/>
    <p:sldId id="284" r:id="rId20"/>
    <p:sldId id="291" r:id="rId21"/>
    <p:sldId id="261" r:id="rId22"/>
    <p:sldId id="288" r:id="rId23"/>
    <p:sldId id="286" r:id="rId24"/>
    <p:sldId id="287" r:id="rId25"/>
    <p:sldId id="285" r:id="rId26"/>
    <p:sldId id="289" r:id="rId27"/>
    <p:sldId id="29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7E0A-7A48-4263-B6C9-C4ABD7EA85A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9D3FE-E1D0-4A54-9704-DC531B5DF9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06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7E0A-7A48-4263-B6C9-C4ABD7EA85A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9D3FE-E1D0-4A54-9704-DC531B5D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86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7E0A-7A48-4263-B6C9-C4ABD7EA85A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9D3FE-E1D0-4A54-9704-DC531B5D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7E0A-7A48-4263-B6C9-C4ABD7EA85A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9D3FE-E1D0-4A54-9704-DC531B5D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6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7E0A-7A48-4263-B6C9-C4ABD7EA85A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9D3FE-E1D0-4A54-9704-DC531B5DF9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46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7E0A-7A48-4263-B6C9-C4ABD7EA85A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9D3FE-E1D0-4A54-9704-DC531B5D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3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7E0A-7A48-4263-B6C9-C4ABD7EA85A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9D3FE-E1D0-4A54-9704-DC531B5D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6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7E0A-7A48-4263-B6C9-C4ABD7EA85A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9D3FE-E1D0-4A54-9704-DC531B5D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3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7E0A-7A48-4263-B6C9-C4ABD7EA85A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9D3FE-E1D0-4A54-9704-DC531B5D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4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217E0A-7A48-4263-B6C9-C4ABD7EA85A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C9D3FE-E1D0-4A54-9704-DC531B5D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3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7E0A-7A48-4263-B6C9-C4ABD7EA85A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9D3FE-E1D0-4A54-9704-DC531B5DF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6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B217E0A-7A48-4263-B6C9-C4ABD7EA85A0}" type="datetimeFigureOut">
              <a:rPr lang="en-US" smtClean="0"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3C9D3FE-E1D0-4A54-9704-DC531B5DF9E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80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Unit 5: Linked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54657" y="4713200"/>
            <a:ext cx="3175735" cy="1143000"/>
          </a:xfrm>
        </p:spPr>
        <p:txBody>
          <a:bodyPr/>
          <a:lstStyle/>
          <a:p>
            <a:r>
              <a:rPr lang="en-US" dirty="0" smtClean="0"/>
              <a:t>Compiled by:</a:t>
            </a:r>
          </a:p>
          <a:p>
            <a:r>
              <a:rPr lang="en-US" dirty="0" err="1" smtClean="0"/>
              <a:t>Ghanashyam</a:t>
            </a:r>
            <a:r>
              <a:rPr lang="en-US" dirty="0" smtClean="0"/>
              <a:t> Bk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09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an item in Singly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5638371" cy="4023360"/>
          </a:xfrm>
        </p:spPr>
        <p:txBody>
          <a:bodyPr/>
          <a:lstStyle/>
          <a:p>
            <a:r>
              <a:rPr lang="en-US" sz="2400" b="1" dirty="0"/>
              <a:t>Insertion of a node at the front</a:t>
            </a:r>
            <a:r>
              <a:rPr lang="en-US" sz="2400" b="1" dirty="0" smtClean="0"/>
              <a:t>.(Algorithm)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Allocate memory for new node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Store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Change next of new node to point to head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Change head to point to recently created node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93228" y="2863164"/>
            <a:ext cx="4162452" cy="300593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Pseudocode</a:t>
            </a:r>
          </a:p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/>
              <a:t>node *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newNode</a:t>
            </a:r>
            <a:r>
              <a:rPr lang="en-US" dirty="0"/>
              <a:t>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node));</a:t>
            </a:r>
          </a:p>
          <a:p>
            <a:pPr marL="0" indent="0">
              <a:buNone/>
            </a:pPr>
            <a:r>
              <a:rPr lang="en-US" dirty="0" err="1"/>
              <a:t>newNode</a:t>
            </a:r>
            <a:r>
              <a:rPr lang="en-US" dirty="0"/>
              <a:t>-&gt;data = 4;</a:t>
            </a:r>
          </a:p>
          <a:p>
            <a:pPr marL="0" indent="0">
              <a:buNone/>
            </a:pPr>
            <a:r>
              <a:rPr lang="en-US" dirty="0" err="1"/>
              <a:t>newNode</a:t>
            </a:r>
            <a:r>
              <a:rPr lang="en-US" dirty="0"/>
              <a:t>-&gt;next = head;</a:t>
            </a:r>
          </a:p>
          <a:p>
            <a:pPr marL="0" indent="0">
              <a:buNone/>
            </a:pPr>
            <a:r>
              <a:rPr lang="en-US" dirty="0"/>
              <a:t>head = </a:t>
            </a:r>
            <a:r>
              <a:rPr lang="en-US" dirty="0" err="1"/>
              <a:t>newNode</a:t>
            </a:r>
            <a:r>
              <a:rPr lang="en-US" dirty="0"/>
              <a:t>;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89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an item in Singly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535340" cy="4023360"/>
          </a:xfrm>
        </p:spPr>
        <p:txBody>
          <a:bodyPr/>
          <a:lstStyle/>
          <a:p>
            <a:pPr marL="0">
              <a:buNone/>
            </a:pPr>
            <a:r>
              <a:rPr lang="en-US" b="1" dirty="0"/>
              <a:t>Insertion at the end</a:t>
            </a:r>
            <a:r>
              <a:rPr lang="en-US" b="1" dirty="0" smtClean="0"/>
              <a:t>.(algorithm)</a:t>
            </a: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Allocate memory for new node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Store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Traverse to last node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Change next of last node to recently created node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93228" y="1845733"/>
            <a:ext cx="4162452" cy="4284611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Pseudocode</a:t>
            </a:r>
          </a:p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node *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newNode</a:t>
            </a:r>
            <a:r>
              <a:rPr lang="en-US" dirty="0"/>
              <a:t>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node));</a:t>
            </a:r>
          </a:p>
          <a:p>
            <a:pPr marL="0" indent="0">
              <a:buNone/>
            </a:pPr>
            <a:r>
              <a:rPr lang="en-US" dirty="0" err="1"/>
              <a:t>newNode</a:t>
            </a:r>
            <a:r>
              <a:rPr lang="en-US" dirty="0"/>
              <a:t>-&gt;data = 4;</a:t>
            </a:r>
          </a:p>
          <a:p>
            <a:pPr marL="0" indent="0">
              <a:buNone/>
            </a:pPr>
            <a:r>
              <a:rPr lang="en-US" dirty="0" err="1"/>
              <a:t>newNode</a:t>
            </a:r>
            <a:r>
              <a:rPr lang="en-US" dirty="0"/>
              <a:t>-&gt;next = NULL;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node *temp = head;</a:t>
            </a:r>
          </a:p>
          <a:p>
            <a:pPr marL="0" indent="0">
              <a:buNone/>
            </a:pPr>
            <a:r>
              <a:rPr lang="en-US" dirty="0"/>
              <a:t>while(temp-&gt;next != NULL){</a:t>
            </a:r>
          </a:p>
          <a:p>
            <a:pPr marL="0" indent="0">
              <a:buNone/>
            </a:pPr>
            <a:r>
              <a:rPr lang="en-US" dirty="0"/>
              <a:t>  temp = temp-&gt;next;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temp-&gt;next = </a:t>
            </a:r>
            <a:r>
              <a:rPr lang="en-US" dirty="0" err="1"/>
              <a:t>newNode</a:t>
            </a:r>
            <a:r>
              <a:rPr lang="en-US" dirty="0"/>
              <a:t>;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849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an item in Singly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239126" cy="402336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Insertion at any position</a:t>
            </a:r>
            <a:r>
              <a:rPr lang="en-US" b="1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Allocate memory and store data for new node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Traverse to node just before the required position of new node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Change next pointers to include new node in between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93228" y="1845734"/>
            <a:ext cx="4162452" cy="4349004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Pseudocode</a:t>
            </a:r>
          </a:p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node *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newNode</a:t>
            </a:r>
            <a:r>
              <a:rPr lang="en-US" dirty="0"/>
              <a:t> =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node));</a:t>
            </a:r>
          </a:p>
          <a:p>
            <a:pPr marL="0" indent="0">
              <a:buNone/>
            </a:pPr>
            <a:r>
              <a:rPr lang="en-US" dirty="0" err="1"/>
              <a:t>newNode</a:t>
            </a:r>
            <a:r>
              <a:rPr lang="en-US" dirty="0"/>
              <a:t>-&gt;data = 4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node *temp = head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=2; </a:t>
            </a:r>
            <a:r>
              <a:rPr lang="en-US" dirty="0" err="1"/>
              <a:t>i</a:t>
            </a:r>
            <a:r>
              <a:rPr lang="en-US" dirty="0"/>
              <a:t> &lt; position;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if(temp-&gt;next != NULL) {</a:t>
            </a:r>
          </a:p>
          <a:p>
            <a:pPr marL="0" indent="0">
              <a:buNone/>
            </a:pPr>
            <a:r>
              <a:rPr lang="en-US" dirty="0"/>
              <a:t>    temp = temp-&gt;next;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newNode</a:t>
            </a:r>
            <a:r>
              <a:rPr lang="en-US" dirty="0"/>
              <a:t>-&gt;next = temp-&gt;next;</a:t>
            </a:r>
          </a:p>
          <a:p>
            <a:pPr marL="0" indent="0">
              <a:buNone/>
            </a:pPr>
            <a:r>
              <a:rPr lang="en-US" dirty="0"/>
              <a:t>temp-&gt;next = </a:t>
            </a:r>
            <a:r>
              <a:rPr lang="en-US" dirty="0" err="1"/>
              <a:t>newNode</a:t>
            </a:r>
            <a:r>
              <a:rPr lang="en-US" dirty="0"/>
              <a:t>;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85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an item </a:t>
            </a:r>
            <a:r>
              <a:rPr lang="en-US" dirty="0" smtClean="0"/>
              <a:t>from Singly </a:t>
            </a:r>
            <a:r>
              <a:rPr lang="en-US" dirty="0"/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845734"/>
            <a:ext cx="3333052" cy="4023360"/>
          </a:xfrm>
        </p:spPr>
        <p:txBody>
          <a:bodyPr/>
          <a:lstStyle/>
          <a:p>
            <a:r>
              <a:rPr lang="en-US" b="1" dirty="0"/>
              <a:t>Delete from beginning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Point head to the second node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i.e. </a:t>
            </a:r>
            <a:r>
              <a:rPr lang="en-US" dirty="0" smtClean="0">
                <a:solidFill>
                  <a:srgbClr val="FF0000"/>
                </a:solidFill>
              </a:rPr>
              <a:t>head = head-&gt;next;</a:t>
            </a:r>
          </a:p>
          <a:p>
            <a:pPr marL="0" indent="0">
              <a:buNone/>
            </a:pPr>
            <a:r>
              <a:rPr lang="en-US" b="1" dirty="0"/>
              <a:t> Delete from end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Traverse to second last element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Change its next pointer to </a:t>
            </a:r>
            <a:r>
              <a:rPr lang="en-US" dirty="0" smtClean="0"/>
              <a:t>null</a:t>
            </a:r>
          </a:p>
          <a:p>
            <a:pPr marL="0" indent="0">
              <a:buNone/>
            </a:pPr>
            <a:r>
              <a:rPr lang="en-US" b="1" dirty="0"/>
              <a:t>Delete from middle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Traverse to element before the element to be deleted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Change next pointers to exclude the node from the chain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33802" y="1845734"/>
            <a:ext cx="334806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 Delete from end</a:t>
            </a:r>
            <a:r>
              <a:rPr lang="en-US" b="1" dirty="0"/>
              <a:t>(Pseudocode</a:t>
            </a:r>
            <a:r>
              <a:rPr lang="en-US" b="1" dirty="0" smtClean="0"/>
              <a:t>)</a:t>
            </a:r>
          </a:p>
          <a:p>
            <a:pPr marL="201168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struct</a:t>
            </a:r>
            <a:r>
              <a:rPr lang="en-US" dirty="0">
                <a:solidFill>
                  <a:srgbClr val="FF0000"/>
                </a:solidFill>
              </a:rPr>
              <a:t> node* temp = head;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FF0000"/>
                </a:solidFill>
              </a:rPr>
              <a:t>while(temp-&gt;next-&gt;next!=NULL){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FF0000"/>
                </a:solidFill>
              </a:rPr>
              <a:t>  temp = temp-&gt;next;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FF0000"/>
                </a:solidFill>
              </a:rPr>
              <a:t>temp-&gt;next = NULL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marL="201168" lvl="1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983195" y="1815680"/>
            <a:ext cx="336094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 Delete from middle (Pseudocode) 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FF0000"/>
                </a:solidFill>
              </a:rPr>
              <a:t>for(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=2;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&lt; position;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++) {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FF0000"/>
                </a:solidFill>
              </a:rPr>
              <a:t>  if(temp-&gt;next!=NULL) {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FF0000"/>
                </a:solidFill>
              </a:rPr>
              <a:t>    temp = temp-&gt;next;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FF0000"/>
                </a:solidFill>
              </a:rPr>
              <a:t>  }</a:t>
            </a:r>
          </a:p>
          <a:p>
            <a:pPr marL="201168" lvl="1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 marL="201168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201168" lvl="1" indent="0">
              <a:buNone/>
            </a:pPr>
            <a:r>
              <a:rPr lang="en-US" dirty="0">
                <a:solidFill>
                  <a:srgbClr val="FF0000"/>
                </a:solidFill>
              </a:rPr>
              <a:t>temp-&gt;next = temp-&gt;next-&gt;next;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044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</a:t>
            </a:r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doubly linked list is a type </a:t>
            </a:r>
            <a:r>
              <a:rPr lang="en-US" dirty="0" smtClean="0"/>
              <a:t>of linked list</a:t>
            </a:r>
            <a:r>
              <a:rPr lang="en-US" dirty="0"/>
              <a:t> in which each node consists of 3 components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*</a:t>
            </a:r>
            <a:r>
              <a:rPr lang="en-US" dirty="0" err="1" smtClean="0"/>
              <a:t>prev</a:t>
            </a:r>
            <a:r>
              <a:rPr lang="en-US" dirty="0" smtClean="0"/>
              <a:t> - address the previous node.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</a:t>
            </a:r>
            <a:r>
              <a:rPr lang="en-US" dirty="0" smtClean="0"/>
              <a:t>ata – data item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*next – address of next node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468" y="3373324"/>
            <a:ext cx="8358387" cy="12630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1085" y="5009881"/>
            <a:ext cx="390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Representation of Doubly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1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on a Doubly Linked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Pushing a node to a doubly-linked list is similar to pushing a node to a linked list, but extra work is required to handle the pointer to the previous node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can insert elements at 3 different positions of a doubly-linked list: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Insertion at the beginning 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Insertion in-between nodes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Insertion at the End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on a Doubly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845734"/>
            <a:ext cx="4757610" cy="4374762"/>
          </a:xfrm>
        </p:spPr>
        <p:txBody>
          <a:bodyPr>
            <a:normAutofit/>
          </a:bodyPr>
          <a:lstStyle/>
          <a:p>
            <a:r>
              <a:rPr lang="en-US" sz="2400" b="1" dirty="0"/>
              <a:t>Insertion at the </a:t>
            </a:r>
            <a:r>
              <a:rPr lang="en-US" sz="2400" b="1" dirty="0" smtClean="0"/>
              <a:t>Beginning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Create a New node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Allocate memory for new node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Assign the data to new node.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Set </a:t>
            </a:r>
            <a:r>
              <a:rPr lang="en-US" dirty="0" err="1"/>
              <a:t>prev</a:t>
            </a:r>
            <a:r>
              <a:rPr lang="en-US" dirty="0"/>
              <a:t> and next pointers of new </a:t>
            </a:r>
            <a:r>
              <a:rPr lang="en-US" dirty="0" smtClean="0"/>
              <a:t>node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Point next of new node to the first node of the doubly linked list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Point </a:t>
            </a:r>
            <a:r>
              <a:rPr lang="en-US" dirty="0" err="1" smtClean="0"/>
              <a:t>prev</a:t>
            </a:r>
            <a:r>
              <a:rPr lang="en-US" dirty="0" smtClean="0"/>
              <a:t> to null.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Make new node as head node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Point </a:t>
            </a:r>
            <a:r>
              <a:rPr lang="en-US" dirty="0" err="1" smtClean="0"/>
              <a:t>prev</a:t>
            </a:r>
            <a:r>
              <a:rPr lang="en-US" dirty="0" smtClean="0"/>
              <a:t> of the first node to new node (now the previous head is the second head)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Point head to new node. 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81859" y="1845733"/>
            <a:ext cx="5084579" cy="437476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Function to Insertion at the Beginning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insertFront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Node** head, </a:t>
            </a:r>
            <a:r>
              <a:rPr lang="en-US" dirty="0" err="1"/>
              <a:t>int</a:t>
            </a:r>
            <a:r>
              <a:rPr lang="en-US" dirty="0"/>
              <a:t> data)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/>
              <a:t>Node* </a:t>
            </a:r>
            <a:r>
              <a:rPr lang="en-US" dirty="0" err="1"/>
              <a:t>newNode</a:t>
            </a:r>
            <a:r>
              <a:rPr lang="en-US" dirty="0"/>
              <a:t> = new Node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newNode</a:t>
            </a:r>
            <a:r>
              <a:rPr lang="en-US" dirty="0" smtClean="0"/>
              <a:t>-</a:t>
            </a:r>
            <a:r>
              <a:rPr lang="en-US" dirty="0"/>
              <a:t>&gt;data = data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newNode</a:t>
            </a:r>
            <a:r>
              <a:rPr lang="en-US" dirty="0" smtClean="0"/>
              <a:t>-</a:t>
            </a:r>
            <a:r>
              <a:rPr lang="en-US" dirty="0"/>
              <a:t>&gt;next = (*head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newNode</a:t>
            </a:r>
            <a:r>
              <a:rPr lang="en-US" dirty="0" smtClean="0"/>
              <a:t>-</a:t>
            </a:r>
            <a:r>
              <a:rPr lang="en-US" dirty="0"/>
              <a:t>&gt;</a:t>
            </a:r>
            <a:r>
              <a:rPr lang="en-US" dirty="0" err="1"/>
              <a:t>prev</a:t>
            </a:r>
            <a:r>
              <a:rPr lang="en-US" dirty="0"/>
              <a:t> = NULL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((*head) != NULL)</a:t>
            </a:r>
          </a:p>
          <a:p>
            <a:pPr marL="0" indent="0">
              <a:buNone/>
            </a:pPr>
            <a:r>
              <a:rPr lang="en-US" dirty="0"/>
              <a:t>        (*head)-&gt;</a:t>
            </a:r>
            <a:r>
              <a:rPr lang="en-US" dirty="0" err="1"/>
              <a:t>prev</a:t>
            </a:r>
            <a:r>
              <a:rPr lang="en-US" dirty="0"/>
              <a:t> = </a:t>
            </a:r>
            <a:r>
              <a:rPr lang="en-US" dirty="0" err="1"/>
              <a:t>newNode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(*</a:t>
            </a:r>
            <a:r>
              <a:rPr lang="en-US" dirty="0"/>
              <a:t>head) = 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6461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on a Doubly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721" y="1943540"/>
            <a:ext cx="6054147" cy="4377645"/>
          </a:xfrm>
        </p:spPr>
        <p:txBody>
          <a:bodyPr>
            <a:normAutofit/>
          </a:bodyPr>
          <a:lstStyle/>
          <a:p>
            <a:r>
              <a:rPr lang="en-US" sz="2400" b="1" dirty="0"/>
              <a:t>Insertion in between two </a:t>
            </a:r>
            <a:r>
              <a:rPr lang="en-US" sz="2400" b="1" dirty="0" smtClean="0"/>
              <a:t>nodes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Create a new </a:t>
            </a:r>
            <a:r>
              <a:rPr lang="en-US" b="1" dirty="0" smtClean="0"/>
              <a:t>node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allocate memory for </a:t>
            </a:r>
            <a:r>
              <a:rPr lang="en-US" dirty="0" err="1"/>
              <a:t>newNode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assign the data to </a:t>
            </a:r>
            <a:r>
              <a:rPr lang="en-US" dirty="0" err="1"/>
              <a:t>newNode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Set the next pointer of new node and previous </a:t>
            </a:r>
            <a:r>
              <a:rPr lang="en-US" b="1" dirty="0" smtClean="0"/>
              <a:t>node</a:t>
            </a:r>
            <a:endParaRPr lang="en-US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assign the value of next from previous node to the next of </a:t>
            </a:r>
            <a:r>
              <a:rPr lang="en-US" dirty="0" err="1"/>
              <a:t>newNode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assign the address of </a:t>
            </a:r>
            <a:r>
              <a:rPr lang="en-US" dirty="0" err="1"/>
              <a:t>newNode</a:t>
            </a:r>
            <a:r>
              <a:rPr lang="en-US" dirty="0"/>
              <a:t> to the next of previous </a:t>
            </a:r>
            <a:r>
              <a:rPr lang="en-US" dirty="0" smtClean="0"/>
              <a:t>node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Set the </a:t>
            </a:r>
            <a:r>
              <a:rPr lang="en-US" b="1" dirty="0" err="1"/>
              <a:t>prev</a:t>
            </a:r>
            <a:r>
              <a:rPr lang="en-US" b="1" dirty="0"/>
              <a:t> pointer of new node and the next </a:t>
            </a:r>
            <a:r>
              <a:rPr lang="en-US" b="1" dirty="0" smtClean="0"/>
              <a:t>node</a:t>
            </a:r>
            <a:endParaRPr lang="en-US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assign the value of </a:t>
            </a:r>
            <a:r>
              <a:rPr lang="en-US" dirty="0" err="1"/>
              <a:t>prev</a:t>
            </a:r>
            <a:r>
              <a:rPr lang="en-US" dirty="0"/>
              <a:t> of next node to the </a:t>
            </a:r>
            <a:r>
              <a:rPr lang="en-US" dirty="0" err="1"/>
              <a:t>prev</a:t>
            </a:r>
            <a:r>
              <a:rPr lang="en-US" dirty="0"/>
              <a:t> of </a:t>
            </a:r>
            <a:r>
              <a:rPr lang="en-US" dirty="0" err="1"/>
              <a:t>newNode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assign the address of </a:t>
            </a:r>
            <a:r>
              <a:rPr lang="en-US" dirty="0" err="1"/>
              <a:t>newNode</a:t>
            </a:r>
            <a:r>
              <a:rPr lang="en-US" dirty="0"/>
              <a:t> to the </a:t>
            </a:r>
            <a:r>
              <a:rPr lang="en-US" dirty="0" err="1"/>
              <a:t>prev</a:t>
            </a:r>
            <a:r>
              <a:rPr lang="en-US" dirty="0"/>
              <a:t> of next node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33063" y="1875302"/>
            <a:ext cx="5063319" cy="4445884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Function for Insertion in between two nodes</a:t>
            </a:r>
          </a:p>
          <a:p>
            <a:r>
              <a:rPr lang="en-US" dirty="0" smtClean="0"/>
              <a:t>void </a:t>
            </a:r>
            <a:r>
              <a:rPr lang="en-US" dirty="0" err="1"/>
              <a:t>insertAfter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Node* </a:t>
            </a:r>
            <a:r>
              <a:rPr lang="en-US" dirty="0" err="1"/>
              <a:t>prev_node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data) </a:t>
            </a:r>
            <a:r>
              <a:rPr lang="en-US" dirty="0" smtClean="0"/>
              <a:t>{</a:t>
            </a:r>
            <a:endParaRPr lang="en-US" dirty="0"/>
          </a:p>
          <a:p>
            <a:r>
              <a:rPr lang="en-US" dirty="0"/>
              <a:t>    if (</a:t>
            </a:r>
            <a:r>
              <a:rPr lang="en-US" dirty="0" err="1"/>
              <a:t>prev_node</a:t>
            </a:r>
            <a:r>
              <a:rPr lang="en-US" dirty="0"/>
              <a:t> == NULL)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"previous node cannot be NULL";</a:t>
            </a:r>
          </a:p>
          <a:p>
            <a:r>
              <a:rPr lang="en-US" dirty="0"/>
              <a:t>        return;</a:t>
            </a:r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</a:p>
          <a:p>
            <a:r>
              <a:rPr lang="en-US" dirty="0" smtClean="0"/>
              <a:t>    </a:t>
            </a:r>
            <a:r>
              <a:rPr lang="en-US" dirty="0" err="1"/>
              <a:t>struct</a:t>
            </a:r>
            <a:r>
              <a:rPr lang="en-US" dirty="0"/>
              <a:t> Node* </a:t>
            </a:r>
            <a:r>
              <a:rPr lang="en-US" dirty="0" err="1"/>
              <a:t>newNode</a:t>
            </a:r>
            <a:r>
              <a:rPr lang="en-US" dirty="0"/>
              <a:t> = new Node;</a:t>
            </a:r>
          </a:p>
          <a:p>
            <a:r>
              <a:rPr lang="en-US" dirty="0" smtClean="0"/>
              <a:t>    </a:t>
            </a:r>
            <a:r>
              <a:rPr lang="en-US" dirty="0" err="1"/>
              <a:t>newNode</a:t>
            </a:r>
            <a:r>
              <a:rPr lang="en-US" dirty="0"/>
              <a:t>-&gt;data = </a:t>
            </a:r>
            <a:r>
              <a:rPr lang="en-US" dirty="0" smtClean="0"/>
              <a:t>data;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newNode</a:t>
            </a:r>
            <a:r>
              <a:rPr lang="en-US" dirty="0"/>
              <a:t>-&gt;next = </a:t>
            </a:r>
            <a:r>
              <a:rPr lang="en-US" dirty="0" err="1"/>
              <a:t>prev_node</a:t>
            </a:r>
            <a:r>
              <a:rPr lang="en-US" dirty="0"/>
              <a:t>-&gt;</a:t>
            </a:r>
            <a:r>
              <a:rPr lang="en-US" dirty="0" smtClean="0"/>
              <a:t>next;</a:t>
            </a:r>
          </a:p>
          <a:p>
            <a:r>
              <a:rPr lang="en-US" dirty="0" smtClean="0"/>
              <a:t>    </a:t>
            </a:r>
            <a:r>
              <a:rPr lang="en-US" dirty="0" err="1"/>
              <a:t>prev_node</a:t>
            </a:r>
            <a:r>
              <a:rPr lang="en-US" dirty="0"/>
              <a:t>-&gt;next = </a:t>
            </a:r>
            <a:r>
              <a:rPr lang="en-US" dirty="0" err="1" smtClean="0"/>
              <a:t>newNode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newNode</a:t>
            </a:r>
            <a:r>
              <a:rPr lang="en-US" dirty="0"/>
              <a:t>-&gt;</a:t>
            </a:r>
            <a:r>
              <a:rPr lang="en-US" dirty="0" err="1"/>
              <a:t>prev</a:t>
            </a:r>
            <a:r>
              <a:rPr lang="en-US" dirty="0"/>
              <a:t> = </a:t>
            </a:r>
            <a:r>
              <a:rPr lang="en-US" dirty="0" err="1"/>
              <a:t>prev_node</a:t>
            </a:r>
            <a:r>
              <a:rPr lang="en-US" dirty="0"/>
              <a:t>;</a:t>
            </a:r>
          </a:p>
          <a:p>
            <a:r>
              <a:rPr lang="en-US" dirty="0" smtClean="0"/>
              <a:t>    </a:t>
            </a:r>
            <a:r>
              <a:rPr lang="en-US" dirty="0"/>
              <a:t>if (</a:t>
            </a:r>
            <a:r>
              <a:rPr lang="en-US" dirty="0" err="1"/>
              <a:t>newNode</a:t>
            </a:r>
            <a:r>
              <a:rPr lang="en-US" dirty="0"/>
              <a:t>-&gt;next != NULL)</a:t>
            </a:r>
          </a:p>
          <a:p>
            <a:r>
              <a:rPr lang="en-US" dirty="0"/>
              <a:t>        </a:t>
            </a:r>
            <a:r>
              <a:rPr lang="en-US" dirty="0" err="1"/>
              <a:t>newNode</a:t>
            </a:r>
            <a:r>
              <a:rPr lang="en-US" dirty="0"/>
              <a:t>-&gt;next-&gt;</a:t>
            </a:r>
            <a:r>
              <a:rPr lang="en-US" dirty="0" err="1"/>
              <a:t>prev</a:t>
            </a:r>
            <a:r>
              <a:rPr lang="en-US" dirty="0"/>
              <a:t> = 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2143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6040499" cy="1310185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Insertion on a Doubly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040499" cy="4350350"/>
          </a:xfrm>
        </p:spPr>
        <p:txBody>
          <a:bodyPr>
            <a:normAutofit/>
          </a:bodyPr>
          <a:lstStyle/>
          <a:p>
            <a:r>
              <a:rPr lang="en-US" sz="2400" b="1" dirty="0"/>
              <a:t>Insertion at the </a:t>
            </a:r>
            <a:r>
              <a:rPr lang="en-US" sz="2400" b="1" dirty="0" smtClean="0"/>
              <a:t>End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Create a new node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allocate memory for </a:t>
            </a:r>
            <a:r>
              <a:rPr lang="en-US" dirty="0" err="1"/>
              <a:t>newNode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assign the data to </a:t>
            </a:r>
            <a:r>
              <a:rPr lang="en-US" dirty="0" err="1"/>
              <a:t>newNode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Assign null to next of new node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Set </a:t>
            </a:r>
            <a:r>
              <a:rPr lang="en-US" b="1" dirty="0" err="1"/>
              <a:t>prev</a:t>
            </a:r>
            <a:r>
              <a:rPr lang="en-US" b="1" dirty="0"/>
              <a:t> and next pointers of new node and the previous </a:t>
            </a:r>
            <a:r>
              <a:rPr lang="en-US" b="1" dirty="0" smtClean="0"/>
              <a:t>node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store the head node temporarily (for later use)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If the linked list is empty, make the </a:t>
            </a:r>
            <a:r>
              <a:rPr lang="en-US" dirty="0" err="1"/>
              <a:t>newNode</a:t>
            </a:r>
            <a:r>
              <a:rPr lang="en-US" dirty="0"/>
              <a:t> as the head node.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Otherwise</a:t>
            </a:r>
            <a:r>
              <a:rPr lang="en-US" dirty="0"/>
              <a:t>, traverse to the end of the doubly linked </a:t>
            </a:r>
            <a:r>
              <a:rPr lang="en-US" dirty="0" smtClean="0"/>
              <a:t>list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point the next of the last node (temp) to </a:t>
            </a:r>
            <a:r>
              <a:rPr lang="en-US" dirty="0" err="1"/>
              <a:t>newNode</a:t>
            </a:r>
            <a:r>
              <a:rPr lang="en-US" dirty="0" smtClean="0"/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assign </a:t>
            </a:r>
            <a:r>
              <a:rPr lang="en-US" dirty="0" err="1"/>
              <a:t>prev</a:t>
            </a:r>
            <a:r>
              <a:rPr lang="en-US" dirty="0"/>
              <a:t> of </a:t>
            </a:r>
            <a:r>
              <a:rPr lang="en-US" dirty="0" err="1"/>
              <a:t>newNode</a:t>
            </a:r>
            <a:r>
              <a:rPr lang="en-US" dirty="0"/>
              <a:t> to temp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01803" y="286603"/>
            <a:ext cx="4244453" cy="6073255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Function for Insertion at the End</a:t>
            </a:r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insertEnd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Node** head, </a:t>
            </a:r>
            <a:r>
              <a:rPr lang="en-US" dirty="0" err="1"/>
              <a:t>int</a:t>
            </a:r>
            <a:r>
              <a:rPr lang="en-US" dirty="0"/>
              <a:t> data) {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/>
              <a:t>struct</a:t>
            </a:r>
            <a:r>
              <a:rPr lang="en-US" dirty="0"/>
              <a:t> Node* </a:t>
            </a:r>
            <a:r>
              <a:rPr lang="en-US" dirty="0" err="1"/>
              <a:t>newNode</a:t>
            </a:r>
            <a:r>
              <a:rPr lang="en-US" dirty="0"/>
              <a:t> = new </a:t>
            </a:r>
            <a:r>
              <a:rPr lang="en-US" dirty="0" smtClean="0"/>
              <a:t>Node;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newNode</a:t>
            </a:r>
            <a:r>
              <a:rPr lang="en-US" dirty="0"/>
              <a:t>-&gt;data = </a:t>
            </a:r>
            <a:r>
              <a:rPr lang="en-US" dirty="0" smtClean="0"/>
              <a:t>data;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newNode</a:t>
            </a:r>
            <a:r>
              <a:rPr lang="en-US" dirty="0"/>
              <a:t>-&gt;next = </a:t>
            </a:r>
            <a:r>
              <a:rPr lang="en-US" dirty="0" smtClean="0"/>
              <a:t>NULL;</a:t>
            </a:r>
          </a:p>
          <a:p>
            <a:r>
              <a:rPr lang="en-US" dirty="0" smtClean="0"/>
              <a:t>    </a:t>
            </a:r>
            <a:r>
              <a:rPr lang="en-US" dirty="0" err="1"/>
              <a:t>struct</a:t>
            </a:r>
            <a:r>
              <a:rPr lang="en-US" dirty="0"/>
              <a:t> Node* temp = *</a:t>
            </a:r>
            <a:r>
              <a:rPr lang="en-US" dirty="0" smtClean="0"/>
              <a:t>head;</a:t>
            </a:r>
            <a:endParaRPr lang="en-US" dirty="0"/>
          </a:p>
          <a:p>
            <a:r>
              <a:rPr lang="en-US" dirty="0"/>
              <a:t>    if (*head == NULL) {</a:t>
            </a:r>
          </a:p>
          <a:p>
            <a:r>
              <a:rPr lang="en-US" dirty="0"/>
              <a:t>        </a:t>
            </a:r>
            <a:r>
              <a:rPr lang="en-US" dirty="0" err="1"/>
              <a:t>newNode</a:t>
            </a:r>
            <a:r>
              <a:rPr lang="en-US" dirty="0"/>
              <a:t>-&gt;</a:t>
            </a:r>
            <a:r>
              <a:rPr lang="en-US" dirty="0" err="1"/>
              <a:t>prev</a:t>
            </a:r>
            <a:r>
              <a:rPr lang="en-US" dirty="0"/>
              <a:t> = NULL;</a:t>
            </a:r>
          </a:p>
          <a:p>
            <a:r>
              <a:rPr lang="en-US" dirty="0"/>
              <a:t>        *head = 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r>
              <a:rPr lang="en-US" dirty="0"/>
              <a:t>        return;</a:t>
            </a:r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   while (temp-&gt;next != NULL)</a:t>
            </a:r>
          </a:p>
          <a:p>
            <a:r>
              <a:rPr lang="en-US" dirty="0"/>
              <a:t>        temp = temp-&gt;</a:t>
            </a:r>
            <a:r>
              <a:rPr lang="en-US" dirty="0" smtClean="0"/>
              <a:t>next;</a:t>
            </a:r>
            <a:endParaRPr lang="en-US" dirty="0"/>
          </a:p>
          <a:p>
            <a:r>
              <a:rPr lang="en-US" dirty="0"/>
              <a:t>    temp-&gt;next = 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/>
              <a:t>newNode</a:t>
            </a:r>
            <a:r>
              <a:rPr lang="en-US" dirty="0"/>
              <a:t>-&gt;</a:t>
            </a:r>
            <a:r>
              <a:rPr lang="en-US" dirty="0" err="1"/>
              <a:t>prev</a:t>
            </a:r>
            <a:r>
              <a:rPr lang="en-US" dirty="0"/>
              <a:t> = temp;</a:t>
            </a:r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269795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from a Doubly Linked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Discused</a:t>
            </a:r>
            <a:r>
              <a:rPr lang="en-US" sz="2800" dirty="0" smtClean="0"/>
              <a:t> in class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74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linear data structure that includes a series of connected nodes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Or collection </a:t>
            </a:r>
            <a:r>
              <a:rPr lang="en-US" dirty="0"/>
              <a:t>of objects called </a:t>
            </a:r>
            <a:r>
              <a:rPr lang="en-US" b="1" dirty="0"/>
              <a:t>nodes</a:t>
            </a:r>
            <a:r>
              <a:rPr lang="en-US" dirty="0"/>
              <a:t> that are randomly stored in the memory.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Here, each node stores the </a:t>
            </a:r>
            <a:r>
              <a:rPr lang="en-US" b="1" dirty="0"/>
              <a:t>data</a:t>
            </a:r>
            <a:r>
              <a:rPr lang="en-US" dirty="0"/>
              <a:t> and the </a:t>
            </a:r>
            <a:r>
              <a:rPr lang="en-US" b="1" dirty="0"/>
              <a:t>address</a:t>
            </a:r>
            <a:r>
              <a:rPr lang="en-US" dirty="0"/>
              <a:t> of the next node. For example</a:t>
            </a:r>
            <a:r>
              <a:rPr lang="en-US" dirty="0" smtClean="0"/>
              <a:t>,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You </a:t>
            </a:r>
            <a:r>
              <a:rPr lang="en-US" dirty="0"/>
              <a:t>have to start somewhere, so we give the address of the </a:t>
            </a:r>
            <a:r>
              <a:rPr lang="en-US" b="1" dirty="0"/>
              <a:t>first node </a:t>
            </a:r>
            <a:r>
              <a:rPr lang="en-US" dirty="0"/>
              <a:t>a special name called </a:t>
            </a:r>
            <a:r>
              <a:rPr lang="en-US" b="1" dirty="0"/>
              <a:t>HEAD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Also</a:t>
            </a:r>
            <a:r>
              <a:rPr lang="en-US" dirty="0"/>
              <a:t>, the </a:t>
            </a:r>
            <a:r>
              <a:rPr lang="en-US" b="1" dirty="0"/>
              <a:t>last node </a:t>
            </a:r>
            <a:r>
              <a:rPr lang="en-US" dirty="0"/>
              <a:t>in the linked list can be identified because its next portion points to </a:t>
            </a:r>
            <a:r>
              <a:rPr lang="en-US" b="1" dirty="0"/>
              <a:t>NULL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216829"/>
            <a:ext cx="59436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43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Discussed in class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882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</a:t>
            </a:r>
            <a:r>
              <a:rPr lang="en-US" dirty="0" smtClean="0"/>
              <a:t>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845717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Instead of using array, we can also use linked list to implement stack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Linked list allocates the memory dynamically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linked list implementation of stack, the nodes are maintained non-contiguously in the memory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Each </a:t>
            </a:r>
            <a:r>
              <a:rPr lang="en-US" dirty="0"/>
              <a:t>node contains a pointer to its immediate successor node in the stack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Stack </a:t>
            </a:r>
            <a:r>
              <a:rPr lang="en-US" dirty="0"/>
              <a:t>is said to be overflown if the space left in the memory heap is not enough to create a node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top most node in the stack always contains null in its address field. </a:t>
            </a:r>
          </a:p>
        </p:txBody>
      </p:sp>
      <p:pic>
        <p:nvPicPr>
          <p:cNvPr id="1026" name="Picture 2" descr="DS Linked list implementation st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766" y="1845734"/>
            <a:ext cx="2614921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Stacks</a:t>
            </a:r>
          </a:p>
        </p:txBody>
      </p:sp>
      <p:pic>
        <p:nvPicPr>
          <p:cNvPr id="3074" name="Picture 2" descr="DS Linked list implementation stac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894" y="1887205"/>
            <a:ext cx="9247723" cy="432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227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push() elements in stack using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190977" cy="402336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Elements can only be pushed at top of the stack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Algorithm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 a new node using dynamic memory allocation and assign value to the node.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Check if stack is empty or not, </a:t>
            </a:r>
            <a:r>
              <a:rPr lang="en-US" dirty="0" err="1"/>
              <a:t>i.e</a:t>
            </a:r>
            <a:r>
              <a:rPr lang="en-US" dirty="0"/>
              <a:t>, (</a:t>
            </a:r>
            <a:r>
              <a:rPr lang="en-US" dirty="0" smtClean="0"/>
              <a:t>top or head </a:t>
            </a:r>
            <a:r>
              <a:rPr lang="en-US" dirty="0"/>
              <a:t>== NULL).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If </a:t>
            </a:r>
            <a:r>
              <a:rPr lang="en-US" dirty="0" smtClean="0"/>
              <a:t>it </a:t>
            </a:r>
            <a:r>
              <a:rPr lang="en-US" dirty="0"/>
              <a:t>is empty, then set the next pointer of the node to NULL.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Else </a:t>
            </a:r>
            <a:r>
              <a:rPr lang="en-US" dirty="0"/>
              <a:t>the newly created node should be linked to the current top element of the </a:t>
            </a:r>
            <a:r>
              <a:rPr lang="en-US" dirty="0" smtClean="0"/>
              <a:t>stack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top of the stack should always be pointing to the newly created node.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38425" y="1845735"/>
            <a:ext cx="4417255" cy="4358118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void push(</a:t>
            </a:r>
            <a:r>
              <a:rPr lang="en-US" dirty="0" err="1"/>
              <a:t>int</a:t>
            </a:r>
            <a:r>
              <a:rPr lang="en-US" dirty="0"/>
              <a:t> value)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struct</a:t>
            </a:r>
            <a:r>
              <a:rPr lang="en-US" dirty="0"/>
              <a:t> Node *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newNode</a:t>
            </a:r>
            <a:r>
              <a:rPr lang="en-US" dirty="0"/>
              <a:t> = (</a:t>
            </a:r>
            <a:r>
              <a:rPr lang="en-US" dirty="0" err="1"/>
              <a:t>struct</a:t>
            </a:r>
            <a:r>
              <a:rPr lang="en-US" dirty="0"/>
              <a:t> Node *)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Node));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newNode</a:t>
            </a:r>
            <a:r>
              <a:rPr lang="en-US" dirty="0"/>
              <a:t>-&gt;data = value; // assign value to the node</a:t>
            </a:r>
          </a:p>
          <a:p>
            <a:pPr marL="0" indent="0">
              <a:buNone/>
            </a:pPr>
            <a:r>
              <a:rPr lang="en-US" dirty="0"/>
              <a:t>    if (top == NULL)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newNode</a:t>
            </a:r>
            <a:r>
              <a:rPr lang="en-US" dirty="0"/>
              <a:t>-&gt;next = NULL;</a:t>
            </a:r>
          </a:p>
          <a:p>
            <a:pPr marL="0" indent="0">
              <a:buNone/>
            </a:pPr>
            <a:r>
              <a:rPr lang="en-US" dirty="0"/>
              <a:t>    } else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newNode</a:t>
            </a:r>
            <a:r>
              <a:rPr lang="en-US" dirty="0"/>
              <a:t>-&gt;next = top; // Make the node as top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top = </a:t>
            </a:r>
            <a:r>
              <a:rPr lang="en-US" dirty="0" err="1"/>
              <a:t>newNode</a:t>
            </a:r>
            <a:r>
              <a:rPr lang="en-US" dirty="0"/>
              <a:t>; // top always points to the newly created node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("Node is Inserted\n\n");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2238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pop() elements from stack using linked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067795" cy="433670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Elements are popped from top of the stack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There </a:t>
            </a:r>
            <a:r>
              <a:rPr lang="en-US" dirty="0"/>
              <a:t>should be at least one element in stack to perform pop() operation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Algorithm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Check if stack is empty or not, </a:t>
            </a:r>
            <a:r>
              <a:rPr lang="en-US" dirty="0" err="1"/>
              <a:t>i.e</a:t>
            </a:r>
            <a:r>
              <a:rPr lang="en-US" dirty="0"/>
              <a:t>, (TOP == NULL).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If it is empty, then print Stack Underflow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Else, create </a:t>
            </a:r>
            <a:r>
              <a:rPr lang="en-US" dirty="0"/>
              <a:t>a temporary node and set it to top. Now, create another variable and copy the data of top element to this variable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Now, make top point to the next node.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Delete the temporary node and return the value stored in </a:t>
            </a:r>
            <a:r>
              <a:rPr lang="en-US" dirty="0" err="1"/>
              <a:t>temp_data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51679" y="1845734"/>
            <a:ext cx="3704001" cy="4336701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pop() {</a:t>
            </a:r>
          </a:p>
          <a:p>
            <a:pPr marL="0" indent="0">
              <a:buNone/>
            </a:pPr>
            <a:r>
              <a:rPr lang="en-US" dirty="0"/>
              <a:t>    if (top == NULL)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nEMPTY</a:t>
            </a:r>
            <a:r>
              <a:rPr lang="en-US" dirty="0"/>
              <a:t> STACK");</a:t>
            </a:r>
          </a:p>
          <a:p>
            <a:pPr marL="0" indent="0">
              <a:buNone/>
            </a:pPr>
            <a:r>
              <a:rPr lang="en-US" dirty="0"/>
              <a:t>    } else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struct</a:t>
            </a:r>
            <a:r>
              <a:rPr lang="en-US" dirty="0"/>
              <a:t> Node *temp = top;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temp_data</a:t>
            </a:r>
            <a:r>
              <a:rPr lang="en-US" dirty="0"/>
              <a:t> = top-&gt;data; //to store data of top node</a:t>
            </a:r>
          </a:p>
          <a:p>
            <a:pPr marL="0" indent="0">
              <a:buNone/>
            </a:pPr>
            <a:r>
              <a:rPr lang="en-US" dirty="0"/>
              <a:t>        top = top-&gt;next; </a:t>
            </a:r>
          </a:p>
          <a:p>
            <a:pPr marL="0" indent="0">
              <a:buNone/>
            </a:pPr>
            <a:r>
              <a:rPr lang="en-US" dirty="0"/>
              <a:t>        free(temp); //deleting the node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temp_data</a:t>
            </a:r>
            <a:r>
              <a:rPr lang="en-US" dirty="0" smtClean="0"/>
              <a:t>;   </a:t>
            </a:r>
          </a:p>
          <a:p>
            <a:pPr marL="0" indent="0">
              <a:buNone/>
            </a:pPr>
            <a:r>
              <a:rPr lang="en-US" dirty="0" smtClean="0"/>
              <a:t>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64803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</a:t>
            </a:r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17664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array implementation can not be used for the large scale applications where the queues are implemented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One </a:t>
            </a:r>
            <a:r>
              <a:rPr lang="en-US" dirty="0"/>
              <a:t>of the alternative of array implementation is linked list implementation of queue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a linked queue, each node of the queue consists of two parts i.e. data part and the link part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Each element of the queue points to its immediate next element in the memory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the linked queue, there are two pointers maintained in the memory i.e. front pointer and rear pointer.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front pointer contains the address of the starting element of the queue while the rear pointer contains the address of the last element of the queue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122" name="Picture 2" descr="Linked List implementation of Que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865" y="5022376"/>
            <a:ext cx="6296025" cy="105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268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on a linked </a:t>
            </a:r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975974" cy="4023360"/>
          </a:xfrm>
        </p:spPr>
        <p:txBody>
          <a:bodyPr/>
          <a:lstStyle/>
          <a:p>
            <a:r>
              <a:rPr lang="en-US" b="1" dirty="0" smtClean="0"/>
              <a:t>Algorithm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 a new </a:t>
            </a:r>
            <a:r>
              <a:rPr lang="en-US" dirty="0" smtClean="0"/>
              <a:t>node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Check if queue is empty i.e. front = NULL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If queue is empty, then the new node added will be both front and rear, and the next pointer of front and rear will point to NULL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Else, make </a:t>
            </a:r>
            <a:r>
              <a:rPr lang="en-US" dirty="0"/>
              <a:t>the next pointer of rear point to new </a:t>
            </a:r>
            <a:r>
              <a:rPr lang="en-US" dirty="0" smtClean="0"/>
              <a:t>node </a:t>
            </a:r>
            <a:r>
              <a:rPr lang="en-US" dirty="0"/>
              <a:t>and point rear pointer to the newly created node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Hence, a new node(element) is added to the queue.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90430" y="1834358"/>
            <a:ext cx="497597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85792" y="1845733"/>
            <a:ext cx="4975974" cy="4377646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void insert(</a:t>
            </a:r>
            <a:r>
              <a:rPr lang="en-US" dirty="0" err="1"/>
              <a:t>struct</a:t>
            </a:r>
            <a:r>
              <a:rPr lang="en-US" dirty="0"/>
              <a:t> node *</a:t>
            </a:r>
            <a:r>
              <a:rPr lang="en-US" dirty="0" err="1"/>
              <a:t>ptr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item)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ptr</a:t>
            </a:r>
            <a:r>
              <a:rPr lang="en-US" dirty="0" smtClean="0"/>
              <a:t> </a:t>
            </a:r>
            <a:r>
              <a:rPr lang="en-US" dirty="0"/>
              <a:t>= (</a:t>
            </a:r>
            <a:r>
              <a:rPr lang="en-US" dirty="0" err="1"/>
              <a:t>struct</a:t>
            </a:r>
            <a:r>
              <a:rPr lang="en-US" dirty="0"/>
              <a:t> node *) </a:t>
            </a:r>
            <a:r>
              <a:rPr lang="en-US" dirty="0" err="1"/>
              <a:t>malloc</a:t>
            </a:r>
            <a:r>
              <a:rPr lang="en-US" dirty="0"/>
              <a:t> 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node));</a:t>
            </a:r>
          </a:p>
          <a:p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ptr</a:t>
            </a:r>
            <a:r>
              <a:rPr lang="en-US" dirty="0"/>
              <a:t> == NULL) {</a:t>
            </a:r>
          </a:p>
          <a:p>
            <a:pPr marL="201168" lvl="1" indent="0">
              <a:buNone/>
            </a:pPr>
            <a:r>
              <a:rPr lang="en-US" dirty="0" err="1" smtClean="0"/>
              <a:t>printf</a:t>
            </a:r>
            <a:r>
              <a:rPr lang="en-US" dirty="0"/>
              <a:t>("\</a:t>
            </a:r>
            <a:r>
              <a:rPr lang="en-US" dirty="0" err="1"/>
              <a:t>nOVERFLOW</a:t>
            </a:r>
            <a:r>
              <a:rPr lang="en-US" dirty="0"/>
              <a:t>\n</a:t>
            </a:r>
            <a:r>
              <a:rPr lang="en-US" dirty="0" smtClean="0"/>
              <a:t>");   return</a:t>
            </a:r>
            <a:r>
              <a:rPr lang="en-US" dirty="0"/>
              <a:t>;</a:t>
            </a:r>
          </a:p>
          <a:p>
            <a:r>
              <a:rPr lang="en-US" dirty="0" smtClean="0"/>
              <a:t>} </a:t>
            </a:r>
            <a:r>
              <a:rPr lang="en-US" dirty="0"/>
              <a:t>else {</a:t>
            </a:r>
          </a:p>
          <a:p>
            <a:pPr marL="201168" lvl="1" indent="0">
              <a:buNone/>
            </a:pPr>
            <a:r>
              <a:rPr lang="en-US" dirty="0" err="1" smtClean="0"/>
              <a:t>ptr</a:t>
            </a:r>
            <a:r>
              <a:rPr lang="en-US" dirty="0" smtClean="0"/>
              <a:t> </a:t>
            </a:r>
            <a:r>
              <a:rPr lang="en-US" dirty="0"/>
              <a:t>-&gt; data = item;</a:t>
            </a:r>
          </a:p>
          <a:p>
            <a:pPr marL="201168" lvl="1" indent="0">
              <a:buNone/>
            </a:pPr>
            <a:r>
              <a:rPr lang="en-US" dirty="0" smtClean="0"/>
              <a:t>if </a:t>
            </a:r>
            <a:r>
              <a:rPr lang="en-US" dirty="0"/>
              <a:t>(front == NULL) {</a:t>
            </a:r>
          </a:p>
          <a:p>
            <a:pPr marL="201168" lvl="1" indent="0">
              <a:buNone/>
            </a:pPr>
            <a:r>
              <a:rPr lang="en-US" dirty="0" smtClean="0"/>
              <a:t>front </a:t>
            </a:r>
            <a:r>
              <a:rPr lang="en-US" dirty="0"/>
              <a:t>= 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pPr marL="201168" lvl="1" indent="0">
              <a:buNone/>
            </a:pPr>
            <a:r>
              <a:rPr lang="en-US" dirty="0" smtClean="0"/>
              <a:t>rear </a:t>
            </a:r>
            <a:r>
              <a:rPr lang="en-US" dirty="0"/>
              <a:t>= 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pPr marL="201168" lvl="1" indent="0">
              <a:buNone/>
            </a:pPr>
            <a:r>
              <a:rPr lang="en-US" dirty="0" smtClean="0"/>
              <a:t>front </a:t>
            </a:r>
            <a:r>
              <a:rPr lang="en-US" dirty="0"/>
              <a:t>-&gt; next = NULL;</a:t>
            </a:r>
          </a:p>
          <a:p>
            <a:pPr marL="201168" lvl="1" indent="0">
              <a:buNone/>
            </a:pPr>
            <a:r>
              <a:rPr lang="en-US" dirty="0" smtClean="0"/>
              <a:t>rear </a:t>
            </a:r>
            <a:r>
              <a:rPr lang="en-US" dirty="0"/>
              <a:t>-&gt; next = NULL;</a:t>
            </a:r>
          </a:p>
          <a:p>
            <a:r>
              <a:rPr lang="en-US" dirty="0" smtClean="0"/>
              <a:t>} </a:t>
            </a:r>
            <a:r>
              <a:rPr lang="en-US" dirty="0"/>
              <a:t>else {</a:t>
            </a:r>
          </a:p>
          <a:p>
            <a:pPr marL="201168" lvl="1" indent="0">
              <a:buNone/>
            </a:pPr>
            <a:r>
              <a:rPr lang="en-US" dirty="0" smtClean="0"/>
              <a:t>rear </a:t>
            </a:r>
            <a:r>
              <a:rPr lang="en-US" dirty="0"/>
              <a:t>-&gt; next = 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pPr marL="201168" lvl="1" indent="0">
              <a:buNone/>
            </a:pPr>
            <a:r>
              <a:rPr lang="en-US" dirty="0" smtClean="0"/>
              <a:t>rear </a:t>
            </a:r>
            <a:r>
              <a:rPr lang="en-US" dirty="0"/>
              <a:t>= 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pPr marL="201168" lvl="1" indent="0">
              <a:buNone/>
            </a:pPr>
            <a:r>
              <a:rPr lang="en-US" dirty="0" smtClean="0"/>
              <a:t>rear-</a:t>
            </a:r>
            <a:r>
              <a:rPr lang="en-US" dirty="0"/>
              <a:t>&gt;next = NULL;</a:t>
            </a:r>
          </a:p>
          <a:p>
            <a:r>
              <a:rPr lang="en-US" dirty="0" smtClean="0"/>
              <a:t>}}}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565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</a:t>
            </a:r>
            <a:r>
              <a:rPr lang="en-US" dirty="0"/>
              <a:t>on a linked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894087" cy="4023360"/>
          </a:xfrm>
        </p:spPr>
        <p:txBody>
          <a:bodyPr/>
          <a:lstStyle/>
          <a:p>
            <a:r>
              <a:rPr lang="en-US" b="1" dirty="0" smtClean="0"/>
              <a:t>Algorithm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Check if the queue is empty or </a:t>
            </a:r>
            <a:r>
              <a:rPr lang="en-US" dirty="0" smtClean="0"/>
              <a:t>not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If the queue is empty, </a:t>
            </a:r>
            <a:r>
              <a:rPr lang="en-US" sz="2000" dirty="0" err="1"/>
              <a:t>i.e</a:t>
            </a:r>
            <a:r>
              <a:rPr lang="en-US" sz="2000" dirty="0"/>
              <a:t>, front==NULL, so we just print 'underflow' on the screen and exit.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Else, delete </a:t>
            </a:r>
            <a:r>
              <a:rPr lang="en-US" sz="2000" dirty="0"/>
              <a:t>the element at which the front pointer is pointing. </a:t>
            </a:r>
            <a:r>
              <a:rPr lang="en-US" sz="2000" dirty="0" smtClean="0"/>
              <a:t>For </a:t>
            </a:r>
            <a:r>
              <a:rPr lang="en-US" sz="2000" dirty="0"/>
              <a:t>deleting a node, copy the node which is pointed by the front pointer into the pointer </a:t>
            </a:r>
            <a:r>
              <a:rPr lang="en-US" sz="2000" dirty="0" err="1"/>
              <a:t>ptr</a:t>
            </a:r>
            <a:r>
              <a:rPr lang="en-US" sz="2000" dirty="0"/>
              <a:t> and make the front pointer point to the front's next node and free the node pointed by the node </a:t>
            </a:r>
            <a:r>
              <a:rPr lang="en-US" sz="2000" dirty="0" err="1"/>
              <a:t>ptr</a:t>
            </a:r>
            <a:r>
              <a:rPr lang="en-US" sz="2000" dirty="0"/>
              <a:t>. 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31125" y="1916246"/>
            <a:ext cx="4894087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void </a:t>
            </a:r>
            <a:r>
              <a:rPr lang="en-US" dirty="0" err="1"/>
              <a:t>deleteNode</a:t>
            </a:r>
            <a:r>
              <a:rPr lang="en-US" dirty="0"/>
              <a:t> (</a:t>
            </a:r>
            <a:r>
              <a:rPr lang="en-US" dirty="0" err="1"/>
              <a:t>struct</a:t>
            </a:r>
            <a:r>
              <a:rPr lang="en-US" dirty="0"/>
              <a:t> node *</a:t>
            </a:r>
            <a:r>
              <a:rPr lang="en-US" dirty="0" err="1"/>
              <a:t>ptr</a:t>
            </a:r>
            <a:r>
              <a:rPr lang="en-US" dirty="0"/>
              <a:t>) {  </a:t>
            </a:r>
          </a:p>
          <a:p>
            <a:r>
              <a:rPr lang="en-US" dirty="0"/>
              <a:t>    if (front == NULL) {  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("Underflow");  </a:t>
            </a:r>
          </a:p>
          <a:p>
            <a:r>
              <a:rPr lang="en-US" dirty="0"/>
              <a:t>        return;  </a:t>
            </a:r>
          </a:p>
          <a:p>
            <a:r>
              <a:rPr lang="en-US" dirty="0"/>
              <a:t>    } else {  </a:t>
            </a:r>
          </a:p>
          <a:p>
            <a:r>
              <a:rPr lang="en-US" dirty="0"/>
              <a:t>        </a:t>
            </a:r>
            <a:r>
              <a:rPr lang="en-US" dirty="0" err="1"/>
              <a:t>ptr</a:t>
            </a:r>
            <a:r>
              <a:rPr lang="en-US" dirty="0"/>
              <a:t> = front;  </a:t>
            </a:r>
          </a:p>
          <a:p>
            <a:r>
              <a:rPr lang="en-US" dirty="0"/>
              <a:t>        front = front -&gt; next;  </a:t>
            </a:r>
          </a:p>
          <a:p>
            <a:r>
              <a:rPr lang="en-US" dirty="0"/>
              <a:t>        free(</a:t>
            </a:r>
            <a:r>
              <a:rPr lang="en-US" dirty="0" err="1"/>
              <a:t>ptr</a:t>
            </a:r>
            <a:r>
              <a:rPr lang="en-US" dirty="0"/>
              <a:t>);  </a:t>
            </a:r>
          </a:p>
          <a:p>
            <a:r>
              <a:rPr lang="en-US" dirty="0"/>
              <a:t>    }  </a:t>
            </a:r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77255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as an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361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First() : </a:t>
            </a:r>
            <a:r>
              <a:rPr lang="en-US" dirty="0"/>
              <a:t>Returns the address of the first node in the linked list so the other nodes to the right of it can be accessed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Last</a:t>
            </a:r>
            <a:r>
              <a:rPr lang="en-US" b="1" dirty="0"/>
              <a:t>() : </a:t>
            </a:r>
            <a:r>
              <a:rPr lang="en-US" dirty="0"/>
              <a:t>Returns the address of the last node in the linked list so the other nodes to the right of it can be accessed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 smtClean="0"/>
              <a:t>Insertfirst</a:t>
            </a:r>
            <a:r>
              <a:rPr lang="en-US" b="1" dirty="0"/>
              <a:t>() : </a:t>
            </a:r>
            <a:r>
              <a:rPr lang="en-US" dirty="0"/>
              <a:t>Inserts a node at the front of the linked list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 smtClean="0"/>
              <a:t>Insertlast</a:t>
            </a:r>
            <a:r>
              <a:rPr lang="en-US" b="1" dirty="0"/>
              <a:t>() : </a:t>
            </a:r>
            <a:r>
              <a:rPr lang="en-US" dirty="0"/>
              <a:t>Inserts a node at the last of the linked list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 smtClean="0"/>
              <a:t>Insertbefore</a:t>
            </a:r>
            <a:r>
              <a:rPr lang="en-US" b="1" dirty="0"/>
              <a:t>() : </a:t>
            </a:r>
            <a:r>
              <a:rPr lang="en-US" dirty="0"/>
              <a:t>Inserts a node before the specified node’s position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 smtClean="0"/>
              <a:t>Insertafter</a:t>
            </a:r>
            <a:r>
              <a:rPr lang="en-US" b="1" dirty="0"/>
              <a:t>() : </a:t>
            </a:r>
            <a:r>
              <a:rPr lang="en-US" dirty="0"/>
              <a:t>Inserts a node after the specified node’s position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Remove</a:t>
            </a:r>
            <a:r>
              <a:rPr lang="en-US" b="1" dirty="0"/>
              <a:t>() : </a:t>
            </a:r>
            <a:r>
              <a:rPr lang="en-US" dirty="0"/>
              <a:t>removes a node at the specified </a:t>
            </a:r>
            <a:r>
              <a:rPr lang="en-US" dirty="0" smtClean="0"/>
              <a:t>position.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b="1" dirty="0" smtClean="0"/>
              <a:t>Replace</a:t>
            </a:r>
            <a:r>
              <a:rPr lang="en-US" b="1" dirty="0"/>
              <a:t>() : </a:t>
            </a:r>
            <a:r>
              <a:rPr lang="en-US" dirty="0"/>
              <a:t>replaces a value stored at a position with some other </a:t>
            </a:r>
            <a:r>
              <a:rPr lang="en-US" dirty="0" smtClean="0"/>
              <a:t>value.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b="1" dirty="0" smtClean="0"/>
              <a:t>Swap</a:t>
            </a:r>
            <a:r>
              <a:rPr lang="en-US" b="1" dirty="0"/>
              <a:t>() : </a:t>
            </a:r>
            <a:r>
              <a:rPr lang="en-US" dirty="0"/>
              <a:t>swap the values of the nodes specified by two positions.</a:t>
            </a:r>
          </a:p>
        </p:txBody>
      </p:sp>
    </p:spTree>
    <p:extLst>
      <p:ext uri="{BB962C8B-B14F-4D97-AF65-F5344CB8AC3E}">
        <p14:creationId xmlns:p14="http://schemas.microsoft.com/office/powerpoint/2010/main" val="3016056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Singly Linked </a:t>
            </a:r>
            <a:r>
              <a:rPr lang="en-US" b="1" dirty="0" smtClean="0"/>
              <a:t>List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It is the most common. Each node has data and a pointer to the next node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Doubly Linked List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We add a pointer to the previous node in a doubly-linked list.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Thus</a:t>
            </a:r>
            <a:r>
              <a:rPr lang="en-US" dirty="0"/>
              <a:t>, we can go in either direction: forward or backward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083" y="3999098"/>
            <a:ext cx="6934200" cy="99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1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Circular Linked List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A circular linked list is a variation of a linked list in which the last element is linked to the first element. This forms a circular loop.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A circular linked list can be either </a:t>
            </a:r>
            <a:r>
              <a:rPr lang="en-US" sz="2200" b="1" dirty="0"/>
              <a:t>singly linked or doubly linked</a:t>
            </a:r>
            <a:r>
              <a:rPr lang="en-US" sz="2200" dirty="0" smtClean="0"/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for </a:t>
            </a:r>
            <a:r>
              <a:rPr lang="en-US" sz="2000" b="1" dirty="0"/>
              <a:t>singly linked list</a:t>
            </a:r>
            <a:r>
              <a:rPr lang="en-US" sz="2000" dirty="0"/>
              <a:t>, next pointer of last item points to the first </a:t>
            </a:r>
            <a:r>
              <a:rPr lang="en-US" sz="2000" dirty="0" smtClean="0"/>
              <a:t>item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In the </a:t>
            </a:r>
            <a:r>
              <a:rPr lang="en-US" sz="2000" b="1" dirty="0"/>
              <a:t>doubly linked list</a:t>
            </a:r>
            <a:r>
              <a:rPr lang="en-US" sz="2000" dirty="0"/>
              <a:t>, </a:t>
            </a:r>
            <a:r>
              <a:rPr lang="en-US" sz="2000" dirty="0" err="1"/>
              <a:t>prev</a:t>
            </a:r>
            <a:r>
              <a:rPr lang="en-US" sz="2000" dirty="0"/>
              <a:t> pointer of the first item points to the last item as well.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262" y="4121239"/>
            <a:ext cx="6954592" cy="133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4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</a:t>
            </a:r>
            <a:r>
              <a:rPr lang="en-US" dirty="0"/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Memory </a:t>
            </a:r>
            <a:r>
              <a:rPr lang="en-US" b="1" dirty="0" smtClean="0"/>
              <a:t>management: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We </a:t>
            </a:r>
            <a:r>
              <a:rPr lang="en-US" dirty="0"/>
              <a:t>can use a linked list to keep track of portions of memory available for allocation.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Linked allocation of </a:t>
            </a:r>
            <a:r>
              <a:rPr lang="en-US" b="1" dirty="0" smtClean="0"/>
              <a:t>files: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 </a:t>
            </a:r>
            <a:r>
              <a:rPr lang="en-US" dirty="0"/>
              <a:t>A file of large size may not be stored in one place on a disk. So there must be some mechanism to link all the scattered parts of the file together. The use of a linked list allows an efficient file allocation method in which each block of a file contains a pointer to the file's text block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Support for other data structures:</a:t>
            </a:r>
            <a:r>
              <a:rPr lang="en-US" dirty="0"/>
              <a:t> 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Some </a:t>
            </a:r>
            <a:r>
              <a:rPr lang="en-US" dirty="0"/>
              <a:t>other data structures like stacks, queues, hash tables, graphs can be implemented using a linked list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cache in your browsers that allows you to hit back button (a linked list of state)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Undo functionality in Photoshop or word.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98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&amp; Disadvantages of </a:t>
            </a:r>
            <a:r>
              <a:rPr lang="en-US" dirty="0"/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Advantages of Linked List: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Linked list are dynamic data structure. That is, they can grow or shrink during the execution of a program. 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Efficient memory utilization: Memory is allocated whenever it is required. And it is deallocated when it is not </a:t>
            </a:r>
            <a:r>
              <a:rPr lang="en-US" dirty="0" smtClean="0"/>
              <a:t>needed.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Data </a:t>
            </a:r>
            <a:r>
              <a:rPr lang="en-US" dirty="0"/>
              <a:t>can be stored in non contiguous blocks of memory.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Insertion </a:t>
            </a:r>
            <a:r>
              <a:rPr lang="en-US" dirty="0"/>
              <a:t>and deletion of nodes is easier.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Disadvantages of linked lists: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Needs </a:t>
            </a:r>
            <a:r>
              <a:rPr lang="en-US" dirty="0"/>
              <a:t>extra space because each node has an extra link field.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Accessing </a:t>
            </a:r>
            <a:r>
              <a:rPr lang="en-US" dirty="0"/>
              <a:t>a particular node in the list may take more time.</a:t>
            </a:r>
          </a:p>
        </p:txBody>
      </p:sp>
    </p:spTree>
    <p:extLst>
      <p:ext uri="{BB962C8B-B14F-4D97-AF65-F5344CB8AC3E}">
        <p14:creationId xmlns:p14="http://schemas.microsoft.com/office/powerpoint/2010/main" val="246898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singly linked list is a concrete data structure consisting of a sequence of </a:t>
            </a:r>
            <a:r>
              <a:rPr lang="en-US" dirty="0" smtClean="0"/>
              <a:t>nodes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Each </a:t>
            </a:r>
            <a:r>
              <a:rPr lang="en-US" dirty="0"/>
              <a:t>node </a:t>
            </a:r>
            <a:r>
              <a:rPr lang="en-US" dirty="0" smtClean="0"/>
              <a:t>stores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link </a:t>
            </a:r>
            <a:r>
              <a:rPr lang="en-US" dirty="0"/>
              <a:t>to the next </a:t>
            </a:r>
            <a:r>
              <a:rPr lang="en-US" dirty="0" smtClean="0"/>
              <a:t>node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very first node of the linked list is called Header node where </a:t>
            </a:r>
            <a:r>
              <a:rPr lang="en-US" dirty="0" err="1"/>
              <a:t>nodata</a:t>
            </a:r>
            <a:r>
              <a:rPr lang="en-US" dirty="0"/>
              <a:t> is stored, but holds the address of the very first data element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elements can be traversed from left to right. Hence, it is </a:t>
            </a:r>
            <a:r>
              <a:rPr lang="en-US" dirty="0" smtClean="0"/>
              <a:t>also called </a:t>
            </a:r>
            <a:r>
              <a:rPr lang="en-US" dirty="0"/>
              <a:t>as one-way list.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813805"/>
            <a:ext cx="59436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01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an item </a:t>
            </a:r>
            <a:r>
              <a:rPr lang="en-US" dirty="0" smtClean="0"/>
              <a:t>in Singly </a:t>
            </a:r>
            <a:r>
              <a:rPr lang="en-US" dirty="0"/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node can be inserted into a singly linked list in any of </a:t>
            </a:r>
            <a:r>
              <a:rPr lang="en-US" dirty="0" smtClean="0"/>
              <a:t>the following </a:t>
            </a:r>
            <a:r>
              <a:rPr lang="en-US" dirty="0"/>
              <a:t>three positions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Insertion </a:t>
            </a:r>
            <a:r>
              <a:rPr lang="en-US" dirty="0"/>
              <a:t>of a node at the </a:t>
            </a:r>
            <a:r>
              <a:rPr lang="en-US" dirty="0" smtClean="0"/>
              <a:t>front.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Insertion </a:t>
            </a:r>
            <a:r>
              <a:rPr lang="en-US" dirty="0"/>
              <a:t>at the end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Insertion </a:t>
            </a:r>
            <a:r>
              <a:rPr lang="en-US" dirty="0"/>
              <a:t>at any position.</a:t>
            </a:r>
          </a:p>
        </p:txBody>
      </p:sp>
    </p:spTree>
    <p:extLst>
      <p:ext uri="{BB962C8B-B14F-4D97-AF65-F5344CB8AC3E}">
        <p14:creationId xmlns:p14="http://schemas.microsoft.com/office/powerpoint/2010/main" val="34627957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808</TotalTime>
  <Words>2143</Words>
  <Application>Microsoft Office PowerPoint</Application>
  <PresentationFormat>Widescreen</PresentationFormat>
  <Paragraphs>320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Calibri Light</vt:lpstr>
      <vt:lpstr>Wingdings</vt:lpstr>
      <vt:lpstr>Retrospect</vt:lpstr>
      <vt:lpstr>Unit 5: Linked List</vt:lpstr>
      <vt:lpstr>Introduction</vt:lpstr>
      <vt:lpstr>Linked List as an ADT</vt:lpstr>
      <vt:lpstr>Types of Linked List</vt:lpstr>
      <vt:lpstr>Types of Linked List</vt:lpstr>
      <vt:lpstr>Applications of Linked List</vt:lpstr>
      <vt:lpstr>Advantages &amp; Disadvantages of Linked List</vt:lpstr>
      <vt:lpstr>Singly Linked List</vt:lpstr>
      <vt:lpstr>Insert an item in Singly linked list</vt:lpstr>
      <vt:lpstr>Insert an item in Singly linked list</vt:lpstr>
      <vt:lpstr>Insert an item in Singly linked list</vt:lpstr>
      <vt:lpstr>Insert an item in Singly linked list</vt:lpstr>
      <vt:lpstr>Delete an item from Singly linked list</vt:lpstr>
      <vt:lpstr>Doubly Linked Lists</vt:lpstr>
      <vt:lpstr>Insertion on a Doubly Linked List</vt:lpstr>
      <vt:lpstr>Insertion on a Doubly Linked List</vt:lpstr>
      <vt:lpstr>Insertion on a Doubly Linked List</vt:lpstr>
      <vt:lpstr>Insertion on a Doubly Linked List</vt:lpstr>
      <vt:lpstr>Deletion from a Doubly Linked List</vt:lpstr>
      <vt:lpstr>Circular Linked List</vt:lpstr>
      <vt:lpstr>Linked Stacks</vt:lpstr>
      <vt:lpstr>Linked Stacks</vt:lpstr>
      <vt:lpstr>push() elements in stack using linked list</vt:lpstr>
      <vt:lpstr>pop() elements from stack using linked list</vt:lpstr>
      <vt:lpstr>Linked Queue</vt:lpstr>
      <vt:lpstr>Insertion on a linked queue</vt:lpstr>
      <vt:lpstr>Deletion on a linked queue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5: Linked List</dc:title>
  <dc:creator>gs</dc:creator>
  <cp:lastModifiedBy>gs</cp:lastModifiedBy>
  <cp:revision>47</cp:revision>
  <dcterms:created xsi:type="dcterms:W3CDTF">2022-07-30T15:50:08Z</dcterms:created>
  <dcterms:modified xsi:type="dcterms:W3CDTF">2022-11-26T16:56:10Z</dcterms:modified>
</cp:coreProperties>
</file>