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Interface, Inheritance, and Polymorphism in OOP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Concepts of Object-Oriented Programming</a:t>
            </a:r>
          </a:p>
          <a:p>
            <a:r>
              <a:t>Fun Fact: Did you know Java was originally named 'Oak'?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Interfaces in Java</a:t>
            </a:r>
          </a:p>
          <a:p>
            <a:r>
              <a:t>2. Inheritance in Java</a:t>
            </a:r>
          </a:p>
          <a:p>
            <a:r>
              <a:t>3. Polymorphism in Java</a:t>
            </a:r>
          </a:p>
          <a:p>
            <a:r>
              <a:t>Fun Fact: Java is one of the most popular languages for Android app development.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OOP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OOP: Object-Oriented Programming is a paradigm centered on objects containing data (attributes) and behaviors (methods).</a:t>
            </a:r>
          </a:p>
          <a:p>
            <a:r>
              <a:t>- Principles of OOP:</a:t>
            </a:r>
          </a:p>
          <a:p>
            <a:r>
              <a:t>  * Encapsulation: Hides internal details and protects object integrity.</a:t>
            </a:r>
          </a:p>
          <a:p>
            <a:r>
              <a:t>  * Abstraction: Simplifies complexities and exposes only essential details.</a:t>
            </a:r>
          </a:p>
          <a:p>
            <a:r>
              <a:t>  * Inheritance: Promotes code reuse and logical hierarchy.</a:t>
            </a:r>
          </a:p>
          <a:p>
            <a:r>
              <a:t>  * Polymorphism: Enables one action to behave differently depending on the object.</a:t>
            </a:r>
          </a:p>
          <a:p>
            <a:r>
              <a:t>Fun Fact: The idea of objects in OOP was inspired by real-world objects!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 Interface defines abstract methods to be implemented by classes.</a:t>
            </a:r>
          </a:p>
          <a:p>
            <a:r>
              <a:t>- Key Features:</a:t>
            </a:r>
          </a:p>
          <a:p>
            <a:r>
              <a:t>  * No instance fields—only constants.</a:t>
            </a:r>
          </a:p>
          <a:p>
            <a:r>
              <a:t>  * Supports multiple inheritance via implementation.</a:t>
            </a:r>
          </a:p>
          <a:p>
            <a:r>
              <a:t>  * Provides a 'contract' for classes to implement.</a:t>
            </a:r>
          </a:p>
          <a:p>
            <a:r>
              <a:t>Fun Fact: Interfaces are like blueprints—'what to do' without 'how to do it'!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Decouples implementation from usage.</a:t>
            </a:r>
          </a:p>
          <a:p>
            <a:r>
              <a:t>- Allows multiple inheritance.</a:t>
            </a:r>
          </a:p>
          <a:p>
            <a:r>
              <a:t>- Flexibility in design for various implementations.</a:t>
            </a:r>
          </a:p>
          <a:p>
            <a:r>
              <a:t>Fun Fact: Interfaces are key to designing robust APIs like Java's Collection Framework!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