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51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Extreme Programming (XP)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Revolutionizing Software Development with Collaboration and Flexibility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XP promotes agility, teamwork, and quality.</a:t>
            </a:r>
          </a:p>
          <a:p>
            <a:r>
              <a:t>- Focus on simplicity, feedback, and continuous improvement.</a:t>
            </a:r>
          </a:p>
          <a:p>
            <a:r>
              <a:t>- Suitable for teams embracing change and collaboration.</a:t>
            </a:r>
          </a:p>
          <a:p>
            <a:endParaRPr/>
          </a:p>
          <a:p>
            <a:r>
              <a:t>Call-to-Action: Is your team ready to go *extreme* with XP?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What is Extreme Programming (XP)?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XP is an Agile methodology emphasizing customer satisfaction, feedback, and adaptability.</a:t>
            </a:r>
          </a:p>
          <a:p>
            <a:r>
              <a:t>- Focus Areas:</a:t>
            </a:r>
          </a:p>
          <a:p>
            <a:r>
              <a:t>  • High-quality software</a:t>
            </a:r>
          </a:p>
          <a:p>
            <a:r>
              <a:t>  • Rapid iterations</a:t>
            </a:r>
          </a:p>
          <a:p>
            <a:r>
              <a:t>  • Close collaboration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Principles of XP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1. Simplicity – Keep designs and solutions simple.</a:t>
            </a:r>
          </a:p>
          <a:p>
            <a:r>
              <a:t>2. Feedback – Continuous feedback from team and customers.</a:t>
            </a:r>
          </a:p>
          <a:p>
            <a:r>
              <a:t>3. Courage – Adapt to changes confidently.</a:t>
            </a:r>
          </a:p>
          <a:p>
            <a:r>
              <a:t>4. Respect – Team collaboration and mutual respect.</a:t>
            </a:r>
          </a:p>
          <a:p>
            <a:r>
              <a:t>5. Communication – Constant communication among team members and stakeholders.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XP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- Planning Game: Short, frequent planning sessions.</a:t>
            </a:r>
          </a:p>
          <a:p>
            <a:r>
              <a:t>- Small Releases: Frequent delivery of working software.</a:t>
            </a:r>
          </a:p>
          <a:p>
            <a:r>
              <a:t>- Test-Driven Development (TDD): Writing tests before code.</a:t>
            </a:r>
          </a:p>
          <a:p>
            <a:r>
              <a:t>- Pair Programming: Two developers working together.</a:t>
            </a:r>
          </a:p>
          <a:p>
            <a:r>
              <a:t>- Continuous Integration: Frequent code integration to avoid big merges.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9063" y="420671"/>
            <a:ext cx="8229600" cy="1143000"/>
          </a:xfrm>
        </p:spPr>
        <p:txBody>
          <a:bodyPr/>
          <a:lstStyle/>
          <a:p>
            <a:r>
              <a:rPr dirty="0"/>
              <a:t>XP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Planning</a:t>
            </a:r>
          </a:p>
          <a:p>
            <a:r>
              <a:t>2. Designing</a:t>
            </a:r>
          </a:p>
          <a:p>
            <a:r>
              <a:t>3. Coding</a:t>
            </a:r>
          </a:p>
          <a:p>
            <a:r>
              <a:t>4. Testing</a:t>
            </a:r>
          </a:p>
          <a:p>
            <a:r>
              <a:t>5. Releasing</a:t>
            </a:r>
          </a:p>
        </p:txBody>
      </p:sp>
      <p:pic>
        <p:nvPicPr>
          <p:cNvPr id="5" name="Picture 4" descr="A hand drawing a diagram&#10;&#10;Description automatically generated">
            <a:extLst>
              <a:ext uri="{FF2B5EF4-FFF2-40B4-BE49-F238E27FC236}">
                <a16:creationId xmlns:a16="http://schemas.microsoft.com/office/drawing/2014/main" id="{140992DA-F7F9-DFE1-2E67-61947E219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919" y="-908526"/>
            <a:ext cx="8229600" cy="76097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XP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Faster delivery of working software.</a:t>
            </a:r>
          </a:p>
          <a:p>
            <a:r>
              <a:t>- High adaptability to customer needs.</a:t>
            </a:r>
          </a:p>
          <a:p>
            <a:r>
              <a:t>- Improved team collaboration.</a:t>
            </a:r>
          </a:p>
          <a:p>
            <a:r>
              <a:t>- Reduced development risks.</a:t>
            </a:r>
          </a:p>
          <a:p>
            <a:r>
              <a:t>- Continuous improvement through feedback.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of XP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Requires high customer involvement.</a:t>
            </a:r>
          </a:p>
          <a:p>
            <a:r>
              <a:t>- Pair programming may be resource-intensive.</a:t>
            </a:r>
          </a:p>
          <a:p>
            <a:r>
              <a:t>- Not suitable for all project types.</a:t>
            </a:r>
          </a:p>
          <a:p>
            <a:r>
              <a:t>- Steep learning curve for new teams.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 XP Right for Your Team?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**Ideal for:**</a:t>
            </a:r>
          </a:p>
          <a:p>
            <a:r>
              <a:t>- Small to medium-sized teams.</a:t>
            </a:r>
          </a:p>
          <a:p>
            <a:r>
              <a:t>- Projects with changing requirements.</a:t>
            </a:r>
          </a:p>
          <a:p>
            <a:r>
              <a:t>- Environments where customer collaboration is strong.</a:t>
            </a:r>
          </a:p>
          <a:p>
            <a:endParaRPr/>
          </a:p>
          <a:p>
            <a:r>
              <a:t>**Not Ideal for:**</a:t>
            </a:r>
          </a:p>
          <a:p>
            <a:r>
              <a:t>- Large, rigid projects.</a:t>
            </a:r>
          </a:p>
          <a:p>
            <a:r>
              <a:t>- Teams resistant to Agile practices.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Real-Life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Companies using XP successfully (e.g., ThoughtWorks, Spotify).</a:t>
            </a:r>
          </a:p>
          <a:p>
            <a:r>
              <a:t>- Case study example (e.g., improved delivery timelines).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366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Extreme Programming (XP) Model</vt:lpstr>
      <vt:lpstr>What is Extreme Programming (XP)?</vt:lpstr>
      <vt:lpstr>Key Principles of XP</vt:lpstr>
      <vt:lpstr>XP Practices</vt:lpstr>
      <vt:lpstr>XP Lifecycle</vt:lpstr>
      <vt:lpstr>Benefits of XP</vt:lpstr>
      <vt:lpstr>Challenges of XP</vt:lpstr>
      <vt:lpstr>Is XP Right for Your Team?</vt:lpstr>
      <vt:lpstr>Real-Life Applications</vt:lpstr>
      <vt:lpstr>Wrap-Up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Raghav Panthi [BCA - 2024]</cp:lastModifiedBy>
  <cp:revision>2</cp:revision>
  <dcterms:created xsi:type="dcterms:W3CDTF">2013-01-27T09:14:16Z</dcterms:created>
  <dcterms:modified xsi:type="dcterms:W3CDTF">2024-11-18T07:25:26Z</dcterms:modified>
  <cp:category/>
</cp:coreProperties>
</file>