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3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4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8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6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0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9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9989225-972F-414A-9F08-93A6EE7F5D3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AD61CCB-2EE6-4CFE-B55A-D206EE346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8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typography and color theory in web-design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By: </a:t>
            </a:r>
            <a:r>
              <a:rPr lang="en-US" sz="3600" dirty="0" err="1" smtClean="0"/>
              <a:t>Rashni</a:t>
            </a:r>
            <a:r>
              <a:rPr lang="en-US" sz="3600" dirty="0" smtClean="0"/>
              <a:t> </a:t>
            </a:r>
            <a:r>
              <a:rPr lang="en-US" sz="3600" dirty="0" err="1" smtClean="0"/>
              <a:t>Thapa</a:t>
            </a:r>
            <a:r>
              <a:rPr lang="en-US" sz="3600" dirty="0" smtClean="0"/>
              <a:t> Magar</a:t>
            </a:r>
          </a:p>
          <a:p>
            <a:pPr algn="l"/>
            <a:r>
              <a:rPr lang="en-US" sz="3600" dirty="0" smtClean="0"/>
              <a:t>        </a:t>
            </a:r>
            <a:r>
              <a:rPr lang="en-US" sz="3600" dirty="0" err="1" smtClean="0"/>
              <a:t>Babita</a:t>
            </a:r>
            <a:r>
              <a:rPr lang="en-US" sz="3600" dirty="0" smtClean="0"/>
              <a:t> Khatri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97721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7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Combination of Typography and Color in harmony: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Use complementary or analogous colors to enhance typography.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Maintain contrast for readability, especially for text on colored backgrounds.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Consistent use of color and typography reinforces our design message.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69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Best practices for Typography and Color: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598820"/>
            <a:ext cx="9872871" cy="3497179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Keep typography legible and simple.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Choose colors that align with the brand’s message and tone.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 design on various devices to ensure readability and accessibility.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0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Conclusion :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Good typography and color choices can make our website more user-friendly and appealing.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Always test for legibility, accessibility and consistency.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Combining both elements well can greatly enhance the user </a:t>
            </a:r>
            <a:r>
              <a:rPr lang="en-US" sz="32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expeirence</a:t>
            </a: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2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58779"/>
            <a:ext cx="9875520" cy="492492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Thank you for </a:t>
            </a:r>
            <a:r>
              <a:rPr lang="en-US" smtClean="0">
                <a:solidFill>
                  <a:schemeClr val="tx1"/>
                </a:solidFill>
                <a:latin typeface="Arial Black" panose="020B0A04020102020204" pitchFamily="34" charset="0"/>
              </a:rPr>
              <a:t>your attention!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Any questions………….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86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2" r="9452"/>
          <a:stretch>
            <a:fillRect/>
          </a:stretch>
        </p:blipFill>
        <p:spPr>
          <a:xfrm>
            <a:off x="978568" y="256674"/>
            <a:ext cx="10266948" cy="6336631"/>
          </a:xfrm>
        </p:spPr>
      </p:pic>
    </p:spTree>
    <p:extLst>
      <p:ext uri="{BB962C8B-B14F-4D97-AF65-F5344CB8AC3E}">
        <p14:creationId xmlns:p14="http://schemas.microsoft.com/office/powerpoint/2010/main" val="101515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What is Typography in Web-Design?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Typography in web-design refers to the art and technique of arranging text.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It includes font choice, size, spacing and alignment.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It plays a crucial role in user experience and branding.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Good typography enhances readability and creates a pleasant user experience.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7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Why Typography matters?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Typography affects readability. Usability and the mood of a website.</a:t>
            </a:r>
          </a:p>
          <a:p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Good typography ensures that content is clear, legible, and accessible to all users</a:t>
            </a: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Font choice impacts brand identity and can influence user trust</a:t>
            </a: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  <a:p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Key Elements of Typography :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Font Selection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Font Size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Letter Spacing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Font weight and Style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Text-Alignment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 Contrast and Color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Text Decoration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What is Color Theory in Web-Design? 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Color theory is the use of color to create visual harmony.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It includes understanding how colors work together to evoke emotions and guide users.</a:t>
            </a:r>
            <a:endParaRPr lang="en-US" sz="32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88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763604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Color Wheel</a:t>
            </a:r>
            <a:endParaRPr lang="en-US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860884"/>
            <a:ext cx="3931920" cy="385411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Primary Colors: 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Red, Blue, Yellow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Secondary Color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s: Green, Orange, Purple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Tertiary Colors: 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Mix of primary and secondary (e.g. Red-Orange)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" b="19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408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11" y="1097280"/>
            <a:ext cx="5028237" cy="827773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Color Schemes</a:t>
            </a:r>
            <a:endParaRPr lang="en-US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5" b="55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952486"/>
            <a:ext cx="3931920" cy="376251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Monochromatic: 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Uses variations of one color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Analogous: 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Colors next to each other on the color wheel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Complementary: 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Colors opposite each other on the wheel(e.g. blue and orange)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Triadic: 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Three equally spaced colors (e.g. red, blue, yellow)</a:t>
            </a:r>
            <a:endParaRPr lang="en-US" sz="28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9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408920" cy="13563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Color Psychology in Web-Design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Colors can evoke emotions and influence behavior.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Red: </a:t>
            </a:r>
            <a:r>
              <a:rPr lang="en-US" sz="3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Excitement, urgency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Blue: </a:t>
            </a:r>
            <a:r>
              <a:rPr lang="en-US" sz="3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Trust, professionalism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Green: </a:t>
            </a:r>
            <a:r>
              <a:rPr lang="en-US" sz="3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Calm, growth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Yellow: </a:t>
            </a:r>
            <a:r>
              <a:rPr lang="en-US" sz="3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Optimism, happiness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Purple: </a:t>
            </a:r>
            <a:r>
              <a:rPr lang="en-US" sz="3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Creativity, luxury</a:t>
            </a:r>
            <a:endParaRPr lang="en-US" sz="36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677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75</TotalTime>
  <Words>399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Black</vt:lpstr>
      <vt:lpstr>Arial Narrow</vt:lpstr>
      <vt:lpstr>Corbel</vt:lpstr>
      <vt:lpstr>Wingdings</vt:lpstr>
      <vt:lpstr>Basis</vt:lpstr>
      <vt:lpstr>typography and color theory in web-design</vt:lpstr>
      <vt:lpstr>PowerPoint Presentation</vt:lpstr>
      <vt:lpstr>What is Typography in Web-Design?</vt:lpstr>
      <vt:lpstr>Why Typography matters?</vt:lpstr>
      <vt:lpstr>Key Elements of Typography :</vt:lpstr>
      <vt:lpstr>What is Color Theory in Web-Design? </vt:lpstr>
      <vt:lpstr>Color Wheel</vt:lpstr>
      <vt:lpstr>Color Schemes</vt:lpstr>
      <vt:lpstr>Color Psychology in Web-Design</vt:lpstr>
      <vt:lpstr>Combination of Typography and Color in harmony:</vt:lpstr>
      <vt:lpstr>Best practices for Typography and Color:</vt:lpstr>
      <vt:lpstr>Conclusion :</vt:lpstr>
      <vt:lpstr>Thank you for your attention! Any questions………….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basice and importance of typogr</dc:title>
  <dc:creator>user</dc:creator>
  <cp:lastModifiedBy>user</cp:lastModifiedBy>
  <cp:revision>19</cp:revision>
  <dcterms:created xsi:type="dcterms:W3CDTF">2025-01-18T05:32:34Z</dcterms:created>
  <dcterms:modified xsi:type="dcterms:W3CDTF">2025-01-19T12:21:21Z</dcterms:modified>
</cp:coreProperties>
</file>