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1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171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2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82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9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acioncontinua.ufm.edu/taller/taller-preguntas-fantasticas-y-donde-encontrarla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17813/free-illustration-vector-coming-soon-opening-soon-announcement" TargetMode="External"/><Relationship Id="rId2" Type="http://schemas.openxmlformats.org/officeDocument/2006/relationships/image" Target="../media/image7.1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induism.stackexchange.com/questions/14509/meaning-of-namaste-folded-hands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39" y="1213438"/>
            <a:ext cx="8504121" cy="2240230"/>
          </a:xfrm>
        </p:spPr>
        <p:txBody>
          <a:bodyPr>
            <a:normAutofit fontScale="90000"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and Accessibility </a:t>
            </a:r>
            <a:r>
              <a:rPr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UI/UX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4569" y="3963686"/>
            <a:ext cx="4817853" cy="858329"/>
          </a:xfrm>
        </p:spPr>
        <p:txBody>
          <a:bodyPr>
            <a:noAutofit/>
          </a:bodyPr>
          <a:lstStyle/>
          <a:p>
            <a:pPr algn="r"/>
            <a:r>
              <a:rPr lang="en-US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Prepared By: Niraj Adhikari</a:t>
            </a:r>
            <a:endParaRPr sz="3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547" y="867564"/>
            <a:ext cx="6377940" cy="1293028"/>
          </a:xfrm>
        </p:spPr>
        <p:txBody>
          <a:bodyPr>
            <a:normAutofit fontScale="90000"/>
          </a:bodyPr>
          <a:lstStyle/>
          <a:p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Usability?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55" y="2160592"/>
            <a:ext cx="4091794" cy="43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focuses on making interfaces eas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ier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use.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Learnability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Prevention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r>
              <a:rPr lang="en-C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is User Interface Design and Why Is it important?">
            <a:extLst>
              <a:ext uri="{FF2B5EF4-FFF2-40B4-BE49-F238E27FC236}">
                <a16:creationId xmlns:a16="http://schemas.microsoft.com/office/drawing/2014/main" id="{94772578-C6EF-0DF6-37D5-16733639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49" y="3178882"/>
            <a:ext cx="4292551" cy="36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764373"/>
            <a:ext cx="8229600" cy="1293028"/>
          </a:xfrm>
        </p:spPr>
        <p:txBody>
          <a:bodyPr>
            <a:normAutofit fontScale="90000"/>
          </a:bodyPr>
          <a:lstStyle/>
          <a:p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3498"/>
            <a:ext cx="8229600" cy="4525963"/>
          </a:xfrm>
        </p:spPr>
        <p:txBody>
          <a:bodyPr>
            <a:normAutofit/>
          </a:bodyPr>
          <a:lstStyle/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 interfaces simple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consistent.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familiar patterns and terms.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for user actions.</a:t>
            </a:r>
          </a:p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responsiveness across devices.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options for customization like font size, language settings orientation, etc.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7592"/>
            <a:ext cx="7508631" cy="1293028"/>
          </a:xfrm>
        </p:spPr>
        <p:txBody>
          <a:bodyPr>
            <a:normAutofit fontScale="90000"/>
          </a:bodyPr>
          <a:lstStyle/>
          <a:p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Accessibility?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6" y="2512841"/>
            <a:ext cx="4318782" cy="4069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ensures that everyone, including people with disabilities, can use our website effectively.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barriers include: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Visual: Color blindness, 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Hearing: Audio-dependent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features.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Motor: Difficulty with precise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movements.</a:t>
            </a:r>
          </a:p>
        </p:txBody>
      </p:sp>
      <p:pic>
        <p:nvPicPr>
          <p:cNvPr id="1030" name="Picture 6" descr="Digital accessibility benefits everyone ...">
            <a:extLst>
              <a:ext uri="{FF2B5EF4-FFF2-40B4-BE49-F238E27FC236}">
                <a16:creationId xmlns:a16="http://schemas.microsoft.com/office/drawing/2014/main" id="{EE1929B3-D680-29D8-999F-D6F04F83A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18" y="3324374"/>
            <a:ext cx="4318782" cy="35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373"/>
            <a:ext cx="8092440" cy="1293028"/>
          </a:xfrm>
        </p:spPr>
        <p:txBody>
          <a:bodyPr>
            <a:normAutofit fontScale="90000"/>
          </a:bodyPr>
          <a:lstStyle/>
          <a:p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2524266"/>
            <a:ext cx="5148775" cy="395302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alternative text for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sufficient color contrast.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options for font size adjustments.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captions for videos and transcripts for audio.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options for mouse hover and click functionality.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voice control options.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286,000+ Web Accessibility Stock Photos, Pictures &amp; Royalty-Free Images -  iStock | Website accessibility, Accessibility, Blind computer">
            <a:extLst>
              <a:ext uri="{FF2B5EF4-FFF2-40B4-BE49-F238E27FC236}">
                <a16:creationId xmlns:a16="http://schemas.microsoft.com/office/drawing/2014/main" id="{39465A72-D635-5B66-64B5-BF5E3FDE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18" y="2405577"/>
            <a:ext cx="3260188" cy="368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2" y="937419"/>
            <a:ext cx="8686800" cy="1325562"/>
          </a:xfrm>
        </p:spPr>
        <p:txBody>
          <a:bodyPr>
            <a:no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Focus on Usability and Accessibility?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02" y="2560480"/>
            <a:ext cx="7955280" cy="4069080"/>
          </a:xfrm>
        </p:spPr>
        <p:txBody>
          <a:bodyPr>
            <a:normAutofit/>
          </a:bodyPr>
          <a:lstStyle/>
          <a:p>
            <a:r>
              <a:rPr sz="3000" dirty="0"/>
              <a:t>Broader audience reach.</a:t>
            </a:r>
          </a:p>
          <a:p>
            <a:r>
              <a:rPr sz="3000" dirty="0"/>
              <a:t>Improved user satisfaction.</a:t>
            </a:r>
          </a:p>
          <a:p>
            <a:r>
              <a:rPr sz="3000" dirty="0"/>
              <a:t>Enhanced SEO and web performance.</a:t>
            </a:r>
            <a:endParaRPr lang="en-US" sz="3000" dirty="0"/>
          </a:p>
          <a:p>
            <a:r>
              <a:rPr lang="en-US" sz="3000" dirty="0"/>
              <a:t>Avoidance of unnecessary complexity.</a:t>
            </a:r>
          </a:p>
          <a:p>
            <a:pPr marL="0" indent="0"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D4F6C-0F13-994E-D74B-784AAA01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AE80-E50F-234E-4CE4-C3AE6796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0465"/>
            <a:ext cx="8229600" cy="15369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and Validating Usability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0C47-D251-2888-35D0-ED232254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85906"/>
            <a:ext cx="8229600" cy="4096247"/>
          </a:xfrm>
        </p:spPr>
        <p:txBody>
          <a:bodyPr>
            <a:normAutofit/>
          </a:bodyPr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Observe and gather feedback from real users 	to identify usability issues and areas for 	improvement.</a:t>
            </a:r>
            <a:endParaRPr lang="en-US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Refinement: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Continuously refine the website based on user 	feedback, data analysis, and usability testing 	results.</a:t>
            </a:r>
          </a:p>
          <a:p>
            <a:endParaRPr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3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CC75DE-26DF-B392-86B1-75343936F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185" y="1293592"/>
            <a:ext cx="7421629" cy="5564408"/>
          </a:xfrm>
        </p:spPr>
      </p:pic>
    </p:spTree>
    <p:extLst>
      <p:ext uri="{BB962C8B-B14F-4D97-AF65-F5344CB8AC3E}">
        <p14:creationId xmlns:p14="http://schemas.microsoft.com/office/powerpoint/2010/main" val="387070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BEE1-0E97-BF75-0F89-EACA6BC9E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ADFAF1-6928-116A-2DF2-211E18C2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796" y="1243671"/>
            <a:ext cx="5283738" cy="52837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1345B-BD66-DD76-1EAD-CAEE9288B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4504"/>
          <a:stretch/>
        </p:blipFill>
        <p:spPr>
          <a:xfrm>
            <a:off x="5534280" y="3172264"/>
            <a:ext cx="3609720" cy="3685736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7383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255</TotalTime>
  <Words>252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Usability and Accessibility Guidelines in UI/UX Design</vt:lpstr>
      <vt:lpstr>What is Usability?</vt:lpstr>
      <vt:lpstr>Usability Best Practices</vt:lpstr>
      <vt:lpstr>What is Accessibility?</vt:lpstr>
      <vt:lpstr>Accessibility Guidelines</vt:lpstr>
      <vt:lpstr>Why Focus on Usability and Accessibility?</vt:lpstr>
      <vt:lpstr>Measuring and Validating Usability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Niraj</dc:creator>
  <cp:keywords/>
  <dc:description>generated using python-pptx</dc:description>
  <cp:lastModifiedBy>nirajadhikari987@gmail.com</cp:lastModifiedBy>
  <cp:revision>5</cp:revision>
  <dcterms:created xsi:type="dcterms:W3CDTF">2013-01-27T09:14:16Z</dcterms:created>
  <dcterms:modified xsi:type="dcterms:W3CDTF">2025-01-20T17:59:13Z</dcterms:modified>
  <cp:category/>
</cp:coreProperties>
</file>