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7" r:id="rId1"/>
  </p:sldMasterIdLst>
  <p:notesMasterIdLst>
    <p:notesMasterId r:id="rId10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4630400" cy="8229600"/>
  <p:notesSz cx="8229600" cy="14630400"/>
  <p:embeddedFontLst>
    <p:embeddedFont>
      <p:font typeface="Poppins Light" panose="00000400000000000000" pitchFamily="2" charset="0"/>
      <p:regular r:id="rId11"/>
    </p:embeddedFont>
    <p:embeddedFont>
      <p:font typeface="Roboto Light" panose="02000000000000000000" pitchFamily="2" charset="0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89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981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775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043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96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71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7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12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45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984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014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459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33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512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083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401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211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61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1982DFA2-839E-E349-DA45-4675A69E2D12}"/>
              </a:ext>
            </a:extLst>
          </p:cNvPr>
          <p:cNvSpPr/>
          <p:nvPr/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685800" defTabSz="109728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5280" b="1" kern="1200" dirty="0">
                <a:latin typeface="+mj-lt"/>
                <a:ea typeface="+mj-ea"/>
                <a:cs typeface="+mj-cs"/>
              </a:rPr>
              <a:t>Understanding Protocols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BC948-E402-1034-9196-598877E30EB1}"/>
              </a:ext>
            </a:extLst>
          </p:cNvPr>
          <p:cNvSpPr txBox="1"/>
          <p:nvPr/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indent="-274320" defTabSz="109728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360"/>
              <a:t>By Shuparbha Mainali</a:t>
            </a: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889" y="2190750"/>
            <a:ext cx="3485421" cy="5221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83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685800" defTabSz="109728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5280" kern="1200" dirty="0">
                <a:latin typeface="+mj-lt"/>
                <a:ea typeface="+mj-ea"/>
                <a:cs typeface="+mj-cs"/>
              </a:rPr>
              <a:t>Introduction to Protocols</a:t>
            </a:r>
          </a:p>
        </p:txBody>
      </p:sp>
      <p:sp>
        <p:nvSpPr>
          <p:cNvPr id="4" name="Text 1"/>
          <p:cNvSpPr/>
          <p:nvPr/>
        </p:nvSpPr>
        <p:spPr>
          <a:xfrm>
            <a:off x="1097280" y="2524124"/>
            <a:ext cx="6217920" cy="1590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1097280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Protocol generally refers to a set of rules or guidelines that dictate how certain processes or communications should occur.</a:t>
            </a:r>
          </a:p>
          <a:p>
            <a:pPr defTabSz="1097280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 It is commonly used in various fields, including technology, medicine, and diplomacy.</a:t>
            </a:r>
          </a:p>
        </p:txBody>
      </p:sp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12C916A8-C052-4A9B-C293-69EC15F803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944"/>
          <a:stretch/>
        </p:blipFill>
        <p:spPr>
          <a:xfrm>
            <a:off x="8412480" y="1727454"/>
            <a:ext cx="6217920" cy="52216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>
              <a:lnSpc>
                <a:spcPts val="5550"/>
              </a:lnSpc>
              <a:buFont typeface="Wingdings" panose="05000000000000000000" pitchFamily="2" charset="2"/>
              <a:buChar char="q"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How Protocols Work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Set of Rules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Protocols are predefined rules for communication..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Data Format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39685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They specify how data is structured and formatted.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Transmission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39685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Protocols dictate how data is sent and received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Error Handling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396859"/>
            <a:ext cx="319766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They include methods for detecting and correcting errors.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059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>
              <a:lnSpc>
                <a:spcPts val="5550"/>
              </a:lnSpc>
              <a:buFont typeface="Wingdings" panose="05000000000000000000" pitchFamily="2" charset="2"/>
              <a:buChar char="q"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Types of Protocols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123003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028224" y="23574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Transmission Control Protocol(TCP)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028224" y="2847856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Reliable, ordered data delivery over networks.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123003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5451396" y="23574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Internet protocol(IP)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451396" y="2847856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Standardizes device communication and data packet routing.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123003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9874568" y="23574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User datagram protocol UDP</a:t>
            </a: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9874568" y="2847856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Fast data transfer, but order and safety are not guaranteed.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4034909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102822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File Transfer Protocol (FTP)</a:t>
            </a: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1028224" y="4759762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Enables file transfers between client and server.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5216962" y="4034909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5451395" y="41602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Simple Mail Transfer Protocol </a:t>
            </a:r>
          </a:p>
          <a:p>
            <a:pPr>
              <a:lnSpc>
                <a:spcPts val="2750"/>
              </a:lnSpc>
            </a:pPr>
            <a:r>
              <a:rPr lang="pt-BR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(SMTP)</a:t>
            </a: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5451396" y="4759762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Used for sending email messages.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9640133" y="4034909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7"/>
          <p:cNvSpPr/>
          <p:nvPr/>
        </p:nvSpPr>
        <p:spPr>
          <a:xfrm>
            <a:off x="9874567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Hypertext Transfer Protocol </a:t>
            </a:r>
          </a:p>
          <a:p>
            <a:pPr>
              <a:lnSpc>
                <a:spcPts val="2750"/>
              </a:lnSpc>
            </a:pPr>
            <a:r>
              <a:rPr lang="en-US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(HTTP)</a:t>
            </a: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9874568" y="4759762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Protocol for transferring hypertext, forming the foundation of the web.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793790" y="5946815"/>
            <a:ext cx="13042821" cy="1322189"/>
          </a:xfrm>
          <a:prstGeom prst="roundRect">
            <a:avLst>
              <a:gd name="adj" fmla="val 72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20"/>
          <p:cNvSpPr/>
          <p:nvPr/>
        </p:nvSpPr>
        <p:spPr>
          <a:xfrm>
            <a:off x="1028224" y="61812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Hypertext Transfer Protocol Secure (HTTPS)</a:t>
            </a: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1028224" y="6671667"/>
            <a:ext cx="125739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Secure extension of HTTP with encryption protocols.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61135"/>
            <a:ext cx="68576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>
              <a:lnSpc>
                <a:spcPts val="5550"/>
              </a:lnSpc>
              <a:buFont typeface="Wingdings" panose="05000000000000000000" pitchFamily="2" charset="2"/>
              <a:buChar char="q"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Advantages of Protocols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652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99173" y="2850237"/>
            <a:ext cx="9941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Consistency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255645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Ensures uniform data transmission, leading to reliable communication.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7652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4843224" y="2850237"/>
            <a:ext cx="19466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Security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255645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Implements encryption and other security measures to protect data.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48263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49404" y="4911328"/>
            <a:ext cx="19907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48263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Error Detection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31673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Identifies and corrects errors in data transmission, enhancing reliability.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4685467" y="48263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4836319" y="4911328"/>
            <a:ext cx="2085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5422583" y="48263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Efficiency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5422583" y="531673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Standardizes processes, optimizing network performance and resource usage.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02881"/>
            <a:ext cx="76898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>
              <a:lnSpc>
                <a:spcPts val="5550"/>
              </a:lnSpc>
              <a:buFont typeface="Wingdings" panose="05000000000000000000" pitchFamily="2" charset="2"/>
              <a:buChar char="q"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Disadvantages of Protocols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05182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Complexity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336030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Can be challenging to implement and manage.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446" y="5051822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39446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Overhead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139446" y="6336030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Additional data overhead can slow down communication.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221" y="505182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85221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Inflexibility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485221" y="6336030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Difficult to modify established protocols.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0997" y="5051822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30997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Compatibility Issues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0830997" y="6336030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Some protocols may not be compatible with others.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0">
            <a:extLst>
              <a:ext uri="{FF2B5EF4-FFF2-40B4-BE49-F238E27FC236}">
                <a16:creationId xmlns:a16="http://schemas.microsoft.com/office/drawing/2014/main" id="{172F37EC-5B1C-F030-0B98-A117160250A4}"/>
              </a:ext>
            </a:extLst>
          </p:cNvPr>
          <p:cNvSpPr/>
          <p:nvPr/>
        </p:nvSpPr>
        <p:spPr>
          <a:xfrm>
            <a:off x="793790" y="9721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>
              <a:lnSpc>
                <a:spcPts val="5550"/>
              </a:lnSpc>
              <a:buFont typeface="Wingdings" panose="05000000000000000000" pitchFamily="2" charset="2"/>
              <a:buChar char="q"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ED32AB8A-5228-DD15-4189-1991CF54570F}"/>
              </a:ext>
            </a:extLst>
          </p:cNvPr>
          <p:cNvSpPr/>
          <p:nvPr/>
        </p:nvSpPr>
        <p:spPr>
          <a:xfrm>
            <a:off x="1005840" y="2190750"/>
            <a:ext cx="120091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1097280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In conclusion, internet protocols are essential for enabling reliable and secure communication across networks.</a:t>
            </a:r>
          </a:p>
          <a:p>
            <a:pPr defTabSz="1097280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 They standardize how data is transmitted, ensuring compatibility and efficiency while protecting information from unauthorized access.</a:t>
            </a:r>
          </a:p>
          <a:p>
            <a:pPr defTabSz="1097280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 Overall, protocols are the backbone of the internet, facilitating seamless interaction between diverse systems and devices.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17802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Thank You!</a:t>
            </a:r>
            <a:endParaRPr lang="en-US" sz="4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</TotalTime>
  <Words>354</Words>
  <Application>Microsoft Office PowerPoint</Application>
  <PresentationFormat>Custom</PresentationFormat>
  <Paragraphs>65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Wingdings</vt:lpstr>
      <vt:lpstr>Poppins Light</vt:lpstr>
      <vt:lpstr>Calibri Light</vt:lpstr>
      <vt:lpstr>Arial</vt:lpstr>
      <vt:lpstr>Roboto Light</vt:lpstr>
      <vt:lpstr>Calibri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Raghav Panthi [BCA - 2024]</cp:lastModifiedBy>
  <cp:revision>4</cp:revision>
  <dcterms:created xsi:type="dcterms:W3CDTF">2025-01-20T11:44:07Z</dcterms:created>
  <dcterms:modified xsi:type="dcterms:W3CDTF">2025-01-20T12:04:43Z</dcterms:modified>
</cp:coreProperties>
</file>