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9D3C-0DB1-31F1-EEA5-89B909DEA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65337"/>
          </a:xfrm>
        </p:spPr>
        <p:txBody>
          <a:bodyPr/>
          <a:lstStyle/>
          <a:p>
            <a:r>
              <a:rPr lang="en-US"/>
              <a:t>Product </a:t>
            </a:r>
            <a:r>
              <a:rPr lang="en-US" sz="7000">
                <a:latin typeface="Baskerville Old Face" panose="02020602080505020303" pitchFamily="18" charset="0"/>
              </a:rPr>
              <a:t>requirement</a:t>
            </a:r>
            <a:r>
              <a:rPr lang="en-US"/>
              <a:t> </a:t>
            </a:r>
            <a:r>
              <a:rPr lang="en-US">
                <a:latin typeface="Baskerville Old Face" panose="02020602080505020303" pitchFamily="18" charset="0"/>
              </a:rPr>
              <a:t>document (</a:t>
            </a:r>
            <a:r>
              <a:rPr lang="en-US" dirty="0" err="1">
                <a:latin typeface="Baskerville Old Face" panose="02020602080505020303" pitchFamily="18" charset="0"/>
              </a:rPr>
              <a:t>prd</a:t>
            </a:r>
            <a:r>
              <a:rPr lang="en-US">
                <a:latin typeface="Baskerville Old Face" panose="02020602080505020303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161C4-BB87-80BC-1F9C-C42E9628C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382" y="4582391"/>
            <a:ext cx="4883727" cy="945573"/>
          </a:xfrm>
        </p:spPr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By – Salina </a:t>
            </a:r>
            <a:r>
              <a:rPr lang="en-US" err="1">
                <a:latin typeface="Baskerville Old Face" panose="02020602080505020303" pitchFamily="18" charset="0"/>
              </a:rPr>
              <a:t>Phago</a:t>
            </a:r>
            <a:endParaRPr lang="en-US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7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3D59-8F64-9EB9-D465-5AED372C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16973"/>
            <a:ext cx="9601200" cy="1070264"/>
          </a:xfrm>
        </p:spPr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INTRODUCTION</a:t>
            </a:r>
            <a:r>
              <a:rPr lang="en-US"/>
              <a:t> OF </a:t>
            </a:r>
            <a:r>
              <a:rPr lang="en-US" dirty="0"/>
              <a:t>PRD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673E-7390-ECEF-7CE8-D03BA0AD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A PRD, or Product Requirements Document, is a detailed document that outlines the specifications and requirements for a web project. It serves as a guide </a:t>
            </a:r>
            <a:r>
              <a:rPr lang="en-US" sz="3200">
                <a:latin typeface="Baskerville Old Face" panose="02020602080505020303" pitchFamily="18" charset="0"/>
              </a:rPr>
              <a:t>for</a:t>
            </a:r>
            <a:r>
              <a:rPr lang="en-US" sz="3200"/>
              <a:t> the development team and includes important information such as the project overview, user needs, functional and non-functional requirements</a:t>
            </a:r>
            <a:r>
              <a:rPr lang="en-US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9949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0FAA-AD09-7AA2-2F2C-6FA87461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7" y="685800"/>
            <a:ext cx="9601200" cy="1070264"/>
          </a:xfrm>
        </p:spPr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IMPORTANCE OF PRD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4AD9-7871-C61D-8D5B-2012CAD95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582"/>
            <a:ext cx="9601200" cy="4322618"/>
          </a:xfrm>
        </p:spPr>
        <p:txBody>
          <a:bodyPr>
            <a:noAutofit/>
          </a:bodyPr>
          <a:lstStyle/>
          <a:p>
            <a:r>
              <a:rPr lang="en-US" sz="3200">
                <a:latin typeface="Baskerville Old Face" panose="02020602080505020303" pitchFamily="18" charset="0"/>
              </a:rPr>
              <a:t>1. Clarity: Provides a clear understanding of project goals and requirements.</a:t>
            </a:r>
          </a:p>
          <a:p>
            <a:endParaRPr lang="en-US" sz="3200">
              <a:latin typeface="Baskerville Old Face" panose="02020602080505020303" pitchFamily="18" charset="0"/>
            </a:endParaRPr>
          </a:p>
          <a:p>
            <a:r>
              <a:rPr lang="en-US" sz="3200">
                <a:latin typeface="Baskerville Old Face" panose="02020602080505020303" pitchFamily="18" charset="0"/>
              </a:rPr>
              <a:t>2. Alignment: Ensures all stakeholders are on the same page.</a:t>
            </a:r>
          </a:p>
          <a:p>
            <a:endParaRPr lang="en-US" sz="3200">
              <a:latin typeface="Baskerville Old Face" panose="02020602080505020303" pitchFamily="18" charset="0"/>
            </a:endParaRPr>
          </a:p>
          <a:p>
            <a:r>
              <a:rPr lang="en-US" sz="3200">
                <a:latin typeface="Baskerville Old Face" panose="02020602080505020303" pitchFamily="18" charset="0"/>
              </a:rPr>
              <a:t>3. Efficiency: Streamlines the development process by reducing misunderstandings.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447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2CFC0-C320-8B93-BF9D-87235DFE960D}"/>
              </a:ext>
            </a:extLst>
          </p:cNvPr>
          <p:cNvSpPr txBox="1"/>
          <p:nvPr/>
        </p:nvSpPr>
        <p:spPr>
          <a:xfrm>
            <a:off x="1000124" y="418561"/>
            <a:ext cx="937000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Baskerville Old Face" panose="02020602080505020303" pitchFamily="18" charset="0"/>
              </a:rPr>
              <a:t>4. Focus: Keeps the team focused</a:t>
            </a:r>
          </a:p>
          <a:p>
            <a:r>
              <a:rPr lang="en-US" sz="3200">
                <a:latin typeface="Baskerville Old Face" panose="02020602080505020303" pitchFamily="18" charset="0"/>
              </a:rPr>
              <a:t>on essential features and functionalities.</a:t>
            </a:r>
          </a:p>
          <a:p>
            <a:endParaRPr lang="en-US" sz="3200">
              <a:latin typeface="Baskerville Old Face" panose="02020602080505020303" pitchFamily="18" charset="0"/>
            </a:endParaRPr>
          </a:p>
          <a:p>
            <a:r>
              <a:rPr lang="en-US" sz="3200">
                <a:latin typeface="Baskerville Old Face" panose="02020602080505020303" pitchFamily="18" charset="0"/>
              </a:rPr>
              <a:t>5. Documentation: Serves as a reference throughout the project lifecycle.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4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59B3-FC4A-AD69-A641-DA4EE60E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218210"/>
            <a:ext cx="10079182" cy="898812"/>
          </a:xfrm>
        </p:spPr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KEY ELEMENTS OF PDR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DAD4-7D40-D46B-A6AF-DC437FE9F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618" y="872836"/>
            <a:ext cx="9601200" cy="59851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100">
                <a:latin typeface="Baskerville Old Face" panose="02020602080505020303" pitchFamily="18" charset="0"/>
              </a:rPr>
              <a:t>Here are some key elements of a PRD (Product Requirements Document) 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1. Project Overview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2. User Needs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3. Functional Requirements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4. Non-Functional Requirements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5. Wireframes or Mockups</a:t>
            </a:r>
          </a:p>
          <a:p>
            <a:endParaRPr lang="en-US" sz="3100">
              <a:latin typeface="Baskerville Old Face" panose="02020602080505020303" pitchFamily="18" charset="0"/>
            </a:endParaRPr>
          </a:p>
          <a:p>
            <a:r>
              <a:rPr lang="en-US" sz="3100">
                <a:latin typeface="Baskerville Old Face" panose="02020602080505020303" pitchFamily="18" charset="0"/>
              </a:rPr>
              <a:t>6. Timeline and Milestones</a:t>
            </a:r>
          </a:p>
        </p:txBody>
      </p:sp>
    </p:spTree>
    <p:extLst>
      <p:ext uri="{BB962C8B-B14F-4D97-AF65-F5344CB8AC3E}">
        <p14:creationId xmlns:p14="http://schemas.microsoft.com/office/powerpoint/2010/main" val="172583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6F17-458B-49B9-B0A6-2C77DE79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C966-4184-9069-D2C3-1C71D312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7073"/>
            <a:ext cx="7741227" cy="435032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4000">
                <a:latin typeface="Baskerville Old Face" panose="02020602080505020303" pitchFamily="18" charset="0"/>
              </a:rPr>
              <a:t>In conclusion, a PRD is essential for guiding a web project by clearly outlining requirements and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8448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43A739-B263-753E-7F66-3BA61EAD97EC}"/>
              </a:ext>
            </a:extLst>
          </p:cNvPr>
          <p:cNvSpPr txBox="1"/>
          <p:nvPr/>
        </p:nvSpPr>
        <p:spPr>
          <a:xfrm>
            <a:off x="3483980" y="2609313"/>
            <a:ext cx="6826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>
                <a:latin typeface="Baskerville Old Face" panose="02020602080505020303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272153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{4959E963-57E1-47FB-99AB-002594F015CE}tf10001105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Crop</vt:lpstr>
      <vt:lpstr>Product requirement document (prd)</vt:lpstr>
      <vt:lpstr>INTRODUCTION OF PRD</vt:lpstr>
      <vt:lpstr>IMPORTANCE OF PRD</vt:lpstr>
      <vt:lpstr>PowerPoint Presentation</vt:lpstr>
      <vt:lpstr>KEY ELEMENTS OF PDR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requirement document (prd)</dc:title>
  <dc:creator>salina limbu</dc:creator>
  <cp:lastModifiedBy>Sadikxhya Chhetri</cp:lastModifiedBy>
  <cp:revision>1</cp:revision>
  <dcterms:created xsi:type="dcterms:W3CDTF">2025-01-20T15:29:22Z</dcterms:created>
  <dcterms:modified xsi:type="dcterms:W3CDTF">2025-01-21T02:41:37Z</dcterms:modified>
</cp:coreProperties>
</file>