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19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92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7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83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51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65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2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82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11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1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F22D-5075-4C87-8F37-2DD6489C0B8B}" type="datetimeFigureOut">
              <a:rPr lang="en-ID" smtClean="0"/>
              <a:t>21/01/2025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36E2A6-29E0-41EB-8B04-BAE05DB5E0D4}" type="slidenum">
              <a:rPr lang="en-ID" smtClean="0"/>
              <a:t>‹#›</a:t>
            </a:fld>
            <a:endParaRPr lang="en-ID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34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DCC5-3E95-7F27-50C5-3D7DE5ECD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br>
              <a:rPr lang="en-US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CC183-D50D-D7B6-B197-D6C183A31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7200" y="5735637"/>
            <a:ext cx="3461657" cy="741363"/>
          </a:xfrm>
        </p:spPr>
        <p:txBody>
          <a:bodyPr/>
          <a:lstStyle/>
          <a:p>
            <a:r>
              <a:rPr lang="en-US" dirty="0"/>
              <a:t>By : Keshab basnet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65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A83E-64A4-928D-9EE3-F3FB4AE7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51351"/>
            <a:ext cx="4855028" cy="1049235"/>
          </a:xfrm>
        </p:spPr>
        <p:txBody>
          <a:bodyPr/>
          <a:lstStyle/>
          <a:p>
            <a:r>
              <a:rPr lang="en-US" dirty="0"/>
              <a:t>What </a:t>
            </a:r>
            <a:r>
              <a:rPr lang="en-US"/>
              <a:t>is promises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CD56-ED0E-E914-3760-2ED437A5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A promise is an object that will produce a single value sometime in the future.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if the promise is successful,it will produce a resolved value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If something goes wrong then it will produce a reason why the promise is failed</a:t>
            </a:r>
            <a:endParaRPr lang="en-ID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8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63B5-0C72-735E-B973-D97091BB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986" y="487753"/>
            <a:ext cx="4702629" cy="1049235"/>
          </a:xfrm>
        </p:spPr>
        <p:txBody>
          <a:bodyPr/>
          <a:lstStyle/>
          <a:p>
            <a:r>
              <a:rPr lang="en-US" dirty="0"/>
              <a:t>State of promises: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ADA45-F67C-C7DE-ACE8-E1E6DC82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8029"/>
            <a:ext cx="9291215" cy="36576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Pending :  This is the default state of defined promises.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Fulfilled : This is the state of successful promises.   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Rejected : This is the state of failed promises.</a:t>
            </a:r>
            <a:endParaRPr lang="en-ID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3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3A07-2B6E-4185-0B70-B72107C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define promises :</a:t>
            </a:r>
            <a:br>
              <a:rPr lang="en-US" dirty="0"/>
            </a:b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2F0EA6-1E48-3EFB-1EB0-4CA363F0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1" y="2902989"/>
            <a:ext cx="9578023" cy="1462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sto MT" panose="02040603050505030304" pitchFamily="18" charset="0"/>
              </a:rPr>
              <a:t>The promise constructor function takes one parameter. That parameter is a function that define when to solve the new promise and optionally when to reject it.</a:t>
            </a:r>
          </a:p>
          <a:p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666DA-F5B5-FDFD-EC33-909E258D984A}"/>
              </a:ext>
            </a:extLst>
          </p:cNvPr>
          <p:cNvSpPr/>
          <p:nvPr/>
        </p:nvSpPr>
        <p:spPr>
          <a:xfrm>
            <a:off x="4049486" y="1853754"/>
            <a:ext cx="35052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promise()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7A6BAA-1C1C-519E-7384-318D8666A84E}"/>
              </a:ext>
            </a:extLst>
          </p:cNvPr>
          <p:cNvSpPr/>
          <p:nvPr/>
        </p:nvSpPr>
        <p:spPr>
          <a:xfrm>
            <a:off x="3189514" y="4332514"/>
            <a:ext cx="5475515" cy="17209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new</a:t>
            </a:r>
            <a:r>
              <a:rPr lang="en-US" dirty="0"/>
              <a:t> promise(function(resolve , reject )</a:t>
            </a:r>
          </a:p>
          <a:p>
            <a:pPr algn="ctr"/>
            <a:r>
              <a:rPr lang="en-US" dirty="0"/>
              <a:t>{</a:t>
            </a:r>
          </a:p>
          <a:p>
            <a:pPr algn="ctr"/>
            <a:r>
              <a:rPr lang="en-US" dirty="0"/>
              <a:t>//code </a:t>
            </a:r>
          </a:p>
          <a:p>
            <a:pPr algn="ctr"/>
            <a:r>
              <a:rPr lang="en-US" dirty="0"/>
              <a:t>)};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3950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40D1-FE5F-69CD-B3D9-7DA67CC4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  <a:br>
              <a:rPr lang="en-US" dirty="0"/>
            </a:b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E3BB93-2425-1D99-B13D-CD9470034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068" y="2050020"/>
            <a:ext cx="7716327" cy="3381847"/>
          </a:xfrm>
        </p:spPr>
      </p:pic>
    </p:spTree>
    <p:extLst>
      <p:ext uri="{BB962C8B-B14F-4D97-AF65-F5344CB8AC3E}">
        <p14:creationId xmlns:p14="http://schemas.microsoft.com/office/powerpoint/2010/main" val="311286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24B86-FA6A-843F-C98D-EC44029D0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2174" y="0"/>
            <a:ext cx="9167651" cy="61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5604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141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Palatino Linotype</vt:lpstr>
      <vt:lpstr>Gallery</vt:lpstr>
      <vt:lpstr>Promises </vt:lpstr>
      <vt:lpstr>What is promises ?</vt:lpstr>
      <vt:lpstr>State of promises:</vt:lpstr>
      <vt:lpstr>How to define promises : </vt:lpstr>
      <vt:lpstr>Basic syntax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Promise</dc:title>
  <dc:creator>kb3619190@gmail.com</dc:creator>
  <cp:lastModifiedBy>kb3619190@gmail.com</cp:lastModifiedBy>
  <cp:revision>4</cp:revision>
  <dcterms:created xsi:type="dcterms:W3CDTF">2025-01-20T07:00:58Z</dcterms:created>
  <dcterms:modified xsi:type="dcterms:W3CDTF">2025-01-21T01:49:16Z</dcterms:modified>
</cp:coreProperties>
</file>