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60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C401-21F8-45A7-A213-4BCDF7845B6E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23AA-F07B-4758-B6BB-8FC24EA68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97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C401-21F8-45A7-A213-4BCDF7845B6E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23AA-F07B-4758-B6BB-8FC24EA68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33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C401-21F8-45A7-A213-4BCDF7845B6E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23AA-F07B-4758-B6BB-8FC24EA68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47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C401-21F8-45A7-A213-4BCDF7845B6E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23AA-F07B-4758-B6BB-8FC24EA68C8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4315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C401-21F8-45A7-A213-4BCDF7845B6E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23AA-F07B-4758-B6BB-8FC24EA68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96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C401-21F8-45A7-A213-4BCDF7845B6E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23AA-F07B-4758-B6BB-8FC24EA68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507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C401-21F8-45A7-A213-4BCDF7845B6E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23AA-F07B-4758-B6BB-8FC24EA68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43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C401-21F8-45A7-A213-4BCDF7845B6E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23AA-F07B-4758-B6BB-8FC24EA68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393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C401-21F8-45A7-A213-4BCDF7845B6E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23AA-F07B-4758-B6BB-8FC24EA68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45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C401-21F8-45A7-A213-4BCDF7845B6E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23AA-F07B-4758-B6BB-8FC24EA68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0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C401-21F8-45A7-A213-4BCDF7845B6E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23AA-F07B-4758-B6BB-8FC24EA68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45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C401-21F8-45A7-A213-4BCDF7845B6E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23AA-F07B-4758-B6BB-8FC24EA68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97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C401-21F8-45A7-A213-4BCDF7845B6E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23AA-F07B-4758-B6BB-8FC24EA68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4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C401-21F8-45A7-A213-4BCDF7845B6E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23AA-F07B-4758-B6BB-8FC24EA68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84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C401-21F8-45A7-A213-4BCDF7845B6E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23AA-F07B-4758-B6BB-8FC24EA68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70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C401-21F8-45A7-A213-4BCDF7845B6E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23AA-F07B-4758-B6BB-8FC24EA68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8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0C401-21F8-45A7-A213-4BCDF7845B6E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A23AA-F07B-4758-B6BB-8FC24EA68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55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C60C401-21F8-45A7-A213-4BCDF7845B6E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A23AA-F07B-4758-B6BB-8FC24EA68C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397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Object-Relational Mapping (ORM)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ORM is a key concept in Database Management Systems (DBMS)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Bridges the gap between object-oriented programming (OOP) and relational databases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Simplifies interaction between code and database</a:t>
            </a:r>
          </a:p>
        </p:txBody>
      </p:sp>
    </p:spTree>
    <p:extLst>
      <p:ext uri="{BB962C8B-B14F-4D97-AF65-F5344CB8AC3E}">
        <p14:creationId xmlns:p14="http://schemas.microsoft.com/office/powerpoint/2010/main" val="3785397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Database in DBMS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database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stores data across multiple physical locations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is managed by 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Database Management System (DDBMS)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Sites are connected via a network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823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Characteristics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is logically integrated but physically distributed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site can process local queries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transparency (location, replication, fragmentation)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Ensures reliability and availability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593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Distributed Databases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Homogeneous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All sites use the same DBMS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Heterogeneous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Sites may use different DBMS or data models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681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Distributed Databases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reliability and availability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performance through local access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growth (easy to add new sites)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sharing across locations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671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3842" y="1417759"/>
            <a:ext cx="6043520" cy="3841232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en-US" b="1" dirty="0" smtClean="0"/>
              <a:t>Advantages of Distributed Databases</a:t>
            </a:r>
          </a:p>
          <a:p>
            <a:pPr algn="ctr"/>
            <a:r>
              <a:rPr lang="en-US" dirty="0" smtClean="0"/>
              <a:t>Improved reliability and availability</a:t>
            </a:r>
          </a:p>
          <a:p>
            <a:pPr algn="ctr"/>
            <a:r>
              <a:rPr lang="en-US" dirty="0" smtClean="0"/>
              <a:t>Better performance through local access</a:t>
            </a:r>
          </a:p>
          <a:p>
            <a:pPr algn="ctr"/>
            <a:r>
              <a:rPr lang="en-US" dirty="0" smtClean="0"/>
              <a:t>Modular growth (easy to add new sites)</a:t>
            </a:r>
          </a:p>
          <a:p>
            <a:pPr algn="ctr"/>
            <a:r>
              <a:rPr lang="en-US" dirty="0" smtClean="0"/>
              <a:t>Data sharing across locations</a:t>
            </a:r>
          </a:p>
          <a:p>
            <a:endParaRPr lang="en-US" dirty="0"/>
          </a:p>
          <a:p>
            <a:endParaRPr lang="en-US" dirty="0" smtClean="0"/>
          </a:p>
          <a:p>
            <a:pPr algn="ctr"/>
            <a:r>
              <a:rPr lang="en-US" b="1" dirty="0" smtClean="0"/>
              <a:t>Challenges of Distributed Databases</a:t>
            </a:r>
          </a:p>
          <a:p>
            <a:pPr algn="ctr"/>
            <a:r>
              <a:rPr lang="en-US" dirty="0" smtClean="0"/>
              <a:t>Complex design and management</a:t>
            </a:r>
          </a:p>
          <a:p>
            <a:pPr algn="ctr"/>
            <a:r>
              <a:rPr lang="en-US" dirty="0" smtClean="0"/>
              <a:t>Difficulties in maintaining data consistency</a:t>
            </a:r>
          </a:p>
          <a:p>
            <a:pPr algn="ctr"/>
            <a:r>
              <a:rPr lang="en-US" dirty="0" smtClean="0"/>
              <a:t>Higher communication cost</a:t>
            </a:r>
          </a:p>
          <a:p>
            <a:pPr algn="ctr"/>
            <a:r>
              <a:rPr lang="en-US" dirty="0" smtClean="0"/>
              <a:t>Security concerns over networks</a:t>
            </a:r>
          </a:p>
          <a:p>
            <a:endParaRPr lang="en-US" dirty="0" smtClean="0"/>
          </a:p>
          <a:p>
            <a:pPr algn="ctr"/>
            <a:r>
              <a:rPr lang="en-US" b="1" dirty="0" smtClean="0"/>
              <a:t>Applications of Distributed Databases</a:t>
            </a:r>
          </a:p>
          <a:p>
            <a:pPr algn="ctr"/>
            <a:r>
              <a:rPr lang="en-US" dirty="0" smtClean="0"/>
              <a:t>Banking and financial systems</a:t>
            </a:r>
          </a:p>
          <a:p>
            <a:pPr algn="ctr"/>
            <a:r>
              <a:rPr lang="en-US" dirty="0" smtClean="0"/>
              <a:t>Global e-commerce platforms</a:t>
            </a:r>
          </a:p>
          <a:p>
            <a:pPr algn="ctr"/>
            <a:r>
              <a:rPr lang="en-US" dirty="0" smtClean="0"/>
              <a:t>Telecommunications</a:t>
            </a:r>
          </a:p>
          <a:p>
            <a:pPr algn="ctr"/>
            <a:r>
              <a:rPr lang="en-US" dirty="0" smtClean="0"/>
              <a:t>Multi-national enterprise systems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011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1699024"/>
            <a:ext cx="6858000" cy="582581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Data Warehouse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0" y="2281604"/>
            <a:ext cx="6858000" cy="2518997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 </a:t>
            </a:r>
            <a:r>
              <a:rPr lang="en-US" b="1" dirty="0" smtClean="0"/>
              <a:t>data warehouse</a:t>
            </a:r>
            <a:r>
              <a:rPr lang="en-US" dirty="0" smtClean="0"/>
              <a:t> is a centralized repository for storing large volumes of structured data</a:t>
            </a:r>
          </a:p>
          <a:p>
            <a:pPr algn="just"/>
            <a:r>
              <a:rPr lang="en-US" dirty="0" smtClean="0"/>
              <a:t>Designed for query and analysis rather than transaction processing</a:t>
            </a:r>
          </a:p>
          <a:p>
            <a:pPr algn="just"/>
            <a:r>
              <a:rPr lang="en-US" dirty="0" smtClean="0"/>
              <a:t>Integrates data from multiple heterogeneous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37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a Data Warehouse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Subject-oriented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Organized around key subjects (e.g., customers, sales)</a:t>
            </a: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Combines data from different sources</a:t>
            </a: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Time-variant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Contains historical data over time</a:t>
            </a: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Non-volatile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Data is stable — no frequent changes like in OLTP systems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492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Architecture of Data Warehouse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→ Extract, Transform, Load (ETL) → Data warehouse storage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OLAP (Online Analytical Processing)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metadata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marts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for specific business areas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915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a Data Warehouse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Enables complex queries and analysis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business intelligence and decision-making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consistent and consolidated data view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trend analysis and forecasting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773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Data Warehousing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reporting (sales, marketing, operations)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mining and analytics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and risk management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relationship management (CRM)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40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Basic Principles of ORM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Maps classes to database tables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Maps object attributes to table columns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data between incompatible systems (objects ↔ relational data)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Automates SQL generation for CRUD operations (Create, Read, Update, Delete)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45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Benefits of ORM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Simplifies data access and manipulation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Reduces boilerplate SQL code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code readability and maintainability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database abstraction (easy to switch databases)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object-oriented design patterns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57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in Modern Software Development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Enables faster application development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Ensures consistency between code and database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Reduces developer errors in SQL queries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building scalable and maintainable systems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Widely used in frameworks (e.g., Hibernate,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SQLAlchemy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Django ORM)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73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Parallel Database in DBMS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database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uses multiple processors and storage devices to manage data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performance, scalability, and availability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queries in parallel to reduce response time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5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Key Features of Parallel Databases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is partitioned across multiple disks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Queries are divided into sub-tasks processed simultaneously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parallel execution of transactions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high throughput for large data sets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664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Types of Parallelism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Inter-query parallelism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Executes multiple queries at the same time</a:t>
            </a: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Intra-query parallelism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Executes a single query using multiple processors</a:t>
            </a: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Intra-operation parallelism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Parallelizes individual operations (e.g., joins, scans)</a:t>
            </a: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Inter-operation parallelism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Executes different operations of a query in parallel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47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Parallel Databases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Faster query processing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Handles large-scale data efficiently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availability and fault tolerance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resource utilization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57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Parallel Databases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warehousing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computing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analytics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Large-scale web services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191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</TotalTime>
  <Words>622</Words>
  <Application>Microsoft Office PowerPoint</Application>
  <PresentationFormat>Widescreen</PresentationFormat>
  <Paragraphs>103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Century Gothic</vt:lpstr>
      <vt:lpstr>Times New Roman</vt:lpstr>
      <vt:lpstr>Wingdings 3</vt:lpstr>
      <vt:lpstr>Ion</vt:lpstr>
      <vt:lpstr>Object-Relational Mapping (ORM)</vt:lpstr>
      <vt:lpstr>Basic Principles of ORM</vt:lpstr>
      <vt:lpstr>Benefits of ORM</vt:lpstr>
      <vt:lpstr>Importance in Modern Software Development </vt:lpstr>
      <vt:lpstr>Parallel Database in DBMS </vt:lpstr>
      <vt:lpstr>Key Features of Parallel Databases </vt:lpstr>
      <vt:lpstr>Types of Parallelism </vt:lpstr>
      <vt:lpstr>Benefits of Parallel Databases</vt:lpstr>
      <vt:lpstr>Applications of Parallel Databases </vt:lpstr>
      <vt:lpstr>Distributed Database in DBMS</vt:lpstr>
      <vt:lpstr>Key Characteristics </vt:lpstr>
      <vt:lpstr>Types of Distributed Databases </vt:lpstr>
      <vt:lpstr>PowerPoint Presentation</vt:lpstr>
      <vt:lpstr>PowerPoint Presentation</vt:lpstr>
      <vt:lpstr>Data Warehouse </vt:lpstr>
      <vt:lpstr>Characteristics of a Data Warehouse </vt:lpstr>
      <vt:lpstr>Architecture of Data Warehouse </vt:lpstr>
      <vt:lpstr>Benefits of a Data Warehouse </vt:lpstr>
      <vt:lpstr>Applications of Data Warehousing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Object-Relational Mapping (ORM)</dc:title>
  <dc:creator>ACER</dc:creator>
  <cp:lastModifiedBy>ACER</cp:lastModifiedBy>
  <cp:revision>3</cp:revision>
  <dcterms:created xsi:type="dcterms:W3CDTF">2025-07-04T06:14:48Z</dcterms:created>
  <dcterms:modified xsi:type="dcterms:W3CDTF">2025-07-04T06:36:37Z</dcterms:modified>
</cp:coreProperties>
</file>