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7"/>
  </p:notesMasterIdLst>
  <p:sldIdLst>
    <p:sldId id="257" r:id="rId2"/>
    <p:sldId id="277" r:id="rId3"/>
    <p:sldId id="280" r:id="rId4"/>
    <p:sldId id="278" r:id="rId5"/>
    <p:sldId id="281" r:id="rId6"/>
    <p:sldId id="279"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8" r:id="rId23"/>
    <p:sldId id="299" r:id="rId24"/>
    <p:sldId id="300" r:id="rId25"/>
    <p:sldId id="301" r:id="rId26"/>
    <p:sldId id="304" r:id="rId27"/>
    <p:sldId id="305" r:id="rId28"/>
    <p:sldId id="306" r:id="rId29"/>
    <p:sldId id="321" r:id="rId30"/>
    <p:sldId id="322"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27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8A1FD0-02A9-49E4-B65D-8930BCF3863F}" v="17" dt="2025-04-22T03:48:04.4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 Khadka" userId="df6bb32eb8d2b0ce" providerId="LiveId" clId="{C48A1FD0-02A9-49E4-B65D-8930BCF3863F}"/>
    <pc:docChg chg="undo redo custSel addSld delSld modSld">
      <pc:chgData name="Ravi Khadka" userId="df6bb32eb8d2b0ce" providerId="LiveId" clId="{C48A1FD0-02A9-49E4-B65D-8930BCF3863F}" dt="2025-04-22T03:48:58.388" v="315" actId="20577"/>
      <pc:docMkLst>
        <pc:docMk/>
      </pc:docMkLst>
      <pc:sldChg chg="modSp mod">
        <pc:chgData name="Ravi Khadka" userId="df6bb32eb8d2b0ce" providerId="LiveId" clId="{C48A1FD0-02A9-49E4-B65D-8930BCF3863F}" dt="2025-04-22T03:48:58.388" v="315" actId="20577"/>
        <pc:sldMkLst>
          <pc:docMk/>
          <pc:sldMk cId="2819078790" sldId="257"/>
        </pc:sldMkLst>
        <pc:spChg chg="mod">
          <ac:chgData name="Ravi Khadka" userId="df6bb32eb8d2b0ce" providerId="LiveId" clId="{C48A1FD0-02A9-49E4-B65D-8930BCF3863F}" dt="2025-04-22T03:48:58.388" v="315" actId="20577"/>
          <ac:spMkLst>
            <pc:docMk/>
            <pc:sldMk cId="2819078790" sldId="257"/>
            <ac:spMk id="3" creationId="{00000000-0000-0000-0000-000000000000}"/>
          </ac:spMkLst>
        </pc:spChg>
      </pc:sldChg>
      <pc:sldChg chg="del">
        <pc:chgData name="Ravi Khadka" userId="df6bb32eb8d2b0ce" providerId="LiveId" clId="{C48A1FD0-02A9-49E4-B65D-8930BCF3863F}" dt="2025-04-22T03:48:18.193" v="270" actId="47"/>
        <pc:sldMkLst>
          <pc:docMk/>
          <pc:sldMk cId="1825533833" sldId="302"/>
        </pc:sldMkLst>
      </pc:sldChg>
      <pc:sldChg chg="del">
        <pc:chgData name="Ravi Khadka" userId="df6bb32eb8d2b0ce" providerId="LiveId" clId="{C48A1FD0-02A9-49E4-B65D-8930BCF3863F}" dt="2025-04-22T03:48:20.262" v="271" actId="47"/>
        <pc:sldMkLst>
          <pc:docMk/>
          <pc:sldMk cId="1086593709" sldId="303"/>
        </pc:sldMkLst>
      </pc:sldChg>
      <pc:sldChg chg="modSp add mod">
        <pc:chgData name="Ravi Khadka" userId="df6bb32eb8d2b0ce" providerId="LiveId" clId="{C48A1FD0-02A9-49E4-B65D-8930BCF3863F}" dt="2025-04-22T03:30:53.699" v="21" actId="2710"/>
        <pc:sldMkLst>
          <pc:docMk/>
          <pc:sldMk cId="2575779619" sldId="307"/>
        </pc:sldMkLst>
        <pc:spChg chg="mod">
          <ac:chgData name="Ravi Khadka" userId="df6bb32eb8d2b0ce" providerId="LiveId" clId="{C48A1FD0-02A9-49E4-B65D-8930BCF3863F}" dt="2025-04-22T03:29:23.269" v="6" actId="207"/>
          <ac:spMkLst>
            <pc:docMk/>
            <pc:sldMk cId="2575779619" sldId="307"/>
            <ac:spMk id="2" creationId="{00000000-0000-0000-0000-000000000000}"/>
          </ac:spMkLst>
        </pc:spChg>
        <pc:spChg chg="mod">
          <ac:chgData name="Ravi Khadka" userId="df6bb32eb8d2b0ce" providerId="LiveId" clId="{C48A1FD0-02A9-49E4-B65D-8930BCF3863F}" dt="2025-04-22T03:30:53.699" v="21" actId="2710"/>
          <ac:spMkLst>
            <pc:docMk/>
            <pc:sldMk cId="2575779619" sldId="307"/>
            <ac:spMk id="3" creationId="{00000000-0000-0000-0000-000000000000}"/>
          </ac:spMkLst>
        </pc:spChg>
      </pc:sldChg>
      <pc:sldChg chg="modSp add mod">
        <pc:chgData name="Ravi Khadka" userId="df6bb32eb8d2b0ce" providerId="LiveId" clId="{C48A1FD0-02A9-49E4-B65D-8930BCF3863F}" dt="2025-04-22T03:32:29.119" v="52" actId="113"/>
        <pc:sldMkLst>
          <pc:docMk/>
          <pc:sldMk cId="2373755227" sldId="308"/>
        </pc:sldMkLst>
        <pc:spChg chg="mod">
          <ac:chgData name="Ravi Khadka" userId="df6bb32eb8d2b0ce" providerId="LiveId" clId="{C48A1FD0-02A9-49E4-B65D-8930BCF3863F}" dt="2025-04-22T03:31:37.842" v="33" actId="20577"/>
          <ac:spMkLst>
            <pc:docMk/>
            <pc:sldMk cId="2373755227" sldId="308"/>
            <ac:spMk id="2" creationId="{00000000-0000-0000-0000-000000000000}"/>
          </ac:spMkLst>
        </pc:spChg>
        <pc:spChg chg="mod">
          <ac:chgData name="Ravi Khadka" userId="df6bb32eb8d2b0ce" providerId="LiveId" clId="{C48A1FD0-02A9-49E4-B65D-8930BCF3863F}" dt="2025-04-22T03:32:29.119" v="52" actId="113"/>
          <ac:spMkLst>
            <pc:docMk/>
            <pc:sldMk cId="2373755227" sldId="308"/>
            <ac:spMk id="3" creationId="{00000000-0000-0000-0000-000000000000}"/>
          </ac:spMkLst>
        </pc:spChg>
      </pc:sldChg>
      <pc:sldChg chg="addSp delSp modSp add mod">
        <pc:chgData name="Ravi Khadka" userId="df6bb32eb8d2b0ce" providerId="LiveId" clId="{C48A1FD0-02A9-49E4-B65D-8930BCF3863F}" dt="2025-04-22T03:33:28.960" v="78" actId="20577"/>
        <pc:sldMkLst>
          <pc:docMk/>
          <pc:sldMk cId="588860399" sldId="309"/>
        </pc:sldMkLst>
        <pc:spChg chg="mod">
          <ac:chgData name="Ravi Khadka" userId="df6bb32eb8d2b0ce" providerId="LiveId" clId="{C48A1FD0-02A9-49E4-B65D-8930BCF3863F}" dt="2025-04-22T03:33:28.960" v="78" actId="20577"/>
          <ac:spMkLst>
            <pc:docMk/>
            <pc:sldMk cId="588860399" sldId="309"/>
            <ac:spMk id="3" creationId="{00000000-0000-0000-0000-000000000000}"/>
          </ac:spMkLst>
        </pc:spChg>
        <pc:picChg chg="add del">
          <ac:chgData name="Ravi Khadka" userId="df6bb32eb8d2b0ce" providerId="LiveId" clId="{C48A1FD0-02A9-49E4-B65D-8930BCF3863F}" dt="2025-04-22T03:33:08.669" v="63" actId="22"/>
          <ac:picMkLst>
            <pc:docMk/>
            <pc:sldMk cId="588860399" sldId="309"/>
            <ac:picMk id="5" creationId="{18E1CECC-D49E-305D-DBEB-8F8CAD0FECA5}"/>
          </ac:picMkLst>
        </pc:picChg>
      </pc:sldChg>
      <pc:sldChg chg="addSp modSp add mod">
        <pc:chgData name="Ravi Khadka" userId="df6bb32eb8d2b0ce" providerId="LiveId" clId="{C48A1FD0-02A9-49E4-B65D-8930BCF3863F}" dt="2025-04-22T03:33:59.731" v="84" actId="14100"/>
        <pc:sldMkLst>
          <pc:docMk/>
          <pc:sldMk cId="485075022" sldId="310"/>
        </pc:sldMkLst>
        <pc:spChg chg="mod">
          <ac:chgData name="Ravi Khadka" userId="df6bb32eb8d2b0ce" providerId="LiveId" clId="{C48A1FD0-02A9-49E4-B65D-8930BCF3863F}" dt="2025-04-22T03:33:43.789" v="81" actId="14100"/>
          <ac:spMkLst>
            <pc:docMk/>
            <pc:sldMk cId="485075022" sldId="310"/>
            <ac:spMk id="3" creationId="{00000000-0000-0000-0000-000000000000}"/>
          </ac:spMkLst>
        </pc:spChg>
        <pc:picChg chg="add mod">
          <ac:chgData name="Ravi Khadka" userId="df6bb32eb8d2b0ce" providerId="LiveId" clId="{C48A1FD0-02A9-49E4-B65D-8930BCF3863F}" dt="2025-04-22T03:33:59.731" v="84" actId="14100"/>
          <ac:picMkLst>
            <pc:docMk/>
            <pc:sldMk cId="485075022" sldId="310"/>
            <ac:picMk id="4" creationId="{AB304F5C-7D6A-B88E-A47D-7959BECE41B3}"/>
          </ac:picMkLst>
        </pc:picChg>
      </pc:sldChg>
      <pc:sldChg chg="modSp add mod">
        <pc:chgData name="Ravi Khadka" userId="df6bb32eb8d2b0ce" providerId="LiveId" clId="{C48A1FD0-02A9-49E4-B65D-8930BCF3863F}" dt="2025-04-22T03:35:02.066" v="100" actId="20577"/>
        <pc:sldMkLst>
          <pc:docMk/>
          <pc:sldMk cId="973340616" sldId="311"/>
        </pc:sldMkLst>
        <pc:spChg chg="mod">
          <ac:chgData name="Ravi Khadka" userId="df6bb32eb8d2b0ce" providerId="LiveId" clId="{C48A1FD0-02A9-49E4-B65D-8930BCF3863F}" dt="2025-04-22T03:35:02.066" v="100" actId="20577"/>
          <ac:spMkLst>
            <pc:docMk/>
            <pc:sldMk cId="973340616" sldId="311"/>
            <ac:spMk id="3" creationId="{00000000-0000-0000-0000-000000000000}"/>
          </ac:spMkLst>
        </pc:spChg>
      </pc:sldChg>
      <pc:sldChg chg="addSp delSp modSp add mod">
        <pc:chgData name="Ravi Khadka" userId="df6bb32eb8d2b0ce" providerId="LiveId" clId="{C48A1FD0-02A9-49E4-B65D-8930BCF3863F}" dt="2025-04-22T03:36:44.399" v="115" actId="1076"/>
        <pc:sldMkLst>
          <pc:docMk/>
          <pc:sldMk cId="472991095" sldId="312"/>
        </pc:sldMkLst>
        <pc:spChg chg="mod">
          <ac:chgData name="Ravi Khadka" userId="df6bb32eb8d2b0ce" providerId="LiveId" clId="{C48A1FD0-02A9-49E4-B65D-8930BCF3863F}" dt="2025-04-22T03:35:16.307" v="103" actId="20577"/>
          <ac:spMkLst>
            <pc:docMk/>
            <pc:sldMk cId="472991095" sldId="312"/>
            <ac:spMk id="3" creationId="{00000000-0000-0000-0000-000000000000}"/>
          </ac:spMkLst>
        </pc:spChg>
        <pc:spChg chg="add mod">
          <ac:chgData name="Ravi Khadka" userId="df6bb32eb8d2b0ce" providerId="LiveId" clId="{C48A1FD0-02A9-49E4-B65D-8930BCF3863F}" dt="2025-04-22T03:36:40.205" v="114" actId="1076"/>
          <ac:spMkLst>
            <pc:docMk/>
            <pc:sldMk cId="472991095" sldId="312"/>
            <ac:spMk id="7" creationId="{8954422C-7E90-B08B-E069-785B4FA5A5FD}"/>
          </ac:spMkLst>
        </pc:spChg>
        <pc:picChg chg="del">
          <ac:chgData name="Ravi Khadka" userId="df6bb32eb8d2b0ce" providerId="LiveId" clId="{C48A1FD0-02A9-49E4-B65D-8930BCF3863F}" dt="2025-04-22T03:35:19.509" v="104" actId="478"/>
          <ac:picMkLst>
            <pc:docMk/>
            <pc:sldMk cId="472991095" sldId="312"/>
            <ac:picMk id="4" creationId="{AB304F5C-7D6A-B88E-A47D-7959BECE41B3}"/>
          </ac:picMkLst>
        </pc:picChg>
        <pc:picChg chg="add mod">
          <ac:chgData name="Ravi Khadka" userId="df6bb32eb8d2b0ce" providerId="LiveId" clId="{C48A1FD0-02A9-49E4-B65D-8930BCF3863F}" dt="2025-04-22T03:36:44.399" v="115" actId="1076"/>
          <ac:picMkLst>
            <pc:docMk/>
            <pc:sldMk cId="472991095" sldId="312"/>
            <ac:picMk id="5" creationId="{E424C836-CD11-2D41-5B41-6C9F4CC6C188}"/>
          </ac:picMkLst>
        </pc:picChg>
      </pc:sldChg>
      <pc:sldChg chg="modSp add mod">
        <pc:chgData name="Ravi Khadka" userId="df6bb32eb8d2b0ce" providerId="LiveId" clId="{C48A1FD0-02A9-49E4-B65D-8930BCF3863F}" dt="2025-04-22T03:37:45.712" v="125" actId="113"/>
        <pc:sldMkLst>
          <pc:docMk/>
          <pc:sldMk cId="1123891287" sldId="313"/>
        </pc:sldMkLst>
        <pc:spChg chg="mod">
          <ac:chgData name="Ravi Khadka" userId="df6bb32eb8d2b0ce" providerId="LiveId" clId="{C48A1FD0-02A9-49E4-B65D-8930BCF3863F}" dt="2025-04-22T03:37:45.712" v="125" actId="113"/>
          <ac:spMkLst>
            <pc:docMk/>
            <pc:sldMk cId="1123891287" sldId="313"/>
            <ac:spMk id="3" creationId="{00000000-0000-0000-0000-000000000000}"/>
          </ac:spMkLst>
        </pc:spChg>
      </pc:sldChg>
      <pc:sldChg chg="modSp add mod">
        <pc:chgData name="Ravi Khadka" userId="df6bb32eb8d2b0ce" providerId="LiveId" clId="{C48A1FD0-02A9-49E4-B65D-8930BCF3863F}" dt="2025-04-22T03:38:30.457" v="145" actId="20577"/>
        <pc:sldMkLst>
          <pc:docMk/>
          <pc:sldMk cId="173668649" sldId="314"/>
        </pc:sldMkLst>
        <pc:spChg chg="mod">
          <ac:chgData name="Ravi Khadka" userId="df6bb32eb8d2b0ce" providerId="LiveId" clId="{C48A1FD0-02A9-49E4-B65D-8930BCF3863F}" dt="2025-04-22T03:38:30.457" v="145" actId="20577"/>
          <ac:spMkLst>
            <pc:docMk/>
            <pc:sldMk cId="173668649" sldId="314"/>
            <ac:spMk id="3" creationId="{00000000-0000-0000-0000-000000000000}"/>
          </ac:spMkLst>
        </pc:spChg>
      </pc:sldChg>
      <pc:sldChg chg="modSp add mod">
        <pc:chgData name="Ravi Khadka" userId="df6bb32eb8d2b0ce" providerId="LiveId" clId="{C48A1FD0-02A9-49E4-B65D-8930BCF3863F}" dt="2025-04-22T03:39:08.647" v="156" actId="20577"/>
        <pc:sldMkLst>
          <pc:docMk/>
          <pc:sldMk cId="3681848936" sldId="315"/>
        </pc:sldMkLst>
        <pc:spChg chg="mod">
          <ac:chgData name="Ravi Khadka" userId="df6bb32eb8d2b0ce" providerId="LiveId" clId="{C48A1FD0-02A9-49E4-B65D-8930BCF3863F}" dt="2025-04-22T03:39:08.647" v="156" actId="20577"/>
          <ac:spMkLst>
            <pc:docMk/>
            <pc:sldMk cId="3681848936" sldId="315"/>
            <ac:spMk id="3" creationId="{00000000-0000-0000-0000-000000000000}"/>
          </ac:spMkLst>
        </pc:spChg>
      </pc:sldChg>
      <pc:sldChg chg="addSp delSp modSp add mod">
        <pc:chgData name="Ravi Khadka" userId="df6bb32eb8d2b0ce" providerId="LiveId" clId="{C48A1FD0-02A9-49E4-B65D-8930BCF3863F}" dt="2025-04-22T03:43:22.225" v="240" actId="20577"/>
        <pc:sldMkLst>
          <pc:docMk/>
          <pc:sldMk cId="2988712612" sldId="316"/>
        </pc:sldMkLst>
        <pc:spChg chg="mod">
          <ac:chgData name="Ravi Khadka" userId="df6bb32eb8d2b0ce" providerId="LiveId" clId="{C48A1FD0-02A9-49E4-B65D-8930BCF3863F}" dt="2025-04-22T03:43:22.225" v="240" actId="20577"/>
          <ac:spMkLst>
            <pc:docMk/>
            <pc:sldMk cId="2988712612" sldId="316"/>
            <ac:spMk id="2" creationId="{00000000-0000-0000-0000-000000000000}"/>
          </ac:spMkLst>
        </pc:spChg>
        <pc:picChg chg="add mod">
          <ac:chgData name="Ravi Khadka" userId="df6bb32eb8d2b0ce" providerId="LiveId" clId="{C48A1FD0-02A9-49E4-B65D-8930BCF3863F}" dt="2025-04-22T03:43:09.642" v="202" actId="14100"/>
          <ac:picMkLst>
            <pc:docMk/>
            <pc:sldMk cId="2988712612" sldId="316"/>
            <ac:picMk id="4" creationId="{CC8CDB6E-8448-4958-F6A3-2A336854C1C2}"/>
          </ac:picMkLst>
        </pc:picChg>
        <pc:picChg chg="del">
          <ac:chgData name="Ravi Khadka" userId="df6bb32eb8d2b0ce" providerId="LiveId" clId="{C48A1FD0-02A9-49E4-B65D-8930BCF3863F}" dt="2025-04-22T03:43:02.858" v="199" actId="478"/>
          <ac:picMkLst>
            <pc:docMk/>
            <pc:sldMk cId="2988712612" sldId="316"/>
            <ac:picMk id="4098" creationId="{891B0644-6460-46EA-9BA4-08DB62D135D2}"/>
          </ac:picMkLst>
        </pc:picChg>
      </pc:sldChg>
      <pc:sldChg chg="new del">
        <pc:chgData name="Ravi Khadka" userId="df6bb32eb8d2b0ce" providerId="LiveId" clId="{C48A1FD0-02A9-49E4-B65D-8930BCF3863F}" dt="2025-04-22T03:42:54.477" v="197" actId="47"/>
        <pc:sldMkLst>
          <pc:docMk/>
          <pc:sldMk cId="3308878576" sldId="316"/>
        </pc:sldMkLst>
      </pc:sldChg>
      <pc:sldChg chg="addSp delSp modSp add mod">
        <pc:chgData name="Ravi Khadka" userId="df6bb32eb8d2b0ce" providerId="LiveId" clId="{C48A1FD0-02A9-49E4-B65D-8930BCF3863F}" dt="2025-04-22T03:44:54.238" v="246" actId="14100"/>
        <pc:sldMkLst>
          <pc:docMk/>
          <pc:sldMk cId="3458975932" sldId="317"/>
        </pc:sldMkLst>
        <pc:picChg chg="del">
          <ac:chgData name="Ravi Khadka" userId="df6bb32eb8d2b0ce" providerId="LiveId" clId="{C48A1FD0-02A9-49E4-B65D-8930BCF3863F}" dt="2025-04-22T03:43:32.084" v="242" actId="478"/>
          <ac:picMkLst>
            <pc:docMk/>
            <pc:sldMk cId="3458975932" sldId="317"/>
            <ac:picMk id="4" creationId="{CC8CDB6E-8448-4958-F6A3-2A336854C1C2}"/>
          </ac:picMkLst>
        </pc:picChg>
        <pc:picChg chg="add mod">
          <ac:chgData name="Ravi Khadka" userId="df6bb32eb8d2b0ce" providerId="LiveId" clId="{C48A1FD0-02A9-49E4-B65D-8930BCF3863F}" dt="2025-04-22T03:44:54.238" v="246" actId="14100"/>
          <ac:picMkLst>
            <pc:docMk/>
            <pc:sldMk cId="3458975932" sldId="317"/>
            <ac:picMk id="5" creationId="{D08C8CFB-FF32-DCDA-562A-6DFAD7168C9E}"/>
          </ac:picMkLst>
        </pc:picChg>
      </pc:sldChg>
      <pc:sldChg chg="addSp delSp modSp add mod">
        <pc:chgData name="Ravi Khadka" userId="df6bb32eb8d2b0ce" providerId="LiveId" clId="{C48A1FD0-02A9-49E4-B65D-8930BCF3863F}" dt="2025-04-22T03:45:28.633" v="252" actId="14100"/>
        <pc:sldMkLst>
          <pc:docMk/>
          <pc:sldMk cId="2060668556" sldId="318"/>
        </pc:sldMkLst>
        <pc:picChg chg="add mod">
          <ac:chgData name="Ravi Khadka" userId="df6bb32eb8d2b0ce" providerId="LiveId" clId="{C48A1FD0-02A9-49E4-B65D-8930BCF3863F}" dt="2025-04-22T03:45:28.633" v="252" actId="14100"/>
          <ac:picMkLst>
            <pc:docMk/>
            <pc:sldMk cId="2060668556" sldId="318"/>
            <ac:picMk id="4" creationId="{65CD5CCB-B003-AFFB-DEAA-86BEC7C98C16}"/>
          </ac:picMkLst>
        </pc:picChg>
        <pc:picChg chg="del">
          <ac:chgData name="Ravi Khadka" userId="df6bb32eb8d2b0ce" providerId="LiveId" clId="{C48A1FD0-02A9-49E4-B65D-8930BCF3863F}" dt="2025-04-22T03:45:02.177" v="248" actId="478"/>
          <ac:picMkLst>
            <pc:docMk/>
            <pc:sldMk cId="2060668556" sldId="318"/>
            <ac:picMk id="5" creationId="{D08C8CFB-FF32-DCDA-562A-6DFAD7168C9E}"/>
          </ac:picMkLst>
        </pc:picChg>
      </pc:sldChg>
      <pc:sldChg chg="addSp delSp modSp add mod">
        <pc:chgData name="Ravi Khadka" userId="df6bb32eb8d2b0ce" providerId="LiveId" clId="{C48A1FD0-02A9-49E4-B65D-8930BCF3863F}" dt="2025-04-22T03:47:18.284" v="268" actId="14100"/>
        <pc:sldMkLst>
          <pc:docMk/>
          <pc:sldMk cId="1172767382" sldId="319"/>
        </pc:sldMkLst>
        <pc:picChg chg="del">
          <ac:chgData name="Ravi Khadka" userId="df6bb32eb8d2b0ce" providerId="LiveId" clId="{C48A1FD0-02A9-49E4-B65D-8930BCF3863F}" dt="2025-04-22T03:45:36.302" v="254" actId="478"/>
          <ac:picMkLst>
            <pc:docMk/>
            <pc:sldMk cId="1172767382" sldId="319"/>
            <ac:picMk id="4" creationId="{65CD5CCB-B003-AFFB-DEAA-86BEC7C98C16}"/>
          </ac:picMkLst>
        </pc:picChg>
        <pc:picChg chg="add del mod">
          <ac:chgData name="Ravi Khadka" userId="df6bb32eb8d2b0ce" providerId="LiveId" clId="{C48A1FD0-02A9-49E4-B65D-8930BCF3863F}" dt="2025-04-22T03:46:54.996" v="265" actId="478"/>
          <ac:picMkLst>
            <pc:docMk/>
            <pc:sldMk cId="1172767382" sldId="319"/>
            <ac:picMk id="5" creationId="{808015B9-3092-74FC-AE4E-E80607B77F9E}"/>
          </ac:picMkLst>
        </pc:picChg>
        <pc:picChg chg="add mod">
          <ac:chgData name="Ravi Khadka" userId="df6bb32eb8d2b0ce" providerId="LiveId" clId="{C48A1FD0-02A9-49E4-B65D-8930BCF3863F}" dt="2025-04-22T03:47:18.284" v="268" actId="14100"/>
          <ac:picMkLst>
            <pc:docMk/>
            <pc:sldMk cId="1172767382" sldId="319"/>
            <ac:picMk id="7" creationId="{1FA3C073-3E18-831E-60C6-803D1ACDDE42}"/>
          </ac:picMkLst>
        </pc:picChg>
      </pc:sldChg>
      <pc:sldChg chg="addSp delSp modSp add mod">
        <pc:chgData name="Ravi Khadka" userId="df6bb32eb8d2b0ce" providerId="LiveId" clId="{C48A1FD0-02A9-49E4-B65D-8930BCF3863F}" dt="2025-04-22T03:46:50.688" v="264" actId="14100"/>
        <pc:sldMkLst>
          <pc:docMk/>
          <pc:sldMk cId="4061979788" sldId="320"/>
        </pc:sldMkLst>
        <pc:picChg chg="add mod">
          <ac:chgData name="Ravi Khadka" userId="df6bb32eb8d2b0ce" providerId="LiveId" clId="{C48A1FD0-02A9-49E4-B65D-8930BCF3863F}" dt="2025-04-22T03:46:50.688" v="264" actId="14100"/>
          <ac:picMkLst>
            <pc:docMk/>
            <pc:sldMk cId="4061979788" sldId="320"/>
            <ac:picMk id="4" creationId="{22C71CFF-B795-6A02-30C9-62570C6873F6}"/>
          </ac:picMkLst>
        </pc:picChg>
        <pc:picChg chg="del">
          <ac:chgData name="Ravi Khadka" userId="df6bb32eb8d2b0ce" providerId="LiveId" clId="{C48A1FD0-02A9-49E4-B65D-8930BCF3863F}" dt="2025-04-22T03:46:18.647" v="260" actId="478"/>
          <ac:picMkLst>
            <pc:docMk/>
            <pc:sldMk cId="4061979788" sldId="320"/>
            <ac:picMk id="5" creationId="{808015B9-3092-74FC-AE4E-E80607B77F9E}"/>
          </ac:picMkLst>
        </pc:picChg>
      </pc:sldChg>
      <pc:sldChg chg="add">
        <pc:chgData name="Ravi Khadka" userId="df6bb32eb8d2b0ce" providerId="LiveId" clId="{C48A1FD0-02A9-49E4-B65D-8930BCF3863F}" dt="2025-04-22T03:48:04.483" v="269"/>
        <pc:sldMkLst>
          <pc:docMk/>
          <pc:sldMk cId="922321927" sldId="321"/>
        </pc:sldMkLst>
      </pc:sldChg>
      <pc:sldChg chg="add">
        <pc:chgData name="Ravi Khadka" userId="df6bb32eb8d2b0ce" providerId="LiveId" clId="{C48A1FD0-02A9-49E4-B65D-8930BCF3863F}" dt="2025-04-22T03:48:04.483" v="269"/>
        <pc:sldMkLst>
          <pc:docMk/>
          <pc:sldMk cId="3813675172" sldId="32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73DF-4ACA-4A4E-BE24-698A41846534}" type="datetimeFigureOut">
              <a:rPr lang="en-US" smtClean="0"/>
              <a:t>4/22/2025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F0832-C019-46EE-973A-B4AFD6309CA0}" type="slidenum">
              <a:rPr lang="en-US" smtClean="0"/>
              <a:t>‹#›</a:t>
            </a:fld>
            <a:endParaRPr lang="en-US"/>
          </a:p>
        </p:txBody>
      </p:sp>
    </p:spTree>
    <p:extLst>
      <p:ext uri="{BB962C8B-B14F-4D97-AF65-F5344CB8AC3E}">
        <p14:creationId xmlns:p14="http://schemas.microsoft.com/office/powerpoint/2010/main" val="2471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0F0832-C019-46EE-973A-B4AFD6309CA0}" type="slidenum">
              <a:rPr lang="en-US" smtClean="0"/>
              <a:t>1</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a:t>
            </a:fld>
            <a:endParaRPr lang="en-US"/>
          </a:p>
        </p:txBody>
      </p:sp>
    </p:spTree>
    <p:extLst>
      <p:ext uri="{BB962C8B-B14F-4D97-AF65-F5344CB8AC3E}">
        <p14:creationId xmlns:p14="http://schemas.microsoft.com/office/powerpoint/2010/main" val="33252351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a:t>
            </a:fld>
            <a:endParaRPr lang="en-US"/>
          </a:p>
        </p:txBody>
      </p:sp>
    </p:spTree>
    <p:extLst>
      <p:ext uri="{BB962C8B-B14F-4D97-AF65-F5344CB8AC3E}">
        <p14:creationId xmlns:p14="http://schemas.microsoft.com/office/powerpoint/2010/main" val="2522985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15</a:t>
            </a:fld>
            <a:endParaRPr lang="en-US"/>
          </a:p>
        </p:txBody>
      </p:sp>
    </p:spTree>
    <p:extLst>
      <p:ext uri="{BB962C8B-B14F-4D97-AF65-F5344CB8AC3E}">
        <p14:creationId xmlns:p14="http://schemas.microsoft.com/office/powerpoint/2010/main" val="29740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16</a:t>
            </a:fld>
            <a:endParaRPr lang="en-US"/>
          </a:p>
        </p:txBody>
      </p:sp>
    </p:spTree>
    <p:extLst>
      <p:ext uri="{BB962C8B-B14F-4D97-AF65-F5344CB8AC3E}">
        <p14:creationId xmlns:p14="http://schemas.microsoft.com/office/powerpoint/2010/main" val="333875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17</a:t>
            </a:fld>
            <a:endParaRPr lang="en-US"/>
          </a:p>
        </p:txBody>
      </p:sp>
    </p:spTree>
    <p:extLst>
      <p:ext uri="{BB962C8B-B14F-4D97-AF65-F5344CB8AC3E}">
        <p14:creationId xmlns:p14="http://schemas.microsoft.com/office/powerpoint/2010/main" val="3783788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18</a:t>
            </a:fld>
            <a:endParaRPr lang="en-US"/>
          </a:p>
        </p:txBody>
      </p:sp>
    </p:spTree>
    <p:extLst>
      <p:ext uri="{BB962C8B-B14F-4D97-AF65-F5344CB8AC3E}">
        <p14:creationId xmlns:p14="http://schemas.microsoft.com/office/powerpoint/2010/main" val="1372487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19</a:t>
            </a:fld>
            <a:endParaRPr lang="en-US"/>
          </a:p>
        </p:txBody>
      </p:sp>
    </p:spTree>
    <p:extLst>
      <p:ext uri="{BB962C8B-B14F-4D97-AF65-F5344CB8AC3E}">
        <p14:creationId xmlns:p14="http://schemas.microsoft.com/office/powerpoint/2010/main" val="1621221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20</a:t>
            </a:fld>
            <a:endParaRPr lang="en-US"/>
          </a:p>
        </p:txBody>
      </p:sp>
    </p:spTree>
    <p:extLst>
      <p:ext uri="{BB962C8B-B14F-4D97-AF65-F5344CB8AC3E}">
        <p14:creationId xmlns:p14="http://schemas.microsoft.com/office/powerpoint/2010/main" val="2064071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21</a:t>
            </a:fld>
            <a:endParaRPr lang="en-US"/>
          </a:p>
        </p:txBody>
      </p:sp>
    </p:spTree>
    <p:extLst>
      <p:ext uri="{BB962C8B-B14F-4D97-AF65-F5344CB8AC3E}">
        <p14:creationId xmlns:p14="http://schemas.microsoft.com/office/powerpoint/2010/main" val="26212184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22</a:t>
            </a:fld>
            <a:endParaRPr lang="en-US"/>
          </a:p>
        </p:txBody>
      </p:sp>
    </p:spTree>
    <p:extLst>
      <p:ext uri="{BB962C8B-B14F-4D97-AF65-F5344CB8AC3E}">
        <p14:creationId xmlns:p14="http://schemas.microsoft.com/office/powerpoint/2010/main" val="20371956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a:t>
            </a:fld>
            <a:endParaRPr lang="en-US"/>
          </a:p>
        </p:txBody>
      </p:sp>
    </p:spTree>
    <p:extLst>
      <p:ext uri="{BB962C8B-B14F-4D97-AF65-F5344CB8AC3E}">
        <p14:creationId xmlns:p14="http://schemas.microsoft.com/office/powerpoint/2010/main" val="2057081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23</a:t>
            </a:fld>
            <a:endParaRPr lang="en-US"/>
          </a:p>
        </p:txBody>
      </p:sp>
    </p:spTree>
    <p:extLst>
      <p:ext uri="{BB962C8B-B14F-4D97-AF65-F5344CB8AC3E}">
        <p14:creationId xmlns:p14="http://schemas.microsoft.com/office/powerpoint/2010/main" val="2755487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24</a:t>
            </a:fld>
            <a:endParaRPr lang="en-US"/>
          </a:p>
        </p:txBody>
      </p:sp>
    </p:spTree>
    <p:extLst>
      <p:ext uri="{BB962C8B-B14F-4D97-AF65-F5344CB8AC3E}">
        <p14:creationId xmlns:p14="http://schemas.microsoft.com/office/powerpoint/2010/main" val="26227632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25</a:t>
            </a:fld>
            <a:endParaRPr lang="en-US"/>
          </a:p>
        </p:txBody>
      </p:sp>
    </p:spTree>
    <p:extLst>
      <p:ext uri="{BB962C8B-B14F-4D97-AF65-F5344CB8AC3E}">
        <p14:creationId xmlns:p14="http://schemas.microsoft.com/office/powerpoint/2010/main" val="26540772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26</a:t>
            </a:fld>
            <a:endParaRPr lang="en-US"/>
          </a:p>
        </p:txBody>
      </p:sp>
    </p:spTree>
    <p:extLst>
      <p:ext uri="{BB962C8B-B14F-4D97-AF65-F5344CB8AC3E}">
        <p14:creationId xmlns:p14="http://schemas.microsoft.com/office/powerpoint/2010/main" val="7598026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27</a:t>
            </a:fld>
            <a:endParaRPr lang="en-US"/>
          </a:p>
        </p:txBody>
      </p:sp>
    </p:spTree>
    <p:extLst>
      <p:ext uri="{BB962C8B-B14F-4D97-AF65-F5344CB8AC3E}">
        <p14:creationId xmlns:p14="http://schemas.microsoft.com/office/powerpoint/2010/main" val="42437950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28</a:t>
            </a:fld>
            <a:endParaRPr lang="en-US"/>
          </a:p>
        </p:txBody>
      </p:sp>
    </p:spTree>
    <p:extLst>
      <p:ext uri="{BB962C8B-B14F-4D97-AF65-F5344CB8AC3E}">
        <p14:creationId xmlns:p14="http://schemas.microsoft.com/office/powerpoint/2010/main" val="14857584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29</a:t>
            </a:fld>
            <a:endParaRPr lang="en-US"/>
          </a:p>
        </p:txBody>
      </p:sp>
    </p:spTree>
    <p:extLst>
      <p:ext uri="{BB962C8B-B14F-4D97-AF65-F5344CB8AC3E}">
        <p14:creationId xmlns:p14="http://schemas.microsoft.com/office/powerpoint/2010/main" val="36024010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30</a:t>
            </a:fld>
            <a:endParaRPr lang="en-US"/>
          </a:p>
        </p:txBody>
      </p:sp>
    </p:spTree>
    <p:extLst>
      <p:ext uri="{BB962C8B-B14F-4D97-AF65-F5344CB8AC3E}">
        <p14:creationId xmlns:p14="http://schemas.microsoft.com/office/powerpoint/2010/main" val="3079657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31</a:t>
            </a:fld>
            <a:endParaRPr lang="en-US"/>
          </a:p>
        </p:txBody>
      </p:sp>
    </p:spTree>
    <p:extLst>
      <p:ext uri="{BB962C8B-B14F-4D97-AF65-F5344CB8AC3E}">
        <p14:creationId xmlns:p14="http://schemas.microsoft.com/office/powerpoint/2010/main" val="298310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32</a:t>
            </a:fld>
            <a:endParaRPr lang="en-US"/>
          </a:p>
        </p:txBody>
      </p:sp>
    </p:spTree>
    <p:extLst>
      <p:ext uri="{BB962C8B-B14F-4D97-AF65-F5344CB8AC3E}">
        <p14:creationId xmlns:p14="http://schemas.microsoft.com/office/powerpoint/2010/main" val="3958655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a:t>
            </a:fld>
            <a:endParaRPr lang="en-US"/>
          </a:p>
        </p:txBody>
      </p:sp>
    </p:spTree>
    <p:extLst>
      <p:ext uri="{BB962C8B-B14F-4D97-AF65-F5344CB8AC3E}">
        <p14:creationId xmlns:p14="http://schemas.microsoft.com/office/powerpoint/2010/main" val="29723798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33</a:t>
            </a:fld>
            <a:endParaRPr lang="en-US"/>
          </a:p>
        </p:txBody>
      </p:sp>
    </p:spTree>
    <p:extLst>
      <p:ext uri="{BB962C8B-B14F-4D97-AF65-F5344CB8AC3E}">
        <p14:creationId xmlns:p14="http://schemas.microsoft.com/office/powerpoint/2010/main" val="11534764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34</a:t>
            </a:fld>
            <a:endParaRPr lang="en-US"/>
          </a:p>
        </p:txBody>
      </p:sp>
    </p:spTree>
    <p:extLst>
      <p:ext uri="{BB962C8B-B14F-4D97-AF65-F5344CB8AC3E}">
        <p14:creationId xmlns:p14="http://schemas.microsoft.com/office/powerpoint/2010/main" val="95112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35</a:t>
            </a:fld>
            <a:endParaRPr lang="en-US"/>
          </a:p>
        </p:txBody>
      </p:sp>
    </p:spTree>
    <p:extLst>
      <p:ext uri="{BB962C8B-B14F-4D97-AF65-F5344CB8AC3E}">
        <p14:creationId xmlns:p14="http://schemas.microsoft.com/office/powerpoint/2010/main" val="2893780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36</a:t>
            </a:fld>
            <a:endParaRPr lang="en-US"/>
          </a:p>
        </p:txBody>
      </p:sp>
    </p:spTree>
    <p:extLst>
      <p:ext uri="{BB962C8B-B14F-4D97-AF65-F5344CB8AC3E}">
        <p14:creationId xmlns:p14="http://schemas.microsoft.com/office/powerpoint/2010/main" val="12619638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37</a:t>
            </a:fld>
            <a:endParaRPr lang="en-US"/>
          </a:p>
        </p:txBody>
      </p:sp>
    </p:spTree>
    <p:extLst>
      <p:ext uri="{BB962C8B-B14F-4D97-AF65-F5344CB8AC3E}">
        <p14:creationId xmlns:p14="http://schemas.microsoft.com/office/powerpoint/2010/main" val="13464329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38</a:t>
            </a:fld>
            <a:endParaRPr lang="en-US"/>
          </a:p>
        </p:txBody>
      </p:sp>
    </p:spTree>
    <p:extLst>
      <p:ext uri="{BB962C8B-B14F-4D97-AF65-F5344CB8AC3E}">
        <p14:creationId xmlns:p14="http://schemas.microsoft.com/office/powerpoint/2010/main" val="36088647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39</a:t>
            </a:fld>
            <a:endParaRPr lang="en-US"/>
          </a:p>
        </p:txBody>
      </p:sp>
    </p:spTree>
    <p:extLst>
      <p:ext uri="{BB962C8B-B14F-4D97-AF65-F5344CB8AC3E}">
        <p14:creationId xmlns:p14="http://schemas.microsoft.com/office/powerpoint/2010/main" val="40988288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40</a:t>
            </a:fld>
            <a:endParaRPr lang="en-US"/>
          </a:p>
        </p:txBody>
      </p:sp>
    </p:spTree>
    <p:extLst>
      <p:ext uri="{BB962C8B-B14F-4D97-AF65-F5344CB8AC3E}">
        <p14:creationId xmlns:p14="http://schemas.microsoft.com/office/powerpoint/2010/main" val="12580675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41</a:t>
            </a:fld>
            <a:endParaRPr lang="en-US"/>
          </a:p>
        </p:txBody>
      </p:sp>
    </p:spTree>
    <p:extLst>
      <p:ext uri="{BB962C8B-B14F-4D97-AF65-F5344CB8AC3E}">
        <p14:creationId xmlns:p14="http://schemas.microsoft.com/office/powerpoint/2010/main" val="35534427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42</a:t>
            </a:fld>
            <a:endParaRPr lang="en-US"/>
          </a:p>
        </p:txBody>
      </p:sp>
    </p:spTree>
    <p:extLst>
      <p:ext uri="{BB962C8B-B14F-4D97-AF65-F5344CB8AC3E}">
        <p14:creationId xmlns:p14="http://schemas.microsoft.com/office/powerpoint/2010/main" val="6398304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a:t>
            </a:fld>
            <a:endParaRPr lang="en-US"/>
          </a:p>
        </p:txBody>
      </p:sp>
    </p:spTree>
    <p:extLst>
      <p:ext uri="{BB962C8B-B14F-4D97-AF65-F5344CB8AC3E}">
        <p14:creationId xmlns:p14="http://schemas.microsoft.com/office/powerpoint/2010/main" val="9021721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43</a:t>
            </a:fld>
            <a:endParaRPr lang="en-US"/>
          </a:p>
        </p:txBody>
      </p:sp>
    </p:spTree>
    <p:extLst>
      <p:ext uri="{BB962C8B-B14F-4D97-AF65-F5344CB8AC3E}">
        <p14:creationId xmlns:p14="http://schemas.microsoft.com/office/powerpoint/2010/main" val="26555843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44</a:t>
            </a:fld>
            <a:endParaRPr lang="en-US"/>
          </a:p>
        </p:txBody>
      </p:sp>
    </p:spTree>
    <p:extLst>
      <p:ext uri="{BB962C8B-B14F-4D97-AF65-F5344CB8AC3E}">
        <p14:creationId xmlns:p14="http://schemas.microsoft.com/office/powerpoint/2010/main" val="14556470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45</a:t>
            </a:fld>
            <a:endParaRPr lang="en-US"/>
          </a:p>
        </p:txBody>
      </p:sp>
    </p:spTree>
    <p:extLst>
      <p:ext uri="{BB962C8B-B14F-4D97-AF65-F5344CB8AC3E}">
        <p14:creationId xmlns:p14="http://schemas.microsoft.com/office/powerpoint/2010/main" val="102500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a:t>
            </a:fld>
            <a:endParaRPr lang="en-US"/>
          </a:p>
        </p:txBody>
      </p:sp>
    </p:spTree>
    <p:extLst>
      <p:ext uri="{BB962C8B-B14F-4D97-AF65-F5344CB8AC3E}">
        <p14:creationId xmlns:p14="http://schemas.microsoft.com/office/powerpoint/2010/main" val="3989479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a:t>
            </a:fld>
            <a:endParaRPr lang="en-US"/>
          </a:p>
        </p:txBody>
      </p:sp>
    </p:spTree>
    <p:extLst>
      <p:ext uri="{BB962C8B-B14F-4D97-AF65-F5344CB8AC3E}">
        <p14:creationId xmlns:p14="http://schemas.microsoft.com/office/powerpoint/2010/main" val="1156678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a:t>
            </a:fld>
            <a:endParaRPr lang="en-US"/>
          </a:p>
        </p:txBody>
      </p:sp>
    </p:spTree>
    <p:extLst>
      <p:ext uri="{BB962C8B-B14F-4D97-AF65-F5344CB8AC3E}">
        <p14:creationId xmlns:p14="http://schemas.microsoft.com/office/powerpoint/2010/main" val="2291214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a:t>
            </a:fld>
            <a:endParaRPr lang="en-US"/>
          </a:p>
        </p:txBody>
      </p:sp>
    </p:spTree>
    <p:extLst>
      <p:ext uri="{BB962C8B-B14F-4D97-AF65-F5344CB8AC3E}">
        <p14:creationId xmlns:p14="http://schemas.microsoft.com/office/powerpoint/2010/main" val="3998304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a:t>
            </a:fld>
            <a:endParaRPr lang="en-US"/>
          </a:p>
        </p:txBody>
      </p:sp>
    </p:spTree>
    <p:extLst>
      <p:ext uri="{BB962C8B-B14F-4D97-AF65-F5344CB8AC3E}">
        <p14:creationId xmlns:p14="http://schemas.microsoft.com/office/powerpoint/2010/main" val="161003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DD5E5-F825-4B33-AF67-A7F31E5A2821}"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7728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C2D58-99B7-4095-851E-63049442BAD8}"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604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D284E-D999-40E1-8CDE-80A918580BC2}"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C615-F352-46CA-997F-790F5C7AB59F}"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52536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F8DF6-B2D7-4891-924E-F205B4F4C5B0}"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502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9D3E9-44D4-4A6E-8282-3CFF4443A4B7}"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135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37C3A-3E20-4D7B-93C7-DC2476BB2AB9}"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39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BB382-714F-487B-894A-7320A737CBE1}"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97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645-7812-465D-BB5E-A8CA1F1DB31F}"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91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DDB56-25F5-4763-9EA5-68F834D6E811}" type="datetime1">
              <a:rPr lang="en-US" smtClean="0"/>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67538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901DB-480A-4D75-AD69-F9ABD9C9ECEB}" type="datetime1">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452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31EA-9561-4FDF-BCE1-CAE98AD0C4D5}" type="datetime1">
              <a:rPr lang="en-US" smtClean="0"/>
              <a:t>4/22/2025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6553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8B6BF-29BB-4022-8B48-CF48B5627A0E}" type="datetime1">
              <a:rPr lang="en-US" smtClean="0"/>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231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9B8A-9C1C-47BE-9A52-00A57195BE87}" type="datetime1">
              <a:rPr lang="en-US" smtClean="0"/>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299844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F453E-3D4D-464A-831F-EB23A5A42A12}" type="datetime1">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21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9743A-56F0-4312-8259-E51533341499}" type="datetime1">
              <a:rPr lang="en-US" smtClean="0"/>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716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0269F-6FC2-45F3-9E5C-EE0DAD7DBF51}" type="datetime1">
              <a:rPr lang="en-US" smtClean="0"/>
              <a:t>4/22/2025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08716904-6FC9-413C-90D2-F791BBDFC2B7}" type="slidenum">
              <a:rPr lang="en-US" smtClean="0"/>
              <a:t>‹#›</a:t>
            </a:fld>
            <a:endParaRPr lang="en-US"/>
          </a:p>
        </p:txBody>
      </p:sp>
    </p:spTree>
    <p:extLst>
      <p:ext uri="{BB962C8B-B14F-4D97-AF65-F5344CB8AC3E}">
        <p14:creationId xmlns:p14="http://schemas.microsoft.com/office/powerpoint/2010/main" val="21974075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8eYmdW9PBZc"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need-for-dbm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Chapter 1 Introduction</a:t>
            </a:r>
          </a:p>
        </p:txBody>
      </p:sp>
      <p:sp>
        <p:nvSpPr>
          <p:cNvPr id="3" name="Subtitle 2"/>
          <p:cNvSpPr>
            <a:spLocks noGrp="1"/>
          </p:cNvSpPr>
          <p:nvPr>
            <p:ph type="subTitle" idx="1"/>
          </p:nvPr>
        </p:nvSpPr>
        <p:spPr>
          <a:xfrm>
            <a:off x="1281567" y="1139688"/>
            <a:ext cx="8094254" cy="4929808"/>
          </a:xfrm>
        </p:spPr>
        <p:txBody>
          <a:bodyPr>
            <a:normAutofit fontScale="92500" lnSpcReduction="10000"/>
          </a:bodyPr>
          <a:lstStyle/>
          <a:p>
            <a:pPr algn="l">
              <a:buClr>
                <a:schemeClr val="tx1"/>
              </a:buClr>
              <a:buSzPct val="71000"/>
            </a:pPr>
            <a:r>
              <a:rPr lang="en-US" sz="2800" dirty="0">
                <a:solidFill>
                  <a:schemeClr val="tx1"/>
                </a:solidFill>
              </a:rPr>
              <a:t>1.1 Concept and Application</a:t>
            </a:r>
          </a:p>
          <a:p>
            <a:pPr algn="l">
              <a:buClr>
                <a:schemeClr val="tx1"/>
              </a:buClr>
              <a:buSzPct val="71000"/>
            </a:pPr>
            <a:r>
              <a:rPr lang="en-US" sz="2800" dirty="0">
                <a:solidFill>
                  <a:schemeClr val="tx1"/>
                </a:solidFill>
              </a:rPr>
              <a:t>1.2 Objectives and Evolution</a:t>
            </a:r>
          </a:p>
          <a:p>
            <a:pPr algn="l">
              <a:buClr>
                <a:schemeClr val="tx1"/>
              </a:buClr>
              <a:buSzPct val="71000"/>
            </a:pPr>
            <a:r>
              <a:rPr lang="en-US" sz="2800" dirty="0">
                <a:solidFill>
                  <a:schemeClr val="tx1"/>
                </a:solidFill>
              </a:rPr>
              <a:t>1.3 Needs of DBMS</a:t>
            </a:r>
          </a:p>
          <a:p>
            <a:pPr algn="l">
              <a:buClr>
                <a:schemeClr val="tx1"/>
              </a:buClr>
              <a:buSzPct val="71000"/>
            </a:pPr>
            <a:r>
              <a:rPr lang="en-US" sz="2800" dirty="0">
                <a:solidFill>
                  <a:schemeClr val="tx1"/>
                </a:solidFill>
              </a:rPr>
              <a:t>1.4 Data Abstraction</a:t>
            </a:r>
          </a:p>
          <a:p>
            <a:pPr algn="l">
              <a:buClr>
                <a:schemeClr val="tx1"/>
              </a:buClr>
              <a:buSzPct val="71000"/>
            </a:pPr>
            <a:r>
              <a:rPr lang="en-US" sz="2800" dirty="0">
                <a:solidFill>
                  <a:schemeClr val="tx1"/>
                </a:solidFill>
              </a:rPr>
              <a:t>1.5 Data Independence</a:t>
            </a:r>
          </a:p>
          <a:p>
            <a:pPr algn="l">
              <a:buClr>
                <a:schemeClr val="tx1"/>
              </a:buClr>
              <a:buSzPct val="71000"/>
            </a:pPr>
            <a:r>
              <a:rPr lang="en-US" sz="2800" dirty="0">
                <a:solidFill>
                  <a:schemeClr val="tx1"/>
                </a:solidFill>
              </a:rPr>
              <a:t>1.6 Schema and Instances</a:t>
            </a:r>
          </a:p>
          <a:p>
            <a:pPr algn="l">
              <a:buClr>
                <a:schemeClr val="tx1"/>
              </a:buClr>
              <a:buSzPct val="71000"/>
            </a:pPr>
            <a:r>
              <a:rPr lang="en-US" sz="2800" dirty="0">
                <a:solidFill>
                  <a:schemeClr val="tx1"/>
                </a:solidFill>
              </a:rPr>
              <a:t>1.7 Concept of DDL, DML and DCL</a:t>
            </a:r>
          </a:p>
          <a:p>
            <a:pPr algn="l">
              <a:buClr>
                <a:schemeClr val="tx1"/>
              </a:buClr>
              <a:buSzPct val="71000"/>
            </a:pPr>
            <a:r>
              <a:rPr lang="en-US" sz="2800" dirty="0">
                <a:solidFill>
                  <a:schemeClr val="tx1"/>
                </a:solidFill>
              </a:rPr>
              <a:t>1.8 Database Manager and Users</a:t>
            </a:r>
          </a:p>
          <a:p>
            <a:pPr algn="l">
              <a:buClr>
                <a:schemeClr val="tx1"/>
              </a:buClr>
              <a:buSzPct val="71000"/>
            </a:pPr>
            <a:r>
              <a:rPr lang="en-US" sz="2800" dirty="0">
                <a:solidFill>
                  <a:schemeClr val="tx1"/>
                </a:solidFill>
              </a:rPr>
              <a:t>Database Application Architecture </a:t>
            </a:r>
          </a:p>
          <a:p>
            <a:pPr algn="l">
              <a:buClr>
                <a:schemeClr val="tx1"/>
              </a:buClr>
              <a:buSzPct val="71000"/>
            </a:pPr>
            <a:r>
              <a:rPr lang="en-US" sz="2800" dirty="0">
                <a:solidFill>
                  <a:schemeClr val="tx1"/>
                </a:solidFill>
              </a:rPr>
              <a:t>Database System Architecture</a:t>
            </a:r>
          </a:p>
          <a:p>
            <a:pPr algn="l">
              <a:buClr>
                <a:schemeClr val="tx1"/>
              </a:buClr>
              <a:buSzPct val="71000"/>
            </a:pPr>
            <a:endParaRPr lang="en-US" sz="2800" dirty="0">
              <a:solidFill>
                <a:schemeClr val="tx1"/>
              </a:solidFill>
            </a:endParaRP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81907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1.2 Objectives and Evolution</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l">
              <a:buClr>
                <a:schemeClr val="tx1"/>
              </a:buClr>
              <a:buSzPct val="71000"/>
            </a:pPr>
            <a:r>
              <a:rPr lang="en-US" sz="2800" dirty="0">
                <a:solidFill>
                  <a:schemeClr val="tx1"/>
                </a:solidFill>
              </a:rPr>
              <a:t>Objectives of DBMS:</a:t>
            </a:r>
          </a:p>
          <a:p>
            <a:pPr marL="457200" indent="-457200" algn="l">
              <a:buClr>
                <a:schemeClr val="tx1"/>
              </a:buClr>
              <a:buSzPct val="71000"/>
              <a:buFont typeface="Wingdings" panose="05000000000000000000" pitchFamily="2" charset="2"/>
              <a:buChar char="v"/>
            </a:pPr>
            <a:r>
              <a:rPr lang="en-US" sz="2800" dirty="0">
                <a:solidFill>
                  <a:schemeClr val="tx1"/>
                </a:solidFill>
              </a:rPr>
              <a:t>Provide for mass storage of relevant data,</a:t>
            </a:r>
          </a:p>
          <a:p>
            <a:pPr marL="457200" indent="-457200" algn="l">
              <a:buClr>
                <a:schemeClr val="tx1"/>
              </a:buClr>
              <a:buSzPct val="71000"/>
              <a:buFont typeface="Wingdings" panose="05000000000000000000" pitchFamily="2" charset="2"/>
              <a:buChar char="v"/>
            </a:pPr>
            <a:r>
              <a:rPr lang="en-US" sz="2800" dirty="0">
                <a:solidFill>
                  <a:schemeClr val="tx1"/>
                </a:solidFill>
              </a:rPr>
              <a:t>Make access to the data easy for the user,</a:t>
            </a:r>
          </a:p>
          <a:p>
            <a:pPr marL="457200" indent="-457200" algn="l">
              <a:buClr>
                <a:schemeClr val="tx1"/>
              </a:buClr>
              <a:buSzPct val="71000"/>
              <a:buFont typeface="Wingdings" panose="05000000000000000000" pitchFamily="2" charset="2"/>
              <a:buChar char="v"/>
            </a:pPr>
            <a:r>
              <a:rPr lang="en-US" sz="2800" dirty="0">
                <a:solidFill>
                  <a:schemeClr val="tx1"/>
                </a:solidFill>
              </a:rPr>
              <a:t>Provide prompt response to user requests for data,</a:t>
            </a:r>
          </a:p>
          <a:p>
            <a:pPr marL="457200" indent="-457200" algn="l">
              <a:buClr>
                <a:schemeClr val="tx1"/>
              </a:buClr>
              <a:buSzPct val="71000"/>
              <a:buFont typeface="Wingdings" panose="05000000000000000000" pitchFamily="2" charset="2"/>
              <a:buChar char="v"/>
            </a:pPr>
            <a:r>
              <a:rPr lang="en-US" sz="2800" dirty="0">
                <a:solidFill>
                  <a:schemeClr val="tx1"/>
                </a:solidFill>
              </a:rPr>
              <a:t>Make the latest modifications to the database available immediately,</a:t>
            </a:r>
          </a:p>
          <a:p>
            <a:pPr marL="457200" indent="-457200" algn="l">
              <a:buClr>
                <a:schemeClr val="tx1"/>
              </a:buClr>
              <a:buSzPct val="71000"/>
              <a:buFont typeface="Wingdings" panose="05000000000000000000" pitchFamily="2" charset="2"/>
              <a:buChar char="v"/>
            </a:pPr>
            <a:r>
              <a:rPr lang="en-US" sz="2800" dirty="0">
                <a:solidFill>
                  <a:schemeClr val="tx1"/>
                </a:solidFill>
              </a:rPr>
              <a:t>Eliminate redundant data,</a:t>
            </a:r>
          </a:p>
          <a:p>
            <a:pPr marL="457200" indent="-457200" algn="l">
              <a:buClr>
                <a:schemeClr val="tx1"/>
              </a:buClr>
              <a:buSzPct val="71000"/>
              <a:buFont typeface="Wingdings" panose="05000000000000000000" pitchFamily="2" charset="2"/>
              <a:buChar char="v"/>
            </a:pPr>
            <a:r>
              <a:rPr lang="en-US" sz="2800" dirty="0">
                <a:solidFill>
                  <a:schemeClr val="tx1"/>
                </a:solidFill>
              </a:rPr>
              <a:t>Allow for multiple users to be active at one time,</a:t>
            </a:r>
          </a:p>
          <a:p>
            <a:pPr marL="457200" indent="-457200" algn="l">
              <a:buClr>
                <a:schemeClr val="tx1"/>
              </a:buClr>
              <a:buSzPct val="71000"/>
              <a:buFont typeface="Wingdings" panose="05000000000000000000" pitchFamily="2" charset="2"/>
              <a:buChar char="v"/>
            </a:pPr>
            <a:r>
              <a:rPr lang="en-US" sz="2800" dirty="0">
                <a:solidFill>
                  <a:schemeClr val="tx1"/>
                </a:solidFill>
              </a:rPr>
              <a:t>Allow for growth in the database system,</a:t>
            </a:r>
          </a:p>
          <a:p>
            <a:pPr marL="457200" indent="-457200" algn="l">
              <a:buClr>
                <a:schemeClr val="tx1"/>
              </a:buClr>
              <a:buSzPct val="71000"/>
              <a:buFont typeface="Wingdings" panose="05000000000000000000" pitchFamily="2" charset="2"/>
              <a:buChar char="v"/>
            </a:pPr>
            <a:r>
              <a:rPr lang="en-US" sz="2800" dirty="0">
                <a:solidFill>
                  <a:schemeClr val="tx1"/>
                </a:solidFill>
              </a:rPr>
              <a:t>Protect the data from physical harm and unauthorized access.</a:t>
            </a:r>
          </a:p>
          <a:p>
            <a:pPr marL="457200" indent="-457200" algn="l">
              <a:buClr>
                <a:schemeClr val="tx1"/>
              </a:buClr>
              <a:buSzPct val="71000"/>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74631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1.2 Objectives and Evolution</a:t>
            </a:r>
          </a:p>
        </p:txBody>
      </p:sp>
      <p:sp>
        <p:nvSpPr>
          <p:cNvPr id="3" name="Subtitle 2"/>
          <p:cNvSpPr>
            <a:spLocks noGrp="1"/>
          </p:cNvSpPr>
          <p:nvPr>
            <p:ph type="subTitle" idx="1"/>
          </p:nvPr>
        </p:nvSpPr>
        <p:spPr>
          <a:xfrm>
            <a:off x="1281567" y="1139687"/>
            <a:ext cx="8094254" cy="4990657"/>
          </a:xfrm>
        </p:spPr>
        <p:txBody>
          <a:bodyPr>
            <a:normAutofit/>
          </a:bodyPr>
          <a:lstStyle/>
          <a:p>
            <a:pPr algn="l">
              <a:buClr>
                <a:schemeClr val="tx1"/>
              </a:buClr>
              <a:buSzPct val="71000"/>
            </a:pPr>
            <a:r>
              <a:rPr lang="en-US" sz="2800" dirty="0">
                <a:solidFill>
                  <a:schemeClr val="tx1"/>
                </a:solidFill>
              </a:rPr>
              <a:t>Evolution of DBMS:</a:t>
            </a:r>
          </a:p>
          <a:p>
            <a:pPr marL="457200" indent="-457200" algn="l">
              <a:buClr>
                <a:schemeClr val="tx1"/>
              </a:buClr>
              <a:buSzPct val="71000"/>
              <a:buFont typeface="Wingdings" panose="05000000000000000000" pitchFamily="2" charset="2"/>
              <a:buChar char="v"/>
            </a:pPr>
            <a:r>
              <a:rPr lang="en-US" sz="2800" dirty="0">
                <a:solidFill>
                  <a:schemeClr val="tx1"/>
                </a:solidFill>
              </a:rPr>
              <a:t>Year 1968: File based system</a:t>
            </a:r>
          </a:p>
          <a:p>
            <a:pPr marL="457200" indent="-457200" algn="l">
              <a:buClr>
                <a:schemeClr val="tx1"/>
              </a:buClr>
              <a:buSzPct val="71000"/>
              <a:buFont typeface="Wingdings" panose="05000000000000000000" pitchFamily="2" charset="2"/>
              <a:buChar char="v"/>
            </a:pPr>
            <a:r>
              <a:rPr lang="en-US" sz="2800" dirty="0">
                <a:solidFill>
                  <a:schemeClr val="tx1"/>
                </a:solidFill>
              </a:rPr>
              <a:t>Year 1968 – 1980 : Hierarchical Database</a:t>
            </a:r>
          </a:p>
          <a:p>
            <a:pPr marL="457200" indent="-457200" algn="l">
              <a:buClr>
                <a:schemeClr val="tx1"/>
              </a:buClr>
              <a:buSzPct val="71000"/>
              <a:buFont typeface="Wingdings" panose="05000000000000000000" pitchFamily="2" charset="2"/>
              <a:buChar char="v"/>
            </a:pPr>
            <a:r>
              <a:rPr lang="en-US" sz="2800" dirty="0">
                <a:solidFill>
                  <a:schemeClr val="tx1"/>
                </a:solidFill>
              </a:rPr>
              <a:t>Year 1960s : Network Data Model</a:t>
            </a:r>
          </a:p>
          <a:p>
            <a:pPr marL="457200" indent="-457200" algn="l">
              <a:buClr>
                <a:schemeClr val="tx1"/>
              </a:buClr>
              <a:buSzPct val="71000"/>
              <a:buFont typeface="Wingdings" panose="05000000000000000000" pitchFamily="2" charset="2"/>
              <a:buChar char="v"/>
            </a:pPr>
            <a:r>
              <a:rPr lang="en-US" sz="2800" dirty="0">
                <a:solidFill>
                  <a:schemeClr val="tx1"/>
                </a:solidFill>
              </a:rPr>
              <a:t>Year 1970 – Present : Relational Database Management System, Object – based Database</a:t>
            </a:r>
          </a:p>
          <a:p>
            <a:pPr marL="457200" indent="-457200" algn="l">
              <a:buClr>
                <a:schemeClr val="tx1"/>
              </a:buClr>
              <a:buSzPct val="71000"/>
              <a:buFont typeface="Wingdings" panose="05000000000000000000" pitchFamily="2" charset="2"/>
              <a:buChar char="v"/>
            </a:pPr>
            <a:r>
              <a:rPr lang="en-US" sz="2800" dirty="0">
                <a:solidFill>
                  <a:schemeClr val="tx1"/>
                </a:solidFill>
              </a:rPr>
              <a:t>For more, Go to the link below:</a:t>
            </a:r>
          </a:p>
          <a:p>
            <a:pPr algn="l">
              <a:buClr>
                <a:schemeClr val="tx1"/>
              </a:buClr>
              <a:buSzPct val="71000"/>
            </a:pPr>
            <a:r>
              <a:rPr lang="en-US" sz="2800" dirty="0">
                <a:solidFill>
                  <a:schemeClr val="tx1"/>
                </a:solidFill>
                <a:hlinkClick r:id="rId3"/>
              </a:rPr>
              <a:t>https://www.youtube.com/watch?v=8eYmdW9PBZc</a:t>
            </a:r>
            <a:endParaRPr lang="en-US" sz="2800" dirty="0">
              <a:solidFill>
                <a:schemeClr val="tx1"/>
              </a:solidFill>
            </a:endParaRPr>
          </a:p>
          <a:p>
            <a:pPr marL="457200" indent="-457200" algn="l">
              <a:buClr>
                <a:schemeClr val="tx1"/>
              </a:buClr>
              <a:buSzPct val="71000"/>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608248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1.3 Needs of DBMS</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l">
              <a:buClr>
                <a:schemeClr val="tx1"/>
              </a:buClr>
              <a:buSzPct val="71000"/>
              <a:buFont typeface="Wingdings" panose="05000000000000000000" pitchFamily="2" charset="2"/>
              <a:buChar char="v"/>
            </a:pPr>
            <a:r>
              <a:rPr lang="en-US" sz="2800" dirty="0">
                <a:solidFill>
                  <a:schemeClr val="tx1"/>
                </a:solidFill>
              </a:rPr>
              <a:t>Processing Queries and Object Management</a:t>
            </a:r>
          </a:p>
          <a:p>
            <a:pPr marL="457200" indent="-457200" algn="l">
              <a:buClr>
                <a:schemeClr val="tx1"/>
              </a:buClr>
              <a:buSzPct val="71000"/>
              <a:buFont typeface="Wingdings" panose="05000000000000000000" pitchFamily="2" charset="2"/>
              <a:buChar char="v"/>
            </a:pPr>
            <a:r>
              <a:rPr lang="en-US" sz="2800" dirty="0">
                <a:solidFill>
                  <a:schemeClr val="tx1"/>
                </a:solidFill>
              </a:rPr>
              <a:t>Controlling redundancy and inconsistency</a:t>
            </a:r>
          </a:p>
          <a:p>
            <a:pPr marL="457200" indent="-457200" algn="l">
              <a:buClr>
                <a:schemeClr val="tx1"/>
              </a:buClr>
              <a:buSzPct val="71000"/>
              <a:buFont typeface="Wingdings" panose="05000000000000000000" pitchFamily="2" charset="2"/>
              <a:buChar char="v"/>
            </a:pPr>
            <a:r>
              <a:rPr lang="en-US" sz="2800" dirty="0">
                <a:solidFill>
                  <a:schemeClr val="tx1"/>
                </a:solidFill>
              </a:rPr>
              <a:t>Efficient memory management and indexing</a:t>
            </a:r>
          </a:p>
          <a:p>
            <a:pPr marL="457200" indent="-457200" algn="l">
              <a:buClr>
                <a:schemeClr val="tx1"/>
              </a:buClr>
              <a:buSzPct val="71000"/>
              <a:buFont typeface="Wingdings" panose="05000000000000000000" pitchFamily="2" charset="2"/>
              <a:buChar char="v"/>
            </a:pPr>
            <a:r>
              <a:rPr lang="en-US" sz="2800" dirty="0">
                <a:solidFill>
                  <a:schemeClr val="tx1"/>
                </a:solidFill>
              </a:rPr>
              <a:t>Concurrency control and transaction management</a:t>
            </a:r>
          </a:p>
          <a:p>
            <a:pPr marL="457200" indent="-457200" algn="l">
              <a:buClr>
                <a:schemeClr val="tx1"/>
              </a:buClr>
              <a:buSzPct val="71000"/>
              <a:buFont typeface="Wingdings" panose="05000000000000000000" pitchFamily="2" charset="2"/>
              <a:buChar char="v"/>
            </a:pPr>
            <a:r>
              <a:rPr lang="en-US" sz="2800" dirty="0">
                <a:solidFill>
                  <a:schemeClr val="tx1"/>
                </a:solidFill>
              </a:rPr>
              <a:t>Access Control and ease in accessing data</a:t>
            </a:r>
          </a:p>
          <a:p>
            <a:pPr marL="457200" indent="-457200" algn="l">
              <a:buClr>
                <a:schemeClr val="tx1"/>
              </a:buClr>
              <a:buSzPct val="71000"/>
              <a:buFont typeface="Wingdings" panose="05000000000000000000" pitchFamily="2" charset="2"/>
              <a:buChar char="v"/>
            </a:pPr>
            <a:r>
              <a:rPr lang="en-US" sz="2800" dirty="0">
                <a:solidFill>
                  <a:schemeClr val="tx1"/>
                </a:solidFill>
              </a:rPr>
              <a:t>Integrity constraints</a:t>
            </a:r>
          </a:p>
          <a:p>
            <a:pPr marL="457200" indent="-457200" algn="l">
              <a:buClr>
                <a:schemeClr val="tx1"/>
              </a:buClr>
              <a:buSzPct val="71000"/>
              <a:buFont typeface="Wingdings" panose="05000000000000000000" pitchFamily="2" charset="2"/>
              <a:buChar char="v"/>
            </a:pPr>
            <a:r>
              <a:rPr lang="en-US" sz="2800" dirty="0">
                <a:solidFill>
                  <a:schemeClr val="tx1"/>
                </a:solidFill>
              </a:rPr>
              <a:t>Data security</a:t>
            </a:r>
          </a:p>
          <a:p>
            <a:pPr marL="457200" indent="-457200" algn="l">
              <a:buClr>
                <a:schemeClr val="tx1"/>
              </a:buClr>
              <a:buSzPct val="71000"/>
              <a:buFont typeface="Wingdings" panose="05000000000000000000" pitchFamily="2" charset="2"/>
              <a:buChar char="v"/>
            </a:pPr>
            <a:r>
              <a:rPr lang="en-US" sz="2800" dirty="0">
                <a:solidFill>
                  <a:schemeClr val="tx1"/>
                </a:solidFill>
              </a:rPr>
              <a:t>Data scalability, expandability and flexibility</a:t>
            </a:r>
          </a:p>
        </p:txBody>
      </p:sp>
      <p:sp>
        <p:nvSpPr>
          <p:cNvPr id="5" name="TextBox 4">
            <a:hlinkClick r:id="rId3"/>
            <a:extLst>
              <a:ext uri="{FF2B5EF4-FFF2-40B4-BE49-F238E27FC236}">
                <a16:creationId xmlns:a16="http://schemas.microsoft.com/office/drawing/2014/main" id="{35A3513F-3DE5-430A-9299-7DED6ECEB149}"/>
              </a:ext>
            </a:extLst>
          </p:cNvPr>
          <p:cNvSpPr txBox="1"/>
          <p:nvPr/>
        </p:nvSpPr>
        <p:spPr>
          <a:xfrm>
            <a:off x="4807807" y="6038281"/>
            <a:ext cx="6102626" cy="369332"/>
          </a:xfrm>
          <a:prstGeom prst="rect">
            <a:avLst/>
          </a:prstGeom>
          <a:noFill/>
        </p:spPr>
        <p:txBody>
          <a:bodyPr wrap="square">
            <a:spAutoFit/>
          </a:bodyPr>
          <a:lstStyle/>
          <a:p>
            <a:r>
              <a:rPr lang="en-US" dirty="0">
                <a:solidFill>
                  <a:srgbClr val="FF0000"/>
                </a:solidFill>
              </a:rPr>
              <a:t>https://www.geeksforgeeks.org/need-for-dbms/</a:t>
            </a:r>
          </a:p>
        </p:txBody>
      </p:sp>
    </p:spTree>
    <p:extLst>
      <p:ext uri="{BB962C8B-B14F-4D97-AF65-F5344CB8AC3E}">
        <p14:creationId xmlns:p14="http://schemas.microsoft.com/office/powerpoint/2010/main" val="206344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1.4 Data Abstraction</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l">
              <a:buClr>
                <a:schemeClr val="tx1"/>
              </a:buClr>
              <a:buSzPct val="71000"/>
              <a:buFont typeface="Wingdings" panose="05000000000000000000" pitchFamily="2" charset="2"/>
              <a:buChar char="v"/>
            </a:pPr>
            <a:r>
              <a:rPr lang="en-US" sz="2800" dirty="0">
                <a:solidFill>
                  <a:schemeClr val="tx1"/>
                </a:solidFill>
              </a:rPr>
              <a:t>Database systems comprise of complex data-structures. </a:t>
            </a:r>
          </a:p>
          <a:p>
            <a:pPr marL="457200" indent="-457200" algn="l">
              <a:buClr>
                <a:schemeClr val="tx1"/>
              </a:buClr>
              <a:buSzPct val="71000"/>
              <a:buFont typeface="Wingdings" panose="05000000000000000000" pitchFamily="2" charset="2"/>
              <a:buChar char="v"/>
            </a:pPr>
            <a:r>
              <a:rPr lang="en-US" sz="2800" dirty="0">
                <a:solidFill>
                  <a:schemeClr val="tx1"/>
                </a:solidFill>
              </a:rPr>
              <a:t>In order to make the system efficient in terms of retrieval of data, and reduce complexity in terms of usability of users,</a:t>
            </a:r>
          </a:p>
          <a:p>
            <a:pPr marL="457200" indent="-457200" algn="l">
              <a:buClr>
                <a:schemeClr val="tx1"/>
              </a:buClr>
              <a:buSzPct val="71000"/>
              <a:buFont typeface="Wingdings" panose="05000000000000000000" pitchFamily="2" charset="2"/>
              <a:buChar char="v"/>
            </a:pPr>
            <a:r>
              <a:rPr lang="en-US" sz="2800" dirty="0">
                <a:solidFill>
                  <a:schemeClr val="tx1"/>
                </a:solidFill>
              </a:rPr>
              <a:t>developers use abstraction i.e. hide irrelevant details from the users.</a:t>
            </a:r>
          </a:p>
          <a:p>
            <a:pPr marL="457200" indent="-457200" algn="l">
              <a:buClr>
                <a:schemeClr val="tx1"/>
              </a:buClr>
              <a:buSzPct val="71000"/>
              <a:buFont typeface="Wingdings" panose="05000000000000000000" pitchFamily="2" charset="2"/>
              <a:buChar char="v"/>
            </a:pPr>
            <a:r>
              <a:rPr lang="en-US" sz="2800" dirty="0">
                <a:solidFill>
                  <a:schemeClr val="tx1"/>
                </a:solidFill>
              </a:rPr>
              <a:t>This approach simplifies database design.</a:t>
            </a:r>
          </a:p>
        </p:txBody>
      </p:sp>
    </p:spTree>
    <p:extLst>
      <p:ext uri="{BB962C8B-B14F-4D97-AF65-F5344CB8AC3E}">
        <p14:creationId xmlns:p14="http://schemas.microsoft.com/office/powerpoint/2010/main" val="164679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1.4 Data Abstraction</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l">
              <a:buClr>
                <a:schemeClr val="tx1"/>
              </a:buClr>
              <a:buSzPct val="71000"/>
            </a:pPr>
            <a:r>
              <a:rPr lang="en-US" sz="2800" dirty="0">
                <a:solidFill>
                  <a:schemeClr val="tx1"/>
                </a:solidFill>
              </a:rPr>
              <a:t>There are mainly 3 levels of data abstraction:</a:t>
            </a:r>
          </a:p>
          <a:p>
            <a:pPr marL="457200" indent="-457200" algn="just">
              <a:buClr>
                <a:schemeClr val="tx1"/>
              </a:buClr>
              <a:buSzPct val="71000"/>
              <a:buFont typeface="Wingdings" panose="05000000000000000000" pitchFamily="2" charset="2"/>
              <a:buChar char="v"/>
            </a:pPr>
            <a:r>
              <a:rPr lang="en-US" sz="2800" b="1" dirty="0">
                <a:solidFill>
                  <a:schemeClr val="tx1"/>
                </a:solidFill>
              </a:rPr>
              <a:t>Physical level: </a:t>
            </a:r>
            <a:r>
              <a:rPr lang="en-US" sz="2800" dirty="0">
                <a:solidFill>
                  <a:schemeClr val="tx1"/>
                </a:solidFill>
              </a:rPr>
              <a:t>This is the lowest level of data abstraction. It describes how data is actually stored in database. You can get the complex data structure details at this level.</a:t>
            </a:r>
          </a:p>
          <a:p>
            <a:pPr marL="457200" indent="-457200" algn="just">
              <a:buClr>
                <a:schemeClr val="tx1"/>
              </a:buClr>
              <a:buSzPct val="71000"/>
              <a:buFont typeface="Wingdings" panose="05000000000000000000" pitchFamily="2" charset="2"/>
              <a:buChar char="v"/>
            </a:pPr>
            <a:r>
              <a:rPr lang="en-US" sz="2800" b="1" dirty="0">
                <a:solidFill>
                  <a:schemeClr val="tx1"/>
                </a:solidFill>
              </a:rPr>
              <a:t>Logical level: </a:t>
            </a:r>
            <a:r>
              <a:rPr lang="en-US" sz="2800" dirty="0">
                <a:solidFill>
                  <a:schemeClr val="tx1"/>
                </a:solidFill>
              </a:rPr>
              <a:t>This is the middle level of 3-level data abstraction architecture. It describes what data is stored in database.</a:t>
            </a:r>
          </a:p>
          <a:p>
            <a:pPr marL="457200" indent="-457200" algn="just">
              <a:buClr>
                <a:schemeClr val="tx1"/>
              </a:buClr>
              <a:buSzPct val="71000"/>
              <a:buFont typeface="Wingdings" panose="05000000000000000000" pitchFamily="2" charset="2"/>
              <a:buChar char="v"/>
            </a:pPr>
            <a:r>
              <a:rPr lang="en-US" sz="2800" b="1" dirty="0">
                <a:solidFill>
                  <a:schemeClr val="tx1"/>
                </a:solidFill>
              </a:rPr>
              <a:t>View level: </a:t>
            </a:r>
            <a:r>
              <a:rPr lang="en-US" sz="2800" dirty="0">
                <a:solidFill>
                  <a:schemeClr val="tx1"/>
                </a:solidFill>
              </a:rPr>
              <a:t>Highest level of data abstraction. This level describes the user interaction with database system.</a:t>
            </a:r>
          </a:p>
          <a:p>
            <a:pPr marL="457200" indent="-457200" algn="l">
              <a:buClr>
                <a:schemeClr val="tx1"/>
              </a:buClr>
              <a:buSzPct val="71000"/>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2568393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1.4 Data Abstraction</a:t>
            </a:r>
          </a:p>
        </p:txBody>
      </p:sp>
      <p:pic>
        <p:nvPicPr>
          <p:cNvPr id="1028" name="Picture 4">
            <a:extLst>
              <a:ext uri="{FF2B5EF4-FFF2-40B4-BE49-F238E27FC236}">
                <a16:creationId xmlns:a16="http://schemas.microsoft.com/office/drawing/2014/main" id="{8C731316-C4BF-40EB-B459-3D07B4595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7" y="1128091"/>
            <a:ext cx="8094254" cy="4702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859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1.4 Data Abstraction</a:t>
            </a: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l">
              <a:buClr>
                <a:schemeClr val="tx1"/>
              </a:buClr>
              <a:buSzPct val="71000"/>
            </a:pPr>
            <a:r>
              <a:rPr lang="en-US" sz="2800" b="1" dirty="0">
                <a:solidFill>
                  <a:schemeClr val="tx1"/>
                </a:solidFill>
                <a:latin typeface="Times New Roman" panose="02020603050405020304" pitchFamily="18" charset="0"/>
                <a:cs typeface="Times New Roman" panose="02020603050405020304" pitchFamily="18" charset="0"/>
              </a:rPr>
              <a:t>Example: </a:t>
            </a:r>
            <a:r>
              <a:rPr lang="en-US" sz="2800" dirty="0">
                <a:solidFill>
                  <a:schemeClr val="tx1"/>
                </a:solidFill>
                <a:latin typeface="Times New Roman" panose="02020603050405020304" pitchFamily="18" charset="0"/>
                <a:cs typeface="Times New Roman" panose="02020603050405020304" pitchFamily="18" charset="0"/>
              </a:rPr>
              <a:t>Let’s say we are storing customer information in a customer table. </a:t>
            </a:r>
          </a:p>
          <a:p>
            <a:pPr marL="457200" indent="-457200" algn="l">
              <a:buClr>
                <a:schemeClr val="tx1"/>
              </a:buClr>
              <a:buSzPct val="71000"/>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At physical level </a:t>
            </a:r>
            <a:r>
              <a:rPr lang="en-US" sz="2800" dirty="0">
                <a:solidFill>
                  <a:schemeClr val="tx1"/>
                </a:solidFill>
                <a:latin typeface="Times New Roman" panose="02020603050405020304" pitchFamily="18" charset="0"/>
                <a:cs typeface="Times New Roman" panose="02020603050405020304" pitchFamily="18" charset="0"/>
              </a:rPr>
              <a:t>these records can be described as blocks of storage (bytes, gigabytes, terabytes etc.) in memory. These details are often hidden from the programmers.</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At the logical level </a:t>
            </a:r>
            <a:r>
              <a:rPr lang="en-US" sz="2800" dirty="0">
                <a:solidFill>
                  <a:schemeClr val="tx1"/>
                </a:solidFill>
                <a:latin typeface="Times New Roman" panose="02020603050405020304" pitchFamily="18" charset="0"/>
                <a:cs typeface="Times New Roman" panose="02020603050405020304" pitchFamily="18" charset="0"/>
              </a:rPr>
              <a:t>these records can be described as fields and attributes along with their data types, their relationship among each other can be logically implemented. The programmers generally work at this level because they are aware of such things about database systems.</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At view level, </a:t>
            </a:r>
            <a:r>
              <a:rPr lang="en-US" sz="2800" dirty="0">
                <a:solidFill>
                  <a:schemeClr val="tx1"/>
                </a:solidFill>
                <a:latin typeface="Times New Roman" panose="02020603050405020304" pitchFamily="18" charset="0"/>
                <a:cs typeface="Times New Roman" panose="02020603050405020304" pitchFamily="18" charset="0"/>
              </a:rPr>
              <a:t>user just interact with system with the help of GUI and enter the details at the screen, they are not aware of how the data is stored and what data is stored; such details are hidden from them.</a:t>
            </a:r>
          </a:p>
        </p:txBody>
      </p:sp>
    </p:spTree>
    <p:extLst>
      <p:ext uri="{BB962C8B-B14F-4D97-AF65-F5344CB8AC3E}">
        <p14:creationId xmlns:p14="http://schemas.microsoft.com/office/powerpoint/2010/main" val="221591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1.5 Data Independence</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rPr>
              <a:t>The main purpose of data abstraction is achieving data independence in order to save time and cost required when the database is modified or altered.</a:t>
            </a:r>
          </a:p>
          <a:p>
            <a:pPr marL="457200" indent="-457200" algn="just">
              <a:buClr>
                <a:schemeClr val="tx1"/>
              </a:buClr>
              <a:buSzPct val="71000"/>
              <a:buFont typeface="Wingdings" panose="05000000000000000000" pitchFamily="2" charset="2"/>
              <a:buChar char="v"/>
            </a:pPr>
            <a:r>
              <a:rPr lang="en-US" sz="2800" dirty="0">
                <a:solidFill>
                  <a:schemeClr val="tx1"/>
                </a:solidFill>
              </a:rPr>
              <a:t>Data Independency can be defined as the capacity to change the schema at one level of a database system without having to change schema at the next higher level. </a:t>
            </a:r>
          </a:p>
        </p:txBody>
      </p:sp>
    </p:spTree>
    <p:extLst>
      <p:ext uri="{BB962C8B-B14F-4D97-AF65-F5344CB8AC3E}">
        <p14:creationId xmlns:p14="http://schemas.microsoft.com/office/powerpoint/2010/main" val="2774523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1.5 Data Independence</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rPr>
              <a:t>Both data abstraction and data independence hide implementation details from users.</a:t>
            </a:r>
          </a:p>
          <a:p>
            <a:pPr marL="457200" indent="-457200" algn="just">
              <a:buClr>
                <a:schemeClr val="tx1"/>
              </a:buClr>
              <a:buSzPct val="71000"/>
              <a:buFont typeface="Wingdings" panose="05000000000000000000" pitchFamily="2" charset="2"/>
              <a:buChar char="v"/>
            </a:pPr>
            <a:r>
              <a:rPr lang="en-US" sz="2800" dirty="0">
                <a:solidFill>
                  <a:schemeClr val="tx1"/>
                </a:solidFill>
              </a:rPr>
              <a:t>This allow user to focus on the general structure rather than low-level implementation.</a:t>
            </a:r>
          </a:p>
          <a:p>
            <a:pPr marL="457200" indent="-457200" algn="just">
              <a:buClr>
                <a:schemeClr val="tx1"/>
              </a:buClr>
              <a:buSzPct val="71000"/>
              <a:buFont typeface="Wingdings" panose="05000000000000000000" pitchFamily="2" charset="2"/>
              <a:buChar char="v"/>
            </a:pPr>
            <a:r>
              <a:rPr lang="en-US" sz="2800" dirty="0">
                <a:solidFill>
                  <a:schemeClr val="tx1"/>
                </a:solidFill>
              </a:rPr>
              <a:t>There are mainly two types of Data Independence:</a:t>
            </a:r>
          </a:p>
          <a:p>
            <a:pPr marL="914389" lvl="1" indent="-457200" algn="just">
              <a:buClr>
                <a:schemeClr val="tx1"/>
              </a:buClr>
              <a:buSzPct val="71000"/>
              <a:buFont typeface="Wingdings" panose="05000000000000000000" pitchFamily="2" charset="2"/>
              <a:buChar char="Ø"/>
            </a:pPr>
            <a:r>
              <a:rPr lang="en-US" sz="2600" dirty="0">
                <a:solidFill>
                  <a:schemeClr val="tx1"/>
                </a:solidFill>
              </a:rPr>
              <a:t>Physical Data Independence</a:t>
            </a:r>
          </a:p>
          <a:p>
            <a:pPr marL="914389" lvl="1" indent="-457200" algn="just">
              <a:buClr>
                <a:schemeClr val="tx1"/>
              </a:buClr>
              <a:buSzPct val="71000"/>
              <a:buFont typeface="Wingdings" panose="05000000000000000000" pitchFamily="2" charset="2"/>
              <a:buChar char="Ø"/>
            </a:pPr>
            <a:r>
              <a:rPr lang="en-US" sz="2600" dirty="0">
                <a:solidFill>
                  <a:schemeClr val="tx1"/>
                </a:solidFill>
              </a:rPr>
              <a:t>Logical Data Independence</a:t>
            </a:r>
          </a:p>
        </p:txBody>
      </p:sp>
    </p:spTree>
    <p:extLst>
      <p:ext uri="{BB962C8B-B14F-4D97-AF65-F5344CB8AC3E}">
        <p14:creationId xmlns:p14="http://schemas.microsoft.com/office/powerpoint/2010/main" val="2470445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1.5 Data Independence</a:t>
            </a: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b="1" dirty="0">
                <a:solidFill>
                  <a:schemeClr val="tx1"/>
                </a:solidFill>
                <a:latin typeface="Times New Roman" panose="02020603050405020304" pitchFamily="18" charset="0"/>
                <a:cs typeface="Times New Roman" panose="02020603050405020304" pitchFamily="18" charset="0"/>
              </a:rPr>
              <a:t>1.Logical data independence: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Ability to change the logical (conceptual) schema without changing the External schema (User View)</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For example, the addition or removal of new entities, attributes, or relationships to the conceptual schema should be possible without having to change existing external schemas or having to rewrite existing application programs.</a:t>
            </a:r>
          </a:p>
          <a:p>
            <a:pPr algn="just">
              <a:buClr>
                <a:schemeClr val="tx1"/>
              </a:buClr>
              <a:buSzPct val="71000"/>
            </a:pPr>
            <a:r>
              <a:rPr lang="en-US" sz="2800" b="1" dirty="0">
                <a:solidFill>
                  <a:schemeClr val="tx1"/>
                </a:solidFill>
                <a:latin typeface="Times New Roman" panose="02020603050405020304" pitchFamily="18" charset="0"/>
                <a:cs typeface="Times New Roman" panose="02020603050405020304" pitchFamily="18" charset="0"/>
              </a:rPr>
              <a:t>2.Physical data independence: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Ability to change the physical schema without changing the logical schema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For example, a change to the internal schema, such as using different file organization or storage structures, storage devices, or indexing strategy, should be possible without having to change the conceptual or external schemas.</a:t>
            </a:r>
          </a:p>
        </p:txBody>
      </p:sp>
    </p:spTree>
    <p:extLst>
      <p:ext uri="{BB962C8B-B14F-4D97-AF65-F5344CB8AC3E}">
        <p14:creationId xmlns:p14="http://schemas.microsoft.com/office/powerpoint/2010/main" val="2069551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1.1 Concept and Application</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marL="457200" indent="-457200" algn="l">
              <a:buClr>
                <a:schemeClr val="tx1"/>
              </a:buClr>
              <a:buSzPct val="71000"/>
              <a:buFont typeface="Wingdings" panose="05000000000000000000" pitchFamily="2" charset="2"/>
              <a:buChar char="v"/>
            </a:pPr>
            <a:r>
              <a:rPr lang="en-US" sz="2800" b="1" i="0" dirty="0">
                <a:solidFill>
                  <a:srgbClr val="222222"/>
                </a:solidFill>
                <a:effectLst/>
                <a:latin typeface="arial" panose="020B0604020202020204" pitchFamily="34" charset="0"/>
              </a:rPr>
              <a:t>Data</a:t>
            </a:r>
            <a:r>
              <a:rPr lang="en-US" sz="2800" b="0" i="0" dirty="0">
                <a:solidFill>
                  <a:srgbClr val="222222"/>
                </a:solidFill>
                <a:effectLst/>
                <a:latin typeface="arial" panose="020B0604020202020204" pitchFamily="34" charset="0"/>
              </a:rPr>
              <a:t> : Collection of facts, such as numbers, </a:t>
            </a:r>
            <a:r>
              <a:rPr lang="en-US" sz="2800" b="1" i="0" dirty="0">
                <a:solidFill>
                  <a:srgbClr val="222222"/>
                </a:solidFill>
                <a:effectLst/>
                <a:latin typeface="arial" panose="020B0604020202020204" pitchFamily="34" charset="0"/>
              </a:rPr>
              <a:t>words</a:t>
            </a:r>
            <a:r>
              <a:rPr lang="en-US" sz="2800" b="0" i="0" dirty="0">
                <a:solidFill>
                  <a:srgbClr val="222222"/>
                </a:solidFill>
                <a:effectLst/>
                <a:latin typeface="arial" panose="020B0604020202020204" pitchFamily="34" charset="0"/>
              </a:rPr>
              <a:t>, measurements, observations or just descriptions of things.</a:t>
            </a:r>
          </a:p>
          <a:p>
            <a:pPr marL="457200" indent="-457200" algn="l">
              <a:buClr>
                <a:schemeClr val="tx1"/>
              </a:buClr>
              <a:buSzPct val="71000"/>
              <a:buFont typeface="Wingdings" panose="05000000000000000000" pitchFamily="2" charset="2"/>
              <a:buChar char="v"/>
            </a:pPr>
            <a:r>
              <a:rPr lang="en-US" sz="2800" b="0" i="0" dirty="0">
                <a:solidFill>
                  <a:srgbClr val="222222"/>
                </a:solidFill>
                <a:effectLst/>
                <a:latin typeface="arial" panose="020B0604020202020204" pitchFamily="34" charset="0"/>
              </a:rPr>
              <a:t>Data are raw facts.</a:t>
            </a:r>
          </a:p>
          <a:p>
            <a:pPr marL="457200" indent="-457200" algn="l">
              <a:buClr>
                <a:schemeClr val="tx1"/>
              </a:buClr>
              <a:buSzPct val="71000"/>
              <a:buFont typeface="Wingdings" panose="05000000000000000000" pitchFamily="2" charset="2"/>
              <a:buChar char="v"/>
            </a:pPr>
            <a:r>
              <a:rPr lang="en-US" sz="2800" b="0" i="0" dirty="0">
                <a:solidFill>
                  <a:srgbClr val="222222"/>
                </a:solidFill>
                <a:effectLst/>
                <a:latin typeface="arial" panose="020B0604020202020204" pitchFamily="34" charset="0"/>
              </a:rPr>
              <a:t>They are meaningless until they are sorted.</a:t>
            </a:r>
          </a:p>
          <a:p>
            <a:pPr marL="457200" indent="-457200" algn="l">
              <a:buClr>
                <a:schemeClr val="tx1"/>
              </a:buClr>
              <a:buSzPct val="71000"/>
              <a:buFont typeface="Wingdings" panose="05000000000000000000" pitchFamily="2" charset="2"/>
              <a:buChar char="v"/>
            </a:pPr>
            <a:r>
              <a:rPr lang="en-US" sz="2800" b="0" i="0" dirty="0">
                <a:solidFill>
                  <a:srgbClr val="222222"/>
                </a:solidFill>
                <a:effectLst/>
                <a:latin typeface="arial" panose="020B0604020202020204" pitchFamily="34" charset="0"/>
              </a:rPr>
              <a:t>After data processing, we get meaningful facts is called Information.</a:t>
            </a:r>
          </a:p>
          <a:p>
            <a:pPr marL="457200" indent="-457200" algn="l">
              <a:buClr>
                <a:schemeClr val="tx1"/>
              </a:buClr>
              <a:buSzPct val="71000"/>
              <a:buFont typeface="Wingdings" panose="05000000000000000000" pitchFamily="2" charset="2"/>
              <a:buChar char="v"/>
            </a:pPr>
            <a:r>
              <a:rPr lang="en-US" sz="2800" b="0" i="0" dirty="0">
                <a:solidFill>
                  <a:srgbClr val="222222"/>
                </a:solidFill>
                <a:effectLst/>
                <a:latin typeface="arial" panose="020B0604020202020204" pitchFamily="34" charset="0"/>
              </a:rPr>
              <a:t>Talking in terms of computing, data is basically information that can be translated into a particular form for efficient movement and processing.</a:t>
            </a:r>
          </a:p>
          <a:p>
            <a:pPr marL="457200" indent="-457200" algn="l">
              <a:buClr>
                <a:schemeClr val="tx1"/>
              </a:buClr>
              <a:buSzPct val="71000"/>
              <a:buFont typeface="Wingdings" panose="05000000000000000000" pitchFamily="2" charset="2"/>
              <a:buChar char="v"/>
            </a:pPr>
            <a:r>
              <a:rPr lang="en-US" sz="2800" b="0" i="0" dirty="0">
                <a:solidFill>
                  <a:srgbClr val="222222"/>
                </a:solidFill>
                <a:effectLst/>
                <a:latin typeface="arial" panose="020B0604020202020204" pitchFamily="34" charset="0"/>
              </a:rPr>
              <a:t>Example: Name, age, weight, height, etc.</a:t>
            </a:r>
          </a:p>
          <a:p>
            <a:pPr marL="457200" indent="-457200" algn="l">
              <a:buClr>
                <a:schemeClr val="tx1"/>
              </a:buClr>
              <a:buSzPct val="71000"/>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181373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1.6 Schema and Instances</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rPr>
              <a:t>Design of a database is called the schema.</a:t>
            </a:r>
          </a:p>
          <a:p>
            <a:pPr marL="457200" indent="-457200" algn="just">
              <a:buClr>
                <a:schemeClr val="tx1"/>
              </a:buClr>
              <a:buSzPct val="71000"/>
              <a:buFont typeface="Wingdings" panose="05000000000000000000" pitchFamily="2" charset="2"/>
              <a:buChar char="v"/>
            </a:pPr>
            <a:r>
              <a:rPr lang="en-US" sz="2800" dirty="0">
                <a:solidFill>
                  <a:schemeClr val="tx1"/>
                </a:solidFill>
              </a:rPr>
              <a:t>Logical structure of database.</a:t>
            </a:r>
          </a:p>
          <a:p>
            <a:pPr marL="457200" indent="-457200" algn="just">
              <a:buClr>
                <a:schemeClr val="tx1"/>
              </a:buClr>
              <a:buSzPct val="71000"/>
              <a:buFont typeface="Wingdings" panose="05000000000000000000" pitchFamily="2" charset="2"/>
              <a:buChar char="v"/>
            </a:pPr>
            <a:r>
              <a:rPr lang="en-US" sz="2800" dirty="0">
                <a:solidFill>
                  <a:schemeClr val="tx1"/>
                </a:solidFill>
              </a:rPr>
              <a:t>Does not change frequently. </a:t>
            </a:r>
          </a:p>
          <a:p>
            <a:pPr marL="457200" indent="-457200" algn="just">
              <a:buClr>
                <a:schemeClr val="tx1"/>
              </a:buClr>
              <a:buSzPct val="71000"/>
              <a:buFont typeface="Wingdings" panose="05000000000000000000" pitchFamily="2" charset="2"/>
              <a:buChar char="v"/>
            </a:pPr>
            <a:r>
              <a:rPr lang="en-US" sz="2800" dirty="0">
                <a:solidFill>
                  <a:schemeClr val="tx1"/>
                </a:solidFill>
              </a:rPr>
              <a:t>Schema is of three types:</a:t>
            </a:r>
          </a:p>
          <a:p>
            <a:pPr marL="914389" lvl="1" indent="-457200" algn="just">
              <a:buClr>
                <a:schemeClr val="tx1"/>
              </a:buClr>
              <a:buSzPct val="71000"/>
              <a:buFont typeface="Wingdings" panose="05000000000000000000" pitchFamily="2" charset="2"/>
              <a:buChar char="Ø"/>
            </a:pPr>
            <a:r>
              <a:rPr lang="en-US" sz="2600" dirty="0">
                <a:solidFill>
                  <a:schemeClr val="tx1"/>
                </a:solidFill>
              </a:rPr>
              <a:t>Physical schema</a:t>
            </a:r>
          </a:p>
          <a:p>
            <a:pPr marL="914389" lvl="1" indent="-457200" algn="just">
              <a:buClr>
                <a:schemeClr val="tx1"/>
              </a:buClr>
              <a:buSzPct val="71000"/>
              <a:buFont typeface="Wingdings" panose="05000000000000000000" pitchFamily="2" charset="2"/>
              <a:buChar char="Ø"/>
            </a:pPr>
            <a:r>
              <a:rPr lang="en-US" sz="2600" dirty="0">
                <a:solidFill>
                  <a:schemeClr val="tx1"/>
                </a:solidFill>
              </a:rPr>
              <a:t>Logical schema </a:t>
            </a:r>
          </a:p>
          <a:p>
            <a:pPr marL="914389" lvl="1" indent="-457200" algn="just">
              <a:buClr>
                <a:schemeClr val="tx1"/>
              </a:buClr>
              <a:buSzPct val="71000"/>
              <a:buFont typeface="Wingdings" panose="05000000000000000000" pitchFamily="2" charset="2"/>
              <a:buChar char="Ø"/>
            </a:pPr>
            <a:r>
              <a:rPr lang="en-US" sz="2600" dirty="0">
                <a:solidFill>
                  <a:schemeClr val="tx1"/>
                </a:solidFill>
              </a:rPr>
              <a:t>View schema.</a:t>
            </a:r>
          </a:p>
        </p:txBody>
      </p:sp>
    </p:spTree>
    <p:extLst>
      <p:ext uri="{BB962C8B-B14F-4D97-AF65-F5344CB8AC3E}">
        <p14:creationId xmlns:p14="http://schemas.microsoft.com/office/powerpoint/2010/main" val="1489142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1.6 Schema and Instances</a:t>
            </a:r>
          </a:p>
        </p:txBody>
      </p:sp>
      <p:sp>
        <p:nvSpPr>
          <p:cNvPr id="3" name="Subtitle 2"/>
          <p:cNvSpPr>
            <a:spLocks noGrp="1"/>
          </p:cNvSpPr>
          <p:nvPr>
            <p:ph type="subTitle" idx="1"/>
          </p:nvPr>
        </p:nvSpPr>
        <p:spPr>
          <a:xfrm>
            <a:off x="1281567" y="1245704"/>
            <a:ext cx="4045807" cy="4598504"/>
          </a:xfrm>
        </p:spPr>
        <p:txBody>
          <a:bodyPr>
            <a:normAutofit fontScale="85000" lnSpcReduction="2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rPr>
              <a:t>We have a schema that shows the relationship between three tables: Teacher, Subject and Department. </a:t>
            </a:r>
          </a:p>
          <a:p>
            <a:pPr marL="457200" indent="-457200" algn="just">
              <a:buClr>
                <a:schemeClr val="tx1"/>
              </a:buClr>
              <a:buSzPct val="71000"/>
              <a:buFont typeface="Wingdings" panose="05000000000000000000" pitchFamily="2" charset="2"/>
              <a:buChar char="v"/>
            </a:pPr>
            <a:r>
              <a:rPr lang="en-US" sz="2800" dirty="0">
                <a:solidFill>
                  <a:schemeClr val="tx1"/>
                </a:solidFill>
              </a:rPr>
              <a:t>The diagram only shows the design of the database, it doesn’t show the data present in those tables. </a:t>
            </a:r>
          </a:p>
          <a:p>
            <a:pPr marL="457200" indent="-457200" algn="just">
              <a:buClr>
                <a:schemeClr val="tx1"/>
              </a:buClr>
              <a:buSzPct val="71000"/>
              <a:buFont typeface="Wingdings" panose="05000000000000000000" pitchFamily="2" charset="2"/>
              <a:buChar char="v"/>
            </a:pPr>
            <a:r>
              <a:rPr lang="en-US" sz="2800" dirty="0">
                <a:solidFill>
                  <a:schemeClr val="tx1"/>
                </a:solidFill>
              </a:rPr>
              <a:t>Schema is only a structural view(design) of a database as shown in the diagram</a:t>
            </a:r>
          </a:p>
        </p:txBody>
      </p:sp>
      <p:pic>
        <p:nvPicPr>
          <p:cNvPr id="1026" name="Picture 2" descr="Difference between Schema and Instance in DBMS - GeeksforGeeks">
            <a:extLst>
              <a:ext uri="{FF2B5EF4-FFF2-40B4-BE49-F238E27FC236}">
                <a16:creationId xmlns:a16="http://schemas.microsoft.com/office/drawing/2014/main" id="{93616C3B-150B-407C-B912-7D938BEE5D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3391" y="1245704"/>
            <a:ext cx="4045807" cy="4598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99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1.6 Schema and Instances</a:t>
            </a:r>
          </a:p>
        </p:txBody>
      </p:sp>
      <p:sp>
        <p:nvSpPr>
          <p:cNvPr id="3" name="Subtitle 2"/>
          <p:cNvSpPr>
            <a:spLocks noGrp="1"/>
          </p:cNvSpPr>
          <p:nvPr>
            <p:ph type="subTitle" idx="1"/>
          </p:nvPr>
        </p:nvSpPr>
        <p:spPr>
          <a:xfrm>
            <a:off x="1281567" y="1245703"/>
            <a:ext cx="8094254" cy="5161910"/>
          </a:xfrm>
        </p:spPr>
        <p:txBody>
          <a:bodyPr>
            <a:normAutofit fontScale="77500" lnSpcReduction="20000"/>
          </a:bodyPr>
          <a:lstStyle/>
          <a:p>
            <a:pPr marL="457200" indent="-457200" algn="just">
              <a:buClr>
                <a:schemeClr val="tx1"/>
              </a:buClr>
              <a:buSzPct val="71000"/>
              <a:buFont typeface="Wingdings" panose="05000000000000000000" pitchFamily="2" charset="2"/>
              <a:buChar char="v"/>
            </a:pPr>
            <a:r>
              <a:rPr lang="en-US" sz="2800" b="1" dirty="0">
                <a:solidFill>
                  <a:schemeClr val="tx1"/>
                </a:solidFill>
              </a:rPr>
              <a:t>Physical Schema:</a:t>
            </a:r>
          </a:p>
          <a:p>
            <a:pPr marL="914389" lvl="1" indent="-457200" algn="just">
              <a:buClr>
                <a:schemeClr val="tx1"/>
              </a:buClr>
              <a:buSzPct val="71000"/>
              <a:buFont typeface="Wingdings" panose="05000000000000000000" pitchFamily="2" charset="2"/>
              <a:buChar char="Ø"/>
            </a:pPr>
            <a:r>
              <a:rPr lang="en-US" sz="2600" dirty="0">
                <a:solidFill>
                  <a:schemeClr val="tx1"/>
                </a:solidFill>
              </a:rPr>
              <a:t>design of a database at physical level</a:t>
            </a:r>
          </a:p>
          <a:p>
            <a:pPr marL="914389" lvl="1" indent="-457200" algn="just">
              <a:buClr>
                <a:schemeClr val="tx1"/>
              </a:buClr>
              <a:buSzPct val="71000"/>
              <a:buFont typeface="Wingdings" panose="05000000000000000000" pitchFamily="2" charset="2"/>
              <a:buChar char="Ø"/>
            </a:pPr>
            <a:r>
              <a:rPr lang="en-US" sz="2600" dirty="0">
                <a:solidFill>
                  <a:schemeClr val="tx1"/>
                </a:solidFill>
              </a:rPr>
              <a:t>how the data stored in blocks of storage is described</a:t>
            </a:r>
          </a:p>
          <a:p>
            <a:pPr marL="457200" indent="-457200" algn="just">
              <a:buClr>
                <a:schemeClr val="tx1"/>
              </a:buClr>
              <a:buSzPct val="71000"/>
              <a:buFont typeface="Wingdings" panose="05000000000000000000" pitchFamily="2" charset="2"/>
              <a:buChar char="v"/>
            </a:pPr>
            <a:r>
              <a:rPr lang="en-US" sz="2800" b="1" dirty="0">
                <a:solidFill>
                  <a:schemeClr val="tx1"/>
                </a:solidFill>
              </a:rPr>
              <a:t>Logical Schema: </a:t>
            </a:r>
          </a:p>
          <a:p>
            <a:pPr marL="914389" lvl="1" indent="-457200" algn="just">
              <a:buClr>
                <a:schemeClr val="tx1"/>
              </a:buClr>
              <a:buSzPct val="71000"/>
              <a:buFont typeface="Wingdings" panose="05000000000000000000" pitchFamily="2" charset="2"/>
              <a:buChar char="Ø"/>
            </a:pPr>
            <a:r>
              <a:rPr lang="en-US" sz="2800" dirty="0">
                <a:solidFill>
                  <a:schemeClr val="tx1"/>
                </a:solidFill>
              </a:rPr>
              <a:t>design of database at logical level</a:t>
            </a:r>
          </a:p>
          <a:p>
            <a:pPr marL="914389" lvl="1" indent="-457200" algn="just">
              <a:buClr>
                <a:schemeClr val="tx1"/>
              </a:buClr>
              <a:buSzPct val="71000"/>
              <a:buFont typeface="Wingdings" panose="05000000000000000000" pitchFamily="2" charset="2"/>
              <a:buChar char="Ø"/>
            </a:pPr>
            <a:r>
              <a:rPr lang="en-US" sz="2800" dirty="0">
                <a:solidFill>
                  <a:schemeClr val="tx1"/>
                </a:solidFill>
              </a:rPr>
              <a:t>programmers and database administrators work at this level</a:t>
            </a:r>
          </a:p>
          <a:p>
            <a:pPr marL="914389" lvl="1" indent="-457200" algn="just">
              <a:buClr>
                <a:schemeClr val="tx1"/>
              </a:buClr>
              <a:buSzPct val="71000"/>
              <a:buFont typeface="Wingdings" panose="05000000000000000000" pitchFamily="2" charset="2"/>
              <a:buChar char="Ø"/>
            </a:pPr>
            <a:r>
              <a:rPr lang="en-US" sz="2800" dirty="0">
                <a:solidFill>
                  <a:schemeClr val="tx1"/>
                </a:solidFill>
              </a:rPr>
              <a:t>at this level data can be described as certain types of data records gets stored in data structures</a:t>
            </a:r>
            <a:endParaRPr lang="en-US" sz="2800" b="1" dirty="0">
              <a:solidFill>
                <a:schemeClr val="tx1"/>
              </a:solidFill>
            </a:endParaRPr>
          </a:p>
          <a:p>
            <a:pPr marL="457200" indent="-457200" algn="just">
              <a:buClr>
                <a:schemeClr val="tx1"/>
              </a:buClr>
              <a:buSzPct val="71000"/>
              <a:buFont typeface="Wingdings" panose="05000000000000000000" pitchFamily="2" charset="2"/>
              <a:buChar char="v"/>
            </a:pPr>
            <a:r>
              <a:rPr lang="en-US" sz="2800" b="1" dirty="0">
                <a:solidFill>
                  <a:schemeClr val="tx1"/>
                </a:solidFill>
              </a:rPr>
              <a:t>View Schema:</a:t>
            </a:r>
          </a:p>
          <a:p>
            <a:pPr marL="914389" lvl="1" indent="-457200" algn="just">
              <a:buClr>
                <a:schemeClr val="tx1"/>
              </a:buClr>
              <a:buSzPct val="71000"/>
              <a:buFont typeface="Wingdings" panose="05000000000000000000" pitchFamily="2" charset="2"/>
              <a:buChar char="Ø"/>
            </a:pPr>
            <a:r>
              <a:rPr lang="en-US" sz="2600" dirty="0">
                <a:solidFill>
                  <a:schemeClr val="tx1"/>
                </a:solidFill>
              </a:rPr>
              <a:t>design of database at view level</a:t>
            </a:r>
          </a:p>
          <a:p>
            <a:pPr marL="914389" lvl="1" indent="-457200" algn="just">
              <a:buClr>
                <a:schemeClr val="tx1"/>
              </a:buClr>
              <a:buSzPct val="71000"/>
              <a:buFont typeface="Wingdings" panose="05000000000000000000" pitchFamily="2" charset="2"/>
              <a:buChar char="Ø"/>
            </a:pPr>
            <a:r>
              <a:rPr lang="en-US" sz="2600" dirty="0">
                <a:solidFill>
                  <a:schemeClr val="tx1"/>
                </a:solidFill>
              </a:rPr>
              <a:t>generally describes end user interaction with database systems</a:t>
            </a:r>
          </a:p>
        </p:txBody>
      </p:sp>
    </p:spTree>
    <p:extLst>
      <p:ext uri="{BB962C8B-B14F-4D97-AF65-F5344CB8AC3E}">
        <p14:creationId xmlns:p14="http://schemas.microsoft.com/office/powerpoint/2010/main" val="344653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1.6 Schema and Instances</a:t>
            </a:r>
          </a:p>
        </p:txBody>
      </p:sp>
      <p:sp>
        <p:nvSpPr>
          <p:cNvPr id="3" name="Subtitle 2"/>
          <p:cNvSpPr>
            <a:spLocks noGrp="1"/>
          </p:cNvSpPr>
          <p:nvPr>
            <p:ph type="subTitle" idx="1"/>
          </p:nvPr>
        </p:nvSpPr>
        <p:spPr>
          <a:xfrm>
            <a:off x="1281567" y="1139687"/>
            <a:ext cx="8094254" cy="5267926"/>
          </a:xfrm>
        </p:spPr>
        <p:txBody>
          <a:bodyPr>
            <a:normAutofit fontScale="77500" lnSpcReduction="20000"/>
          </a:bodyPr>
          <a:lstStyle/>
          <a:p>
            <a:pPr algn="just">
              <a:buClr>
                <a:schemeClr val="tx1"/>
              </a:buClr>
              <a:buSzPct val="71000"/>
            </a:pPr>
            <a:r>
              <a:rPr lang="en-US" sz="2800" b="1" dirty="0">
                <a:solidFill>
                  <a:schemeClr val="tx1"/>
                </a:solidFill>
                <a:latin typeface="Times New Roman" panose="02020603050405020304" pitchFamily="18" charset="0"/>
                <a:cs typeface="Times New Roman" panose="02020603050405020304" pitchFamily="18" charset="0"/>
              </a:rPr>
              <a:t>Definition of instance: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The data stored in database at a particular moment of time is called instance of database.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Database schema defines the variable declarations in tables that belong to a particular database;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The value of these variables at a moment of time is called the instance of that database.</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anose="02020603050405020304" pitchFamily="18" charset="0"/>
                <a:cs typeface="Times New Roman" panose="02020603050405020304" pitchFamily="18" charset="0"/>
              </a:rPr>
              <a:t>For example</a:t>
            </a:r>
            <a:r>
              <a:rPr lang="en-US" sz="2800" dirty="0">
                <a:solidFill>
                  <a:schemeClr val="tx1"/>
                </a:solidFill>
                <a:latin typeface="Times New Roman" panose="02020603050405020304" pitchFamily="18" charset="0"/>
                <a:cs typeface="Times New Roman" panose="02020603050405020304" pitchFamily="18" charset="0"/>
              </a:rPr>
              <a:t>, lets say we have a single table student in the database, today the table has 100 records, so today the instance of the database has 100 records. Lets say we are going to add </a:t>
            </a:r>
            <a:r>
              <a:rPr lang="en-US" sz="2800">
                <a:solidFill>
                  <a:schemeClr val="tx1"/>
                </a:solidFill>
                <a:latin typeface="Times New Roman" panose="02020603050405020304" pitchFamily="18" charset="0"/>
                <a:cs typeface="Times New Roman" panose="02020603050405020304" pitchFamily="18" charset="0"/>
              </a:rPr>
              <a:t>another 100 records </a:t>
            </a:r>
            <a:r>
              <a:rPr lang="en-US" sz="2800" dirty="0">
                <a:solidFill>
                  <a:schemeClr val="tx1"/>
                </a:solidFill>
                <a:latin typeface="Times New Roman" panose="02020603050405020304" pitchFamily="18" charset="0"/>
                <a:cs typeface="Times New Roman" panose="02020603050405020304" pitchFamily="18" charset="0"/>
              </a:rPr>
              <a:t>in this table by tomorrow so the instance of database tomorrow will have 200 records in table.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anose="02020603050405020304" pitchFamily="18" charset="0"/>
                <a:cs typeface="Times New Roman" panose="02020603050405020304" pitchFamily="18" charset="0"/>
              </a:rPr>
              <a:t>In short, at a particular moment the data stored in database is called the instance, that changes over time when we add or delete data from the database.</a:t>
            </a:r>
            <a:endParaRPr lang="en-US"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15266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1.6 Schema and Instances</a:t>
            </a:r>
          </a:p>
        </p:txBody>
      </p:sp>
      <p:pic>
        <p:nvPicPr>
          <p:cNvPr id="9" name="Picture 8">
            <a:extLst>
              <a:ext uri="{FF2B5EF4-FFF2-40B4-BE49-F238E27FC236}">
                <a16:creationId xmlns:a16="http://schemas.microsoft.com/office/drawing/2014/main" id="{63ADCF8E-1887-4664-A730-F1FE5D763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567" y="1134537"/>
            <a:ext cx="8094254" cy="5273076"/>
          </a:xfrm>
          <a:prstGeom prst="rect">
            <a:avLst/>
          </a:prstGeom>
        </p:spPr>
      </p:pic>
    </p:spTree>
    <p:extLst>
      <p:ext uri="{BB962C8B-B14F-4D97-AF65-F5344CB8AC3E}">
        <p14:creationId xmlns:p14="http://schemas.microsoft.com/office/powerpoint/2010/main" val="1103770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1.7 Concept of DDL, DML and DCL</a:t>
            </a:r>
          </a:p>
        </p:txBody>
      </p:sp>
      <p:sp>
        <p:nvSpPr>
          <p:cNvPr id="3" name="Subtitle 2"/>
          <p:cNvSpPr>
            <a:spLocks noGrp="1"/>
          </p:cNvSpPr>
          <p:nvPr>
            <p:ph type="subTitle" idx="1"/>
          </p:nvPr>
        </p:nvSpPr>
        <p:spPr>
          <a:xfrm>
            <a:off x="1281567" y="1113183"/>
            <a:ext cx="8094254" cy="4691269"/>
          </a:xfrm>
        </p:spPr>
        <p:txBody>
          <a:bodyPr>
            <a:noAutofit/>
          </a:bodyPr>
          <a:lstStyle/>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DDL ( Data Definition Language) : </a:t>
            </a:r>
            <a:r>
              <a:rPr lang="en-US" sz="2100" dirty="0">
                <a:solidFill>
                  <a:srgbClr val="222222"/>
                </a:solidFill>
                <a:latin typeface="Times New Roman" panose="02020603050405020304" pitchFamily="18" charset="0"/>
                <a:cs typeface="Times New Roman" panose="02020603050405020304" pitchFamily="18" charset="0"/>
              </a:rPr>
              <a:t>define database structure or schema</a:t>
            </a:r>
            <a:endParaRPr lang="en-US" sz="2100" b="1" dirty="0">
              <a:solidFill>
                <a:srgbClr val="222222"/>
              </a:solidFill>
              <a:latin typeface="Times New Roman" panose="02020603050405020304" pitchFamily="18" charset="0"/>
              <a:cs typeface="Times New Roman" panose="02020603050405020304" pitchFamily="18" charset="0"/>
            </a:endParaRPr>
          </a:p>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DDL commands:</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CREATE – is used to create the database or its objects (like table, index, function, views, store procedure and triggers).</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DROP – is used to delete objects from the database.</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ALTER-is used to alter the structure of the database.</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TRUNCATE–is used to remove all records from a table, including all spaces allocated for the records are removed.</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COMMENT –is used to add comments to the data dictionary.</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RENAME –is used to rename an object existing in the database.</a:t>
            </a:r>
          </a:p>
          <a:p>
            <a:pPr algn="l">
              <a:buClr>
                <a:schemeClr val="tx1"/>
              </a:buClr>
              <a:buSzPct val="71000"/>
            </a:pPr>
            <a:r>
              <a:rPr lang="en-US" sz="2100" b="1" i="0" dirty="0">
                <a:solidFill>
                  <a:srgbClr val="222222"/>
                </a:solidFill>
                <a:effectLst/>
                <a:latin typeface="Times New Roman" panose="02020603050405020304" pitchFamily="18" charset="0"/>
                <a:cs typeface="Times New Roman" panose="02020603050405020304" pitchFamily="18" charset="0"/>
              </a:rPr>
              <a:t>Example:</a:t>
            </a:r>
          </a:p>
          <a:p>
            <a:pPr algn="l">
              <a:buClr>
                <a:schemeClr val="tx1"/>
              </a:buClr>
              <a:buSzPct val="71000"/>
            </a:pPr>
            <a:r>
              <a:rPr lang="en-US" sz="2100" i="0" dirty="0">
                <a:solidFill>
                  <a:srgbClr val="222222"/>
                </a:solidFill>
                <a:effectLst/>
                <a:latin typeface="Times New Roman" panose="02020603050405020304" pitchFamily="18" charset="0"/>
                <a:cs typeface="Times New Roman" panose="02020603050405020304" pitchFamily="18" charset="0"/>
              </a:rPr>
              <a:t>create table account (account-number char(10), balance integer);</a:t>
            </a:r>
          </a:p>
        </p:txBody>
      </p:sp>
    </p:spTree>
    <p:extLst>
      <p:ext uri="{BB962C8B-B14F-4D97-AF65-F5344CB8AC3E}">
        <p14:creationId xmlns:p14="http://schemas.microsoft.com/office/powerpoint/2010/main" val="902227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1.7 Concept of DDL, DML and DCL</a:t>
            </a:r>
          </a:p>
        </p:txBody>
      </p:sp>
      <p:sp>
        <p:nvSpPr>
          <p:cNvPr id="3" name="Subtitle 2"/>
          <p:cNvSpPr>
            <a:spLocks noGrp="1"/>
          </p:cNvSpPr>
          <p:nvPr>
            <p:ph type="subTitle" idx="1"/>
          </p:nvPr>
        </p:nvSpPr>
        <p:spPr>
          <a:xfrm>
            <a:off x="1281567" y="1113183"/>
            <a:ext cx="8094254" cy="4996069"/>
          </a:xfrm>
        </p:spPr>
        <p:txBody>
          <a:bodyPr>
            <a:noAutofit/>
          </a:bodyPr>
          <a:lstStyle/>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DML ( Data Manipulation Language) : </a:t>
            </a:r>
            <a:r>
              <a:rPr lang="en-US" sz="2100" dirty="0">
                <a:solidFill>
                  <a:srgbClr val="222222"/>
                </a:solidFill>
                <a:latin typeface="Times New Roman" panose="02020603050405020304" pitchFamily="18" charset="0"/>
                <a:cs typeface="Times New Roman" panose="02020603050405020304" pitchFamily="18" charset="0"/>
              </a:rPr>
              <a:t>used to access or manipulate data in database</a:t>
            </a:r>
            <a:endParaRPr lang="en-US" sz="2100" b="1" dirty="0">
              <a:solidFill>
                <a:srgbClr val="222222"/>
              </a:solidFill>
              <a:latin typeface="Times New Roman" panose="02020603050405020304" pitchFamily="18" charset="0"/>
              <a:cs typeface="Times New Roman" panose="02020603050405020304" pitchFamily="18" charset="0"/>
            </a:endParaRPr>
          </a:p>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DML commands:</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INSERT – is used to insert data into a table.</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SELECT – is used to retrieve data from a table.</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UPDATE – is used to update existing data within a table.</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DELETE – is used to delete records from a database table.</a:t>
            </a:r>
          </a:p>
          <a:p>
            <a:pPr algn="l">
              <a:buClr>
                <a:schemeClr val="tx1"/>
              </a:buClr>
              <a:buSzPct val="71000"/>
            </a:pPr>
            <a:r>
              <a:rPr lang="en-US" sz="2100" b="1" i="0" dirty="0">
                <a:solidFill>
                  <a:srgbClr val="222222"/>
                </a:solidFill>
                <a:effectLst/>
                <a:latin typeface="Times New Roman" panose="02020603050405020304" pitchFamily="18" charset="0"/>
                <a:cs typeface="Times New Roman" panose="02020603050405020304" pitchFamily="18" charset="0"/>
              </a:rPr>
              <a:t>Example:</a:t>
            </a:r>
          </a:p>
          <a:p>
            <a:pPr algn="l">
              <a:buClr>
                <a:schemeClr val="tx1"/>
              </a:buClr>
              <a:buSzPct val="71000"/>
            </a:pPr>
            <a:r>
              <a:rPr lang="en-US" sz="2100" i="0" dirty="0">
                <a:solidFill>
                  <a:srgbClr val="222222"/>
                </a:solidFill>
                <a:effectLst/>
                <a:latin typeface="Times New Roman" panose="02020603050405020304" pitchFamily="18" charset="0"/>
                <a:cs typeface="Times New Roman" panose="02020603050405020304" pitchFamily="18" charset="0"/>
              </a:rPr>
              <a:t>select </a:t>
            </a:r>
            <a:r>
              <a:rPr lang="en-US" sz="2100" i="0" dirty="0" err="1">
                <a:solidFill>
                  <a:srgbClr val="222222"/>
                </a:solidFill>
                <a:effectLst/>
                <a:latin typeface="Times New Roman" panose="02020603050405020304" pitchFamily="18" charset="0"/>
                <a:cs typeface="Times New Roman" panose="02020603050405020304" pitchFamily="18" charset="0"/>
              </a:rPr>
              <a:t>customer.customer</a:t>
            </a:r>
            <a:r>
              <a:rPr lang="en-US" sz="2100" i="0" dirty="0">
                <a:solidFill>
                  <a:srgbClr val="222222"/>
                </a:solidFill>
                <a:effectLst/>
                <a:latin typeface="Times New Roman" panose="02020603050405020304" pitchFamily="18" charset="0"/>
                <a:cs typeface="Times New Roman" panose="02020603050405020304" pitchFamily="18" charset="0"/>
              </a:rPr>
              <a:t>-name</a:t>
            </a:r>
          </a:p>
          <a:p>
            <a:pPr algn="l">
              <a:buClr>
                <a:schemeClr val="tx1"/>
              </a:buClr>
              <a:buSzPct val="71000"/>
            </a:pPr>
            <a:r>
              <a:rPr lang="en-US" sz="2100" i="0" dirty="0">
                <a:solidFill>
                  <a:srgbClr val="222222"/>
                </a:solidFill>
                <a:effectLst/>
                <a:latin typeface="Times New Roman" panose="02020603050405020304" pitchFamily="18" charset="0"/>
                <a:cs typeface="Times New Roman" panose="02020603050405020304" pitchFamily="18" charset="0"/>
              </a:rPr>
              <a:t>from customer</a:t>
            </a:r>
          </a:p>
          <a:p>
            <a:pPr algn="l">
              <a:buClr>
                <a:schemeClr val="tx1"/>
              </a:buClr>
              <a:buSzPct val="71000"/>
            </a:pPr>
            <a:r>
              <a:rPr lang="en-US" sz="2100" i="0" dirty="0">
                <a:solidFill>
                  <a:srgbClr val="222222"/>
                </a:solidFill>
                <a:effectLst/>
                <a:latin typeface="Times New Roman" panose="02020603050405020304" pitchFamily="18" charset="0"/>
                <a:cs typeface="Times New Roman" panose="02020603050405020304" pitchFamily="18" charset="0"/>
              </a:rPr>
              <a:t>where </a:t>
            </a:r>
            <a:r>
              <a:rPr lang="en-US" sz="2100" i="0" dirty="0" err="1">
                <a:solidFill>
                  <a:srgbClr val="222222"/>
                </a:solidFill>
                <a:effectLst/>
                <a:latin typeface="Times New Roman" panose="02020603050405020304" pitchFamily="18" charset="0"/>
                <a:cs typeface="Times New Roman" panose="02020603050405020304" pitchFamily="18" charset="0"/>
              </a:rPr>
              <a:t>customer.customer</a:t>
            </a:r>
            <a:r>
              <a:rPr lang="en-US" sz="2100" i="0" dirty="0">
                <a:solidFill>
                  <a:srgbClr val="222222"/>
                </a:solidFill>
                <a:effectLst/>
                <a:latin typeface="Times New Roman" panose="02020603050405020304" pitchFamily="18" charset="0"/>
                <a:cs typeface="Times New Roman" panose="02020603050405020304" pitchFamily="18" charset="0"/>
              </a:rPr>
              <a:t>-id = 192;</a:t>
            </a:r>
          </a:p>
        </p:txBody>
      </p:sp>
    </p:spTree>
    <p:extLst>
      <p:ext uri="{BB962C8B-B14F-4D97-AF65-F5344CB8AC3E}">
        <p14:creationId xmlns:p14="http://schemas.microsoft.com/office/powerpoint/2010/main" val="2957073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1.7 Concept of DDL, DML and DCL</a:t>
            </a:r>
          </a:p>
        </p:txBody>
      </p:sp>
      <p:sp>
        <p:nvSpPr>
          <p:cNvPr id="3" name="Subtitle 2"/>
          <p:cNvSpPr>
            <a:spLocks noGrp="1"/>
          </p:cNvSpPr>
          <p:nvPr>
            <p:ph type="subTitle" idx="1"/>
          </p:nvPr>
        </p:nvSpPr>
        <p:spPr>
          <a:xfrm>
            <a:off x="1281567" y="1113183"/>
            <a:ext cx="8094254" cy="4691269"/>
          </a:xfrm>
        </p:spPr>
        <p:txBody>
          <a:bodyPr>
            <a:noAutofit/>
          </a:bodyPr>
          <a:lstStyle/>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There are basically two types:</a:t>
            </a:r>
          </a:p>
          <a:p>
            <a:pPr marL="342900" indent="-3429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 </a:t>
            </a:r>
            <a:r>
              <a:rPr lang="en-US" sz="2100" b="1" dirty="0">
                <a:solidFill>
                  <a:srgbClr val="222222"/>
                </a:solidFill>
                <a:latin typeface="Times New Roman" panose="02020603050405020304" pitchFamily="18" charset="0"/>
                <a:cs typeface="Times New Roman" panose="02020603050405020304" pitchFamily="18" charset="0"/>
              </a:rPr>
              <a:t>Procedural DMLs </a:t>
            </a:r>
            <a:r>
              <a:rPr lang="en-US" sz="2100" dirty="0">
                <a:solidFill>
                  <a:srgbClr val="222222"/>
                </a:solidFill>
                <a:latin typeface="Times New Roman" panose="02020603050405020304" pitchFamily="18" charset="0"/>
                <a:cs typeface="Times New Roman" panose="02020603050405020304" pitchFamily="18" charset="0"/>
              </a:rPr>
              <a:t>require a user to specify what data are needed and how to get those data.</a:t>
            </a:r>
          </a:p>
          <a:p>
            <a:pPr marL="342900" indent="-3429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 </a:t>
            </a:r>
            <a:r>
              <a:rPr lang="en-US" sz="2100" b="1" dirty="0">
                <a:solidFill>
                  <a:srgbClr val="222222"/>
                </a:solidFill>
                <a:latin typeface="Times New Roman" panose="02020603050405020304" pitchFamily="18" charset="0"/>
                <a:cs typeface="Times New Roman" panose="02020603050405020304" pitchFamily="18" charset="0"/>
              </a:rPr>
              <a:t>Declarative DMLs </a:t>
            </a:r>
            <a:r>
              <a:rPr lang="en-US" sz="2100" dirty="0">
                <a:solidFill>
                  <a:srgbClr val="222222"/>
                </a:solidFill>
                <a:latin typeface="Times New Roman" panose="02020603050405020304" pitchFamily="18" charset="0"/>
                <a:cs typeface="Times New Roman" panose="02020603050405020304" pitchFamily="18" charset="0"/>
              </a:rPr>
              <a:t>(also referred to as nonprocedural DMLs) require a user to specify what data are needed without specifying how to get those data.</a:t>
            </a:r>
          </a:p>
          <a:p>
            <a:pPr algn="l">
              <a:buClr>
                <a:schemeClr val="tx1"/>
              </a:buClr>
              <a:buSzPct val="71000"/>
            </a:pPr>
            <a:r>
              <a:rPr lang="en-US" sz="2100" dirty="0">
                <a:solidFill>
                  <a:srgbClr val="222222"/>
                </a:solidFill>
                <a:latin typeface="Times New Roman" panose="02020603050405020304" pitchFamily="18" charset="0"/>
                <a:cs typeface="Times New Roman" panose="02020603050405020304" pitchFamily="18" charset="0"/>
              </a:rPr>
              <a:t>The DML component of the SQL language is nonprocedural.</a:t>
            </a:r>
            <a:endParaRPr lang="en-US" sz="210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5121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1.7 Concept of DDL, DML and DCL</a:t>
            </a:r>
          </a:p>
        </p:txBody>
      </p:sp>
      <p:sp>
        <p:nvSpPr>
          <p:cNvPr id="3" name="Subtitle 2"/>
          <p:cNvSpPr>
            <a:spLocks noGrp="1"/>
          </p:cNvSpPr>
          <p:nvPr>
            <p:ph type="subTitle" idx="1"/>
          </p:nvPr>
        </p:nvSpPr>
        <p:spPr>
          <a:xfrm>
            <a:off x="1281567" y="1113183"/>
            <a:ext cx="8094254" cy="4943060"/>
          </a:xfrm>
        </p:spPr>
        <p:txBody>
          <a:bodyPr>
            <a:noAutofit/>
          </a:bodyPr>
          <a:lstStyle/>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DCL ( Data Control Language) : </a:t>
            </a:r>
            <a:r>
              <a:rPr lang="en-US" sz="2100" dirty="0">
                <a:solidFill>
                  <a:srgbClr val="222222"/>
                </a:solidFill>
                <a:latin typeface="Times New Roman" panose="02020603050405020304" pitchFamily="18" charset="0"/>
                <a:cs typeface="Times New Roman" panose="02020603050405020304" pitchFamily="18" charset="0"/>
              </a:rPr>
              <a:t>used to control user access to database, table, views, functions etc.</a:t>
            </a:r>
            <a:endParaRPr lang="en-US" sz="2100" b="1" dirty="0">
              <a:solidFill>
                <a:srgbClr val="222222"/>
              </a:solidFill>
              <a:latin typeface="Times New Roman" panose="02020603050405020304" pitchFamily="18" charset="0"/>
              <a:cs typeface="Times New Roman" panose="02020603050405020304" pitchFamily="18" charset="0"/>
            </a:endParaRPr>
          </a:p>
          <a:p>
            <a:pPr algn="l">
              <a:buClr>
                <a:schemeClr val="tx1"/>
              </a:buClr>
              <a:buSzPct val="71000"/>
            </a:pPr>
            <a:r>
              <a:rPr lang="en-US" sz="2100" b="1" dirty="0">
                <a:solidFill>
                  <a:srgbClr val="222222"/>
                </a:solidFill>
                <a:latin typeface="Times New Roman" panose="02020603050405020304" pitchFamily="18" charset="0"/>
                <a:cs typeface="Times New Roman" panose="02020603050405020304" pitchFamily="18" charset="0"/>
              </a:rPr>
              <a:t>DCL commands:</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GRANT-gives user’s access privileges to database.</a:t>
            </a:r>
          </a:p>
          <a:p>
            <a:pPr marL="457200" indent="-457200" algn="l">
              <a:buClr>
                <a:schemeClr val="tx1"/>
              </a:buClr>
              <a:buSzPct val="71000"/>
              <a:buFont typeface="Wingdings" panose="05000000000000000000" pitchFamily="2" charset="2"/>
              <a:buChar char="v"/>
            </a:pPr>
            <a:r>
              <a:rPr lang="en-US" sz="2100" dirty="0">
                <a:solidFill>
                  <a:srgbClr val="222222"/>
                </a:solidFill>
                <a:latin typeface="Times New Roman" panose="02020603050405020304" pitchFamily="18" charset="0"/>
                <a:cs typeface="Times New Roman" panose="02020603050405020304" pitchFamily="18" charset="0"/>
              </a:rPr>
              <a:t>REVOKE-withdraw user’s access privileges given by using the GRANT command.</a:t>
            </a:r>
          </a:p>
          <a:p>
            <a:pPr algn="l">
              <a:buClr>
                <a:schemeClr val="tx1"/>
              </a:buClr>
              <a:buSzPct val="71000"/>
            </a:pPr>
            <a:r>
              <a:rPr lang="en-US" sz="2100" b="1" i="0" dirty="0">
                <a:solidFill>
                  <a:srgbClr val="222222"/>
                </a:solidFill>
                <a:effectLst/>
                <a:latin typeface="Times New Roman" panose="02020603050405020304" pitchFamily="18" charset="0"/>
                <a:cs typeface="Times New Roman" panose="02020603050405020304" pitchFamily="18" charset="0"/>
              </a:rPr>
              <a:t>TCL(transaction Control Language) : </a:t>
            </a:r>
            <a:r>
              <a:rPr lang="en-US" sz="2100" i="0" dirty="0">
                <a:solidFill>
                  <a:srgbClr val="222222"/>
                </a:solidFill>
                <a:effectLst/>
                <a:latin typeface="Times New Roman" panose="02020603050405020304" pitchFamily="18" charset="0"/>
                <a:cs typeface="Times New Roman" panose="02020603050405020304" pitchFamily="18" charset="0"/>
              </a:rPr>
              <a:t>deals with the transaction within the database.</a:t>
            </a:r>
          </a:p>
          <a:p>
            <a:pPr algn="l">
              <a:buClr>
                <a:schemeClr val="tx1"/>
              </a:buClr>
              <a:buSzPct val="71000"/>
            </a:pPr>
            <a:r>
              <a:rPr lang="en-US" sz="2100" b="1" i="0" dirty="0">
                <a:solidFill>
                  <a:srgbClr val="222222"/>
                </a:solidFill>
                <a:effectLst/>
                <a:latin typeface="Times New Roman" panose="02020603050405020304" pitchFamily="18" charset="0"/>
                <a:cs typeface="Times New Roman" panose="02020603050405020304" pitchFamily="18" charset="0"/>
              </a:rPr>
              <a:t>TCL commands:</a:t>
            </a:r>
          </a:p>
          <a:p>
            <a:pPr marL="342900" indent="-342900" algn="l">
              <a:buClr>
                <a:schemeClr val="tx1"/>
              </a:buClr>
              <a:buSzPct val="71000"/>
              <a:buFont typeface="Wingdings" panose="05000000000000000000" pitchFamily="2" charset="2"/>
              <a:buChar char="v"/>
            </a:pPr>
            <a:r>
              <a:rPr lang="en-US" sz="2100" i="0" dirty="0">
                <a:solidFill>
                  <a:srgbClr val="222222"/>
                </a:solidFill>
                <a:effectLst/>
                <a:latin typeface="Times New Roman" panose="02020603050405020304" pitchFamily="18" charset="0"/>
                <a:cs typeface="Times New Roman" panose="02020603050405020304" pitchFamily="18" charset="0"/>
              </a:rPr>
              <a:t>COMMIT– commits a Transaction.</a:t>
            </a:r>
          </a:p>
          <a:p>
            <a:pPr marL="342900" indent="-342900" algn="l">
              <a:buClr>
                <a:schemeClr val="tx1"/>
              </a:buClr>
              <a:buSzPct val="71000"/>
              <a:buFont typeface="Wingdings" panose="05000000000000000000" pitchFamily="2" charset="2"/>
              <a:buChar char="v"/>
            </a:pPr>
            <a:r>
              <a:rPr lang="en-US" sz="2100" i="0" dirty="0">
                <a:solidFill>
                  <a:srgbClr val="222222"/>
                </a:solidFill>
                <a:effectLst/>
                <a:latin typeface="Times New Roman" panose="02020603050405020304" pitchFamily="18" charset="0"/>
                <a:cs typeface="Times New Roman" panose="02020603050405020304" pitchFamily="18" charset="0"/>
              </a:rPr>
              <a:t>ROLLBACK– rollbacks a transaction in case of any error occurs.</a:t>
            </a:r>
          </a:p>
          <a:p>
            <a:pPr marL="342900" indent="-342900" algn="l">
              <a:buClr>
                <a:schemeClr val="tx1"/>
              </a:buClr>
              <a:buSzPct val="71000"/>
              <a:buFont typeface="Wingdings" panose="05000000000000000000" pitchFamily="2" charset="2"/>
              <a:buChar char="v"/>
            </a:pPr>
            <a:r>
              <a:rPr lang="en-US" sz="2100" i="0" dirty="0">
                <a:solidFill>
                  <a:srgbClr val="222222"/>
                </a:solidFill>
                <a:effectLst/>
                <a:latin typeface="Times New Roman" panose="02020603050405020304" pitchFamily="18" charset="0"/>
                <a:cs typeface="Times New Roman" panose="02020603050405020304" pitchFamily="18" charset="0"/>
              </a:rPr>
              <a:t>SAVEPOINT–sets a </a:t>
            </a:r>
            <a:r>
              <a:rPr lang="en-US" sz="2100" i="0" dirty="0" err="1">
                <a:solidFill>
                  <a:srgbClr val="222222"/>
                </a:solidFill>
                <a:effectLst/>
                <a:latin typeface="Times New Roman" panose="02020603050405020304" pitchFamily="18" charset="0"/>
                <a:cs typeface="Times New Roman" panose="02020603050405020304" pitchFamily="18" charset="0"/>
              </a:rPr>
              <a:t>savepoint</a:t>
            </a:r>
            <a:r>
              <a:rPr lang="en-US" sz="2100" i="0" dirty="0">
                <a:solidFill>
                  <a:srgbClr val="222222"/>
                </a:solidFill>
                <a:effectLst/>
                <a:latin typeface="Times New Roman" panose="02020603050405020304" pitchFamily="18" charset="0"/>
                <a:cs typeface="Times New Roman" panose="02020603050405020304" pitchFamily="18" charset="0"/>
              </a:rPr>
              <a:t> within a transaction.</a:t>
            </a:r>
          </a:p>
        </p:txBody>
      </p:sp>
    </p:spTree>
    <p:extLst>
      <p:ext uri="{BB962C8B-B14F-4D97-AF65-F5344CB8AC3E}">
        <p14:creationId xmlns:p14="http://schemas.microsoft.com/office/powerpoint/2010/main" val="24585463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1.8 Database Manager and Users</a:t>
            </a:r>
          </a:p>
        </p:txBody>
      </p:sp>
      <p:pic>
        <p:nvPicPr>
          <p:cNvPr id="5122" name="Picture 2" descr="Database Administrator &lt;ul&gt;&lt;li&gt;Coordinates all the activities of the database system &lt;/li&gt;&lt;/ul&gt;&lt;ul&gt;&lt;ul&gt;&lt;li&gt;has a good unde...">
            <a:extLst>
              <a:ext uri="{FF2B5EF4-FFF2-40B4-BE49-F238E27FC236}">
                <a16:creationId xmlns:a16="http://schemas.microsoft.com/office/drawing/2014/main" id="{E2B98140-E760-4411-A34F-EA64947859B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11587"/>
          <a:stretch/>
        </p:blipFill>
        <p:spPr bwMode="auto">
          <a:xfrm>
            <a:off x="1281565" y="1090498"/>
            <a:ext cx="8094253" cy="51115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321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01E3-87C6-4D29-AED4-E6B75C9769E3}"/>
              </a:ext>
            </a:extLst>
          </p:cNvPr>
          <p:cNvSpPr>
            <a:spLocks noGrp="1"/>
          </p:cNvSpPr>
          <p:nvPr>
            <p:ph type="title"/>
          </p:nvPr>
        </p:nvSpPr>
        <p:spPr/>
        <p:txBody>
          <a:bodyPr/>
          <a:lstStyle/>
          <a:p>
            <a:r>
              <a:rPr lang="en-US" dirty="0"/>
              <a:t>What is Database?</a:t>
            </a:r>
          </a:p>
        </p:txBody>
      </p:sp>
      <p:pic>
        <p:nvPicPr>
          <p:cNvPr id="1026" name="Picture 2" descr="Database - Information Technology">
            <a:extLst>
              <a:ext uri="{FF2B5EF4-FFF2-40B4-BE49-F238E27FC236}">
                <a16:creationId xmlns:a16="http://schemas.microsoft.com/office/drawing/2014/main" id="{F4A4C4D5-BDD4-4871-82FE-15675124E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1269999"/>
            <a:ext cx="7769915" cy="4812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08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1.8 Database Manager and Users</a:t>
            </a:r>
          </a:p>
        </p:txBody>
      </p:sp>
      <p:pic>
        <p:nvPicPr>
          <p:cNvPr id="4098" name="Picture 2" descr="Database Users &lt;ul&gt;&lt;li&gt;Users  are differentiated by the way they expect to interact with  &lt;/li&gt;&lt;/ul&gt;&lt;ul&gt;&lt;li&gt;the system &lt;/l...">
            <a:extLst>
              <a:ext uri="{FF2B5EF4-FFF2-40B4-BE49-F238E27FC236}">
                <a16:creationId xmlns:a16="http://schemas.microsoft.com/office/drawing/2014/main" id="{891B0644-6460-46EA-9BA4-08DB62D135D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b="11790"/>
          <a:stretch/>
        </p:blipFill>
        <p:spPr bwMode="auto">
          <a:xfrm>
            <a:off x="1281566" y="1004925"/>
            <a:ext cx="8094253" cy="513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6751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L="457200" marR="0" lvl="0" indent="-457200" algn="just">
              <a:buClr>
                <a:schemeClr val="tx1"/>
              </a:buClr>
              <a:buSzPct val="71000"/>
              <a:buFont typeface="Wingdings" panose="05000000000000000000" pitchFamily="2" charset="2"/>
              <a:buChar char="v"/>
              <a:tabLst>
                <a:tab pos="457200" algn="l"/>
              </a:tabLst>
            </a:pPr>
            <a:r>
              <a:rPr lang="en-GB" sz="2100" dirty="0">
                <a:solidFill>
                  <a:srgbClr val="222222"/>
                </a:solidFill>
                <a:latin typeface="Times New Roman" panose="02020603050405020304" pitchFamily="18" charset="0"/>
                <a:cs typeface="Times New Roman" panose="02020603050405020304" pitchFamily="18" charset="0"/>
              </a:rPr>
              <a:t>The DBMS design depends upon its architecture. The basic client/server architecture is used to deal with a large number of PCs, web servers, database servers and other components that are connected with networks.</a:t>
            </a:r>
            <a:endParaRPr lang="en-US" sz="2100" dirty="0">
              <a:solidFill>
                <a:srgbClr val="222222"/>
              </a:solidFill>
              <a:latin typeface="Times New Roman" panose="02020603050405020304" pitchFamily="18" charset="0"/>
              <a:cs typeface="Times New Roman" panose="02020603050405020304" pitchFamily="18" charset="0"/>
            </a:endParaRPr>
          </a:p>
          <a:p>
            <a:pPr marL="457200" marR="0" lvl="0" indent="-457200" algn="just">
              <a:buClr>
                <a:schemeClr val="tx1"/>
              </a:buClr>
              <a:buSzPct val="71000"/>
              <a:buFont typeface="Wingdings" panose="05000000000000000000" pitchFamily="2" charset="2"/>
              <a:buChar char="v"/>
              <a:tabLst>
                <a:tab pos="457200" algn="l"/>
              </a:tabLst>
            </a:pPr>
            <a:r>
              <a:rPr lang="en-GB" sz="2100" dirty="0">
                <a:solidFill>
                  <a:srgbClr val="222222"/>
                </a:solidFill>
                <a:latin typeface="Times New Roman" panose="02020603050405020304" pitchFamily="18" charset="0"/>
                <a:cs typeface="Times New Roman" panose="02020603050405020304" pitchFamily="18" charset="0"/>
              </a:rPr>
              <a:t>The client/server architecture consists of many PCs and a workstation which are connected via the network.</a:t>
            </a:r>
            <a:endParaRPr lang="en-US" sz="2100" dirty="0">
              <a:solidFill>
                <a:srgbClr val="222222"/>
              </a:solidFill>
              <a:latin typeface="Times New Roman" panose="02020603050405020304" pitchFamily="18" charset="0"/>
              <a:cs typeface="Times New Roman" panose="02020603050405020304" pitchFamily="18" charset="0"/>
            </a:endParaRPr>
          </a:p>
          <a:p>
            <a:pPr marL="457200" marR="0" lvl="0" indent="-457200" algn="just">
              <a:buClr>
                <a:schemeClr val="tx1"/>
              </a:buClr>
              <a:buSzPct val="71000"/>
              <a:buFont typeface="Wingdings" panose="05000000000000000000" pitchFamily="2" charset="2"/>
              <a:buChar char="v"/>
              <a:tabLst>
                <a:tab pos="457200" algn="l"/>
              </a:tabLst>
            </a:pPr>
            <a:r>
              <a:rPr lang="en-GB" sz="2100" dirty="0">
                <a:solidFill>
                  <a:srgbClr val="222222"/>
                </a:solidFill>
                <a:latin typeface="Times New Roman" panose="02020603050405020304" pitchFamily="18" charset="0"/>
                <a:cs typeface="Times New Roman" panose="02020603050405020304" pitchFamily="18" charset="0"/>
              </a:rPr>
              <a:t>DBMS architecture depends upon how users are connected to the database to get their request done.</a:t>
            </a:r>
            <a:endParaRPr lang="en-US" sz="21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57796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1-Tier Architecture</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In this architecture, the database is directly available to the user. It means the user can directly sit on the DBMS and uses it.</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Any changes done here will directly be done on the database itself. It doesn't provide a handy tool for end users.</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1-Tier architecture is used for development of the local application, where programmers can directly communicate with the database for the quick response.</a:t>
            </a:r>
          </a:p>
        </p:txBody>
      </p:sp>
    </p:spTree>
    <p:extLst>
      <p:ext uri="{BB962C8B-B14F-4D97-AF65-F5344CB8AC3E}">
        <p14:creationId xmlns:p14="http://schemas.microsoft.com/office/powerpoint/2010/main" val="2373755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2-Tier Architecture</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2-Tier architecture is same as basic client-server. In the two-tier architecture, applications on the client end can directly communicate with the database at the server side. For this interaction, API's like: ODBC, JDBC are used.</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user interfaces and application programs are run on the client-side.</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server side is responsible to provide the functionalities like: query processing and transaction management.</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To communicate with the DBMS, client-side application establishes a connection with the server side.</a:t>
            </a:r>
          </a:p>
        </p:txBody>
      </p:sp>
    </p:spTree>
    <p:extLst>
      <p:ext uri="{BB962C8B-B14F-4D97-AF65-F5344CB8AC3E}">
        <p14:creationId xmlns:p14="http://schemas.microsoft.com/office/powerpoint/2010/main" val="588860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1"/>
            <a:ext cx="8094254" cy="985520"/>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2-Tier Architecture</a:t>
            </a:r>
          </a:p>
        </p:txBody>
      </p:sp>
      <p:pic>
        <p:nvPicPr>
          <p:cNvPr id="4" name="Picture 3" descr="DBMS Architecture">
            <a:extLst>
              <a:ext uri="{FF2B5EF4-FFF2-40B4-BE49-F238E27FC236}">
                <a16:creationId xmlns:a16="http://schemas.microsoft.com/office/drawing/2014/main" id="{AB304F5C-7D6A-B88E-A47D-7959BECE41B3}"/>
              </a:ext>
            </a:extLst>
          </p:cNvPr>
          <p:cNvPicPr>
            <a:picLocks noChangeAspect="1"/>
          </p:cNvPicPr>
          <p:nvPr/>
        </p:nvPicPr>
        <p:blipFill>
          <a:blip r:embed="rId3"/>
          <a:srcRect/>
          <a:stretch>
            <a:fillRect/>
          </a:stretch>
        </p:blipFill>
        <p:spPr bwMode="auto">
          <a:xfrm>
            <a:off x="3579495" y="1930717"/>
            <a:ext cx="4220625" cy="3901123"/>
          </a:xfrm>
          <a:prstGeom prst="rect">
            <a:avLst/>
          </a:prstGeom>
          <a:noFill/>
          <a:ln w="9525">
            <a:noFill/>
            <a:miter lim="800000"/>
            <a:headEnd/>
            <a:tailEnd/>
          </a:ln>
        </p:spPr>
      </p:pic>
    </p:spTree>
    <p:extLst>
      <p:ext uri="{BB962C8B-B14F-4D97-AF65-F5344CB8AC3E}">
        <p14:creationId xmlns:p14="http://schemas.microsoft.com/office/powerpoint/2010/main" val="4850750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3-Tier Architecture</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3-Tier architecture contains another layer between the client and server. In this architecture, client can't directly communicate with the server.</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application on the client-end interacts with an application server which further communicates with the database system.</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End user has no idea about the existence of the database beyond the application server. The database also has no idea about any other user beyond the application.</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3-Tier architecture is used in case of large web application.</a:t>
            </a:r>
          </a:p>
        </p:txBody>
      </p:sp>
    </p:spTree>
    <p:extLst>
      <p:ext uri="{BB962C8B-B14F-4D97-AF65-F5344CB8AC3E}">
        <p14:creationId xmlns:p14="http://schemas.microsoft.com/office/powerpoint/2010/main" val="9733406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1"/>
            <a:ext cx="8094254" cy="985520"/>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3-Tier Architecture</a:t>
            </a:r>
          </a:p>
        </p:txBody>
      </p:sp>
      <p:pic>
        <p:nvPicPr>
          <p:cNvPr id="5" name="Picture 4" descr="DBMS Architecture">
            <a:extLst>
              <a:ext uri="{FF2B5EF4-FFF2-40B4-BE49-F238E27FC236}">
                <a16:creationId xmlns:a16="http://schemas.microsoft.com/office/drawing/2014/main" id="{E424C836-CD11-2D41-5B41-6C9F4CC6C188}"/>
              </a:ext>
            </a:extLst>
          </p:cNvPr>
          <p:cNvPicPr>
            <a:picLocks noChangeAspect="1"/>
          </p:cNvPicPr>
          <p:nvPr/>
        </p:nvPicPr>
        <p:blipFill>
          <a:blip r:embed="rId3"/>
          <a:srcRect/>
          <a:stretch>
            <a:fillRect/>
          </a:stretch>
        </p:blipFill>
        <p:spPr bwMode="auto">
          <a:xfrm>
            <a:off x="4758100" y="2360315"/>
            <a:ext cx="3845561" cy="4047298"/>
          </a:xfrm>
          <a:prstGeom prst="rect">
            <a:avLst/>
          </a:prstGeom>
          <a:noFill/>
          <a:ln w="9525">
            <a:noFill/>
            <a:miter lim="800000"/>
            <a:headEnd/>
            <a:tailEnd/>
          </a:ln>
        </p:spPr>
      </p:pic>
      <p:sp>
        <p:nvSpPr>
          <p:cNvPr id="7" name="TextBox 6">
            <a:extLst>
              <a:ext uri="{FF2B5EF4-FFF2-40B4-BE49-F238E27FC236}">
                <a16:creationId xmlns:a16="http://schemas.microsoft.com/office/drawing/2014/main" id="{8954422C-7E90-B08B-E069-785B4FA5A5FD}"/>
              </a:ext>
            </a:extLst>
          </p:cNvPr>
          <p:cNvSpPr txBox="1"/>
          <p:nvPr/>
        </p:nvSpPr>
        <p:spPr>
          <a:xfrm>
            <a:off x="1140460" y="1911146"/>
            <a:ext cx="6101080" cy="1283941"/>
          </a:xfrm>
          <a:prstGeom prst="rect">
            <a:avLst/>
          </a:prstGeom>
          <a:noFill/>
        </p:spPr>
        <p:txBody>
          <a:bodyPr wrap="square">
            <a:spAutoFit/>
          </a:bodyPr>
          <a:lstStyle/>
          <a:p>
            <a:pPr marL="342900" marR="0" lvl="0" indent="-342900">
              <a:lnSpc>
                <a:spcPct val="115000"/>
              </a:lnSpc>
              <a:spcBef>
                <a:spcPts val="0"/>
              </a:spcBef>
              <a:spcAft>
                <a:spcPts val="1000"/>
              </a:spcAft>
              <a:buFont typeface="+mj-lt"/>
              <a:buAutoNum type="arabicPeriod"/>
              <a:tabLst>
                <a:tab pos="457200" algn="l"/>
              </a:tabLst>
            </a:pPr>
            <a:r>
              <a:rPr lang="en-GB" sz="1800" dirty="0">
                <a:solidFill>
                  <a:srgbClr val="222222"/>
                </a:solidFill>
                <a:effectLst/>
                <a:latin typeface="Arial" panose="020B0604020202020204" pitchFamily="34" charset="0"/>
                <a:ea typeface="Times New Roman" panose="02020603050405020304" pitchFamily="18" charset="0"/>
                <a:cs typeface="Mangal" panose="02040503050203030202" pitchFamily="18" charset="0"/>
              </a:rPr>
              <a:t>Presentation layer (your PC, Tablet, Mobile, etc.)</a:t>
            </a:r>
            <a:endParaRPr lang="en-US" sz="1600" dirty="0">
              <a:solidFill>
                <a:srgbClr val="222222"/>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GB" sz="1800" dirty="0">
                <a:solidFill>
                  <a:srgbClr val="222222"/>
                </a:solidFill>
                <a:effectLst/>
                <a:latin typeface="Arial" panose="020B0604020202020204" pitchFamily="34" charset="0"/>
                <a:ea typeface="Times New Roman" panose="02020603050405020304" pitchFamily="18" charset="0"/>
                <a:cs typeface="Mangal" panose="02040503050203030202" pitchFamily="18" charset="0"/>
              </a:rPr>
              <a:t>Application layer (server)</a:t>
            </a:r>
            <a:endParaRPr lang="en-US" sz="1600" dirty="0">
              <a:solidFill>
                <a:srgbClr val="222222"/>
              </a:solidFill>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15000"/>
              </a:lnSpc>
              <a:spcBef>
                <a:spcPts val="0"/>
              </a:spcBef>
              <a:spcAft>
                <a:spcPts val="1000"/>
              </a:spcAft>
              <a:buFont typeface="+mj-lt"/>
              <a:buAutoNum type="arabicPeriod"/>
              <a:tabLst>
                <a:tab pos="457200" algn="l"/>
              </a:tabLst>
            </a:pPr>
            <a:r>
              <a:rPr lang="en-GB" sz="1800" dirty="0">
                <a:solidFill>
                  <a:srgbClr val="222222"/>
                </a:solidFill>
                <a:effectLst/>
                <a:latin typeface="Arial" panose="020B0604020202020204" pitchFamily="34" charset="0"/>
                <a:ea typeface="Times New Roman" panose="02020603050405020304" pitchFamily="18" charset="0"/>
                <a:cs typeface="Mangal" panose="02040503050203030202" pitchFamily="18" charset="0"/>
              </a:rPr>
              <a:t>Database Server</a:t>
            </a:r>
            <a:endParaRPr lang="en-US" sz="1600" dirty="0">
              <a:solidFill>
                <a:srgbClr val="222222"/>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4729910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3-Tier Architecture</a:t>
            </a: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Presentation tier</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presentation tier is the user interface and communication layer of the application, where the end user interacts with the application.</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Its main purpose is to display information to and collect information from the user. This top-level tier can run on a web browser, as desktop application, or a graphical user interface (GUI), for example. </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Web presentation tiers are usually developed using HTML, CSS and JavaScript. Desktop applications can be written in a variety of languages depending on the platform.</a:t>
            </a:r>
          </a:p>
        </p:txBody>
      </p:sp>
    </p:spTree>
    <p:extLst>
      <p:ext uri="{BB962C8B-B14F-4D97-AF65-F5344CB8AC3E}">
        <p14:creationId xmlns:p14="http://schemas.microsoft.com/office/powerpoint/2010/main" val="11238912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3-Tier Architecture</a:t>
            </a: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Application tier</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application tier, also known as the logic tier or middle tier, is the heart of the application. In this tier, information collected in the presentation tier is processed - sometimes against other information in the data tier - using business logic, a specific set of business rules. </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application tier can also add, delete or modify data in the data tier. </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application tier is typically developed using Python, Java, Perl, PHP or Ruby, and communicates with the data tier using API calls. </a:t>
            </a:r>
          </a:p>
        </p:txBody>
      </p:sp>
    </p:spTree>
    <p:extLst>
      <p:ext uri="{BB962C8B-B14F-4D97-AF65-F5344CB8AC3E}">
        <p14:creationId xmlns:p14="http://schemas.microsoft.com/office/powerpoint/2010/main" val="173668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marL="0" marR="0" algn="just">
              <a:lnSpc>
                <a:spcPct val="115000"/>
              </a:lnSpc>
              <a:spcBef>
                <a:spcPts val="290"/>
              </a:spcBef>
              <a:spcAft>
                <a:spcPts val="1000"/>
              </a:spcAft>
            </a:pPr>
            <a:r>
              <a:rPr lang="en-GB" sz="2800" kern="1800" dirty="0">
                <a:solidFill>
                  <a:schemeClr val="bg1"/>
                </a:solidFill>
                <a:effectLst/>
                <a:latin typeface="Helvetica" panose="020B0604020202020204" pitchFamily="34" charset="0"/>
                <a:ea typeface="Times New Roman" panose="02020603050405020304" pitchFamily="18" charset="0"/>
                <a:cs typeface="Mangal" panose="02040503050203030202" pitchFamily="18" charset="0"/>
              </a:rPr>
              <a:t>Types of DBMS Architecture</a:t>
            </a:r>
            <a:endParaRPr lang="en-US" sz="1600" dirty="0">
              <a:solidFill>
                <a:schemeClr val="bg1"/>
              </a:solidFill>
              <a:effectLst/>
              <a:latin typeface="Calibri" panose="020F0502020204030204" pitchFamily="34" charset="0"/>
              <a:ea typeface="Calibri" panose="020F0502020204030204" pitchFamily="34" charset="0"/>
              <a:cs typeface="Mangal" panose="02040503050203030202" pitchFamily="18" charset="0"/>
            </a:endParaRPr>
          </a:p>
        </p:txBody>
      </p:sp>
      <p:sp>
        <p:nvSpPr>
          <p:cNvPr id="3" name="Subtitle 2"/>
          <p:cNvSpPr>
            <a:spLocks noGrp="1"/>
          </p:cNvSpPr>
          <p:nvPr>
            <p:ph type="subTitle" idx="1"/>
          </p:nvPr>
        </p:nvSpPr>
        <p:spPr>
          <a:xfrm>
            <a:off x="1281567" y="1097280"/>
            <a:ext cx="8094254" cy="4958963"/>
          </a:xfrm>
        </p:spPr>
        <p:txBody>
          <a:bodyPr>
            <a:noAutofit/>
          </a:bodyPr>
          <a:lstStyle/>
          <a:p>
            <a:pPr marL="457200" marR="0" lvl="0" indent="-457200" algn="l">
              <a:lnSpc>
                <a:spcPts val="1440"/>
              </a:lnSpc>
              <a:buClr>
                <a:schemeClr val="tx1"/>
              </a:buClr>
              <a:buSzPct val="71000"/>
              <a:buFont typeface="Wingdings" panose="05000000000000000000" pitchFamily="2" charset="2"/>
              <a:buChar char="v"/>
              <a:tabLst>
                <a:tab pos="457200" algn="l"/>
              </a:tabLst>
            </a:pPr>
            <a:endParaRPr lang="en-GB" sz="2100" dirty="0">
              <a:solidFill>
                <a:srgbClr val="222222"/>
              </a:solidFill>
              <a:latin typeface="Times New Roman" panose="02020603050405020304" pitchFamily="18" charset="0"/>
              <a:cs typeface="Times New Roman" panose="02020603050405020304" pitchFamily="18" charset="0"/>
            </a:endParaRP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3-Tier Architecture</a:t>
            </a:r>
          </a:p>
          <a:p>
            <a:pPr marR="0" lvl="0" algn="just">
              <a:buClr>
                <a:schemeClr val="tx1"/>
              </a:buClr>
              <a:buSzPct val="71000"/>
              <a:tabLst>
                <a:tab pos="457200" algn="l"/>
              </a:tabLst>
            </a:pPr>
            <a:r>
              <a:rPr lang="en-US" sz="2100" b="1" dirty="0">
                <a:solidFill>
                  <a:srgbClr val="222222"/>
                </a:solidFill>
                <a:latin typeface="Times New Roman" panose="02020603050405020304" pitchFamily="18" charset="0"/>
                <a:cs typeface="Times New Roman" panose="02020603050405020304" pitchFamily="18" charset="0"/>
              </a:rPr>
              <a:t>Data tier</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The data tier, sometimes called database tier, data access tier or back-end, is where the information processed by the application is stored and managed. </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This can be a relational database management system such as PostgreSQL, MySQL, MariaDB, Oracle, DB2, Informix or Microsoft SQL Server, or in a NoSQL Database server such as Cassandra, CouchDB or MongoDB. </a:t>
            </a:r>
          </a:p>
          <a:p>
            <a:pPr marL="457200" marR="0" lvl="0" indent="-457200" algn="just">
              <a:buClr>
                <a:schemeClr val="tx1"/>
              </a:buClr>
              <a:buSzPct val="71000"/>
              <a:buFont typeface="Wingdings" panose="05000000000000000000" pitchFamily="2" charset="2"/>
              <a:buChar char="v"/>
              <a:tabLst>
                <a:tab pos="457200" algn="l"/>
              </a:tabLst>
            </a:pPr>
            <a:r>
              <a:rPr lang="en-US" sz="2100" dirty="0">
                <a:solidFill>
                  <a:srgbClr val="222222"/>
                </a:solidFill>
                <a:latin typeface="Times New Roman" panose="02020603050405020304" pitchFamily="18" charset="0"/>
                <a:cs typeface="Times New Roman" panose="02020603050405020304" pitchFamily="18" charset="0"/>
              </a:rPr>
              <a:t>In a three-tier application, all communication goes through the application tier. The presentation tier and the data tier cannot communicate directly with one another.</a:t>
            </a:r>
          </a:p>
        </p:txBody>
      </p:sp>
    </p:spTree>
    <p:extLst>
      <p:ext uri="{BB962C8B-B14F-4D97-AF65-F5344CB8AC3E}">
        <p14:creationId xmlns:p14="http://schemas.microsoft.com/office/powerpoint/2010/main" val="3681848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1.1 Concept and Application</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marL="457200" indent="-457200" algn="l">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D</a:t>
            </a:r>
            <a:r>
              <a:rPr lang="en-US" sz="2800" b="1" i="0" dirty="0">
                <a:solidFill>
                  <a:srgbClr val="222222"/>
                </a:solidFill>
                <a:effectLst/>
                <a:latin typeface="arial" panose="020B0604020202020204" pitchFamily="34" charset="0"/>
              </a:rPr>
              <a:t>atabase </a:t>
            </a:r>
            <a:r>
              <a:rPr lang="en-US" sz="2800" i="0" dirty="0">
                <a:solidFill>
                  <a:srgbClr val="222222"/>
                </a:solidFill>
                <a:effectLst/>
                <a:latin typeface="arial" panose="020B0604020202020204" pitchFamily="34" charset="0"/>
              </a:rPr>
              <a:t>is an organized collection of structured data to make it easily accessible, manageable and update.</a:t>
            </a:r>
          </a:p>
          <a:p>
            <a:pPr marL="457200" indent="-457200" algn="l">
              <a:buClr>
                <a:schemeClr val="tx1"/>
              </a:buClr>
              <a:buSzPct val="71000"/>
              <a:buFont typeface="Wingdings" panose="05000000000000000000" pitchFamily="2" charset="2"/>
              <a:buChar char="v"/>
            </a:pPr>
            <a:r>
              <a:rPr lang="en-US" sz="2800" dirty="0">
                <a:solidFill>
                  <a:schemeClr val="tx1"/>
                </a:solidFill>
              </a:rPr>
              <a:t>In simple words, you can say, a database in a place where the data is stored.</a:t>
            </a:r>
          </a:p>
          <a:p>
            <a:pPr marL="457200" indent="-457200" algn="l">
              <a:buClr>
                <a:schemeClr val="tx1"/>
              </a:buClr>
              <a:buSzPct val="71000"/>
              <a:buFont typeface="Wingdings" panose="05000000000000000000" pitchFamily="2" charset="2"/>
              <a:buChar char="v"/>
            </a:pPr>
            <a:r>
              <a:rPr lang="en-US" sz="2800" dirty="0">
                <a:solidFill>
                  <a:schemeClr val="tx1"/>
                </a:solidFill>
              </a:rPr>
              <a:t>Database is collection of related data.</a:t>
            </a:r>
          </a:p>
          <a:p>
            <a:pPr marL="457200" indent="-457200" algn="l">
              <a:buClr>
                <a:schemeClr val="tx1"/>
              </a:buClr>
              <a:buSzPct val="71000"/>
              <a:buFont typeface="Wingdings" panose="05000000000000000000" pitchFamily="2" charset="2"/>
              <a:buChar char="v"/>
            </a:pPr>
            <a:r>
              <a:rPr lang="en-US" sz="2800" dirty="0">
                <a:solidFill>
                  <a:schemeClr val="tx1"/>
                </a:solidFill>
              </a:rPr>
              <a:t>Example: Library</a:t>
            </a:r>
          </a:p>
          <a:p>
            <a:pPr marL="457200" indent="-457200" algn="l">
              <a:buClr>
                <a:schemeClr val="tx1"/>
              </a:buClr>
              <a:buSzPct val="71000"/>
              <a:buFont typeface="Wingdings" panose="05000000000000000000" pitchFamily="2" charset="2"/>
              <a:buChar char="v"/>
            </a:pPr>
            <a:r>
              <a:rPr lang="en-US" sz="2800" dirty="0">
                <a:solidFill>
                  <a:schemeClr val="tx1"/>
                </a:solidFill>
              </a:rPr>
              <a:t>The library contains a huge collection of books of different genres, here the library is database and books are the data.</a:t>
            </a:r>
          </a:p>
          <a:p>
            <a:pPr algn="l">
              <a:buClr>
                <a:schemeClr val="tx1"/>
              </a:buClr>
              <a:buSzPct val="71000"/>
            </a:pPr>
            <a:r>
              <a:rPr lang="en-US" sz="2800" dirty="0">
                <a:solidFill>
                  <a:schemeClr val="tx1"/>
                </a:solidFill>
              </a:rPr>
              <a:t> </a:t>
            </a:r>
          </a:p>
        </p:txBody>
      </p:sp>
    </p:spTree>
    <p:extLst>
      <p:ext uri="{BB962C8B-B14F-4D97-AF65-F5344CB8AC3E}">
        <p14:creationId xmlns:p14="http://schemas.microsoft.com/office/powerpoint/2010/main" val="1075950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Database System Architecture</a:t>
            </a:r>
          </a:p>
        </p:txBody>
      </p:sp>
      <p:pic>
        <p:nvPicPr>
          <p:cNvPr id="4" name="Picture 3">
            <a:extLst>
              <a:ext uri="{FF2B5EF4-FFF2-40B4-BE49-F238E27FC236}">
                <a16:creationId xmlns:a16="http://schemas.microsoft.com/office/drawing/2014/main" id="{CC8CDB6E-8448-4958-F6A3-2A336854C1C2}"/>
              </a:ext>
            </a:extLst>
          </p:cNvPr>
          <p:cNvPicPr>
            <a:picLocks noChangeAspect="1"/>
          </p:cNvPicPr>
          <p:nvPr/>
        </p:nvPicPr>
        <p:blipFill>
          <a:blip r:embed="rId3"/>
          <a:stretch>
            <a:fillRect/>
          </a:stretch>
        </p:blipFill>
        <p:spPr>
          <a:xfrm>
            <a:off x="1580592" y="1198663"/>
            <a:ext cx="5821693" cy="4896102"/>
          </a:xfrm>
          <a:prstGeom prst="rect">
            <a:avLst/>
          </a:prstGeom>
        </p:spPr>
      </p:pic>
    </p:spTree>
    <p:extLst>
      <p:ext uri="{BB962C8B-B14F-4D97-AF65-F5344CB8AC3E}">
        <p14:creationId xmlns:p14="http://schemas.microsoft.com/office/powerpoint/2010/main" val="29887126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Database System Architecture</a:t>
            </a:r>
          </a:p>
        </p:txBody>
      </p:sp>
      <p:pic>
        <p:nvPicPr>
          <p:cNvPr id="5" name="Picture 4">
            <a:extLst>
              <a:ext uri="{FF2B5EF4-FFF2-40B4-BE49-F238E27FC236}">
                <a16:creationId xmlns:a16="http://schemas.microsoft.com/office/drawing/2014/main" id="{D08C8CFB-FF32-DCDA-562A-6DFAD7168C9E}"/>
              </a:ext>
            </a:extLst>
          </p:cNvPr>
          <p:cNvPicPr>
            <a:picLocks noChangeAspect="1"/>
          </p:cNvPicPr>
          <p:nvPr/>
        </p:nvPicPr>
        <p:blipFill>
          <a:blip r:embed="rId3"/>
          <a:stretch>
            <a:fillRect/>
          </a:stretch>
        </p:blipFill>
        <p:spPr>
          <a:xfrm>
            <a:off x="1281567" y="1270833"/>
            <a:ext cx="8509905" cy="3410024"/>
          </a:xfrm>
          <a:prstGeom prst="rect">
            <a:avLst/>
          </a:prstGeom>
        </p:spPr>
      </p:pic>
    </p:spTree>
    <p:extLst>
      <p:ext uri="{BB962C8B-B14F-4D97-AF65-F5344CB8AC3E}">
        <p14:creationId xmlns:p14="http://schemas.microsoft.com/office/powerpoint/2010/main" val="3458975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Database System Architecture</a:t>
            </a:r>
          </a:p>
        </p:txBody>
      </p:sp>
      <p:pic>
        <p:nvPicPr>
          <p:cNvPr id="4" name="Picture 3">
            <a:extLst>
              <a:ext uri="{FF2B5EF4-FFF2-40B4-BE49-F238E27FC236}">
                <a16:creationId xmlns:a16="http://schemas.microsoft.com/office/drawing/2014/main" id="{65CD5CCB-B003-AFFB-DEAA-86BEC7C98C16}"/>
              </a:ext>
            </a:extLst>
          </p:cNvPr>
          <p:cNvPicPr>
            <a:picLocks noChangeAspect="1"/>
          </p:cNvPicPr>
          <p:nvPr/>
        </p:nvPicPr>
        <p:blipFill>
          <a:blip r:embed="rId3"/>
          <a:stretch>
            <a:fillRect/>
          </a:stretch>
        </p:blipFill>
        <p:spPr>
          <a:xfrm>
            <a:off x="1199506" y="1480382"/>
            <a:ext cx="8399141" cy="3788304"/>
          </a:xfrm>
          <a:prstGeom prst="rect">
            <a:avLst/>
          </a:prstGeom>
        </p:spPr>
      </p:pic>
    </p:spTree>
    <p:extLst>
      <p:ext uri="{BB962C8B-B14F-4D97-AF65-F5344CB8AC3E}">
        <p14:creationId xmlns:p14="http://schemas.microsoft.com/office/powerpoint/2010/main" val="2060668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Database System Architecture</a:t>
            </a:r>
          </a:p>
        </p:txBody>
      </p:sp>
      <p:pic>
        <p:nvPicPr>
          <p:cNvPr id="7" name="Picture 6">
            <a:extLst>
              <a:ext uri="{FF2B5EF4-FFF2-40B4-BE49-F238E27FC236}">
                <a16:creationId xmlns:a16="http://schemas.microsoft.com/office/drawing/2014/main" id="{1FA3C073-3E18-831E-60C6-803D1ACDDE42}"/>
              </a:ext>
            </a:extLst>
          </p:cNvPr>
          <p:cNvPicPr>
            <a:picLocks noChangeAspect="1"/>
          </p:cNvPicPr>
          <p:nvPr/>
        </p:nvPicPr>
        <p:blipFill>
          <a:blip r:embed="rId3"/>
          <a:stretch>
            <a:fillRect/>
          </a:stretch>
        </p:blipFill>
        <p:spPr>
          <a:xfrm>
            <a:off x="1281566" y="1414598"/>
            <a:ext cx="8412921" cy="3995601"/>
          </a:xfrm>
          <a:prstGeom prst="rect">
            <a:avLst/>
          </a:prstGeom>
        </p:spPr>
      </p:pic>
    </p:spTree>
    <p:extLst>
      <p:ext uri="{BB962C8B-B14F-4D97-AF65-F5344CB8AC3E}">
        <p14:creationId xmlns:p14="http://schemas.microsoft.com/office/powerpoint/2010/main" val="11727673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Database System Architecture</a:t>
            </a:r>
          </a:p>
        </p:txBody>
      </p:sp>
      <p:pic>
        <p:nvPicPr>
          <p:cNvPr id="4" name="Picture 3">
            <a:extLst>
              <a:ext uri="{FF2B5EF4-FFF2-40B4-BE49-F238E27FC236}">
                <a16:creationId xmlns:a16="http://schemas.microsoft.com/office/drawing/2014/main" id="{22C71CFF-B795-6A02-30C9-62570C6873F6}"/>
              </a:ext>
            </a:extLst>
          </p:cNvPr>
          <p:cNvPicPr>
            <a:picLocks noChangeAspect="1"/>
          </p:cNvPicPr>
          <p:nvPr/>
        </p:nvPicPr>
        <p:blipFill>
          <a:blip r:embed="rId3"/>
          <a:stretch>
            <a:fillRect/>
          </a:stretch>
        </p:blipFill>
        <p:spPr>
          <a:xfrm>
            <a:off x="1281567" y="1430931"/>
            <a:ext cx="8580660" cy="4240525"/>
          </a:xfrm>
          <a:prstGeom prst="rect">
            <a:avLst/>
          </a:prstGeom>
        </p:spPr>
      </p:pic>
    </p:spTree>
    <p:extLst>
      <p:ext uri="{BB962C8B-B14F-4D97-AF65-F5344CB8AC3E}">
        <p14:creationId xmlns:p14="http://schemas.microsoft.com/office/powerpoint/2010/main" val="4061979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252870" y="2593634"/>
            <a:ext cx="5560334" cy="923330"/>
          </a:xfrm>
          <a:prstGeom prst="rect">
            <a:avLst/>
          </a:prstGeom>
          <a:noFill/>
        </p:spPr>
        <p:txBody>
          <a:bodyPr wrap="square" lIns="91440" tIns="45720" rIns="91440" bIns="45720">
            <a:spAutoFit/>
          </a:bodyPr>
          <a:lstStyle/>
          <a:p>
            <a:r>
              <a:rPr lang="en-US" sz="5400" dirty="0">
                <a:ln w="0"/>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93073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FE001-8788-4130-9FBC-6422F925599F}"/>
              </a:ext>
            </a:extLst>
          </p:cNvPr>
          <p:cNvSpPr>
            <a:spLocks noGrp="1"/>
          </p:cNvSpPr>
          <p:nvPr>
            <p:ph type="title"/>
          </p:nvPr>
        </p:nvSpPr>
        <p:spPr/>
        <p:txBody>
          <a:bodyPr/>
          <a:lstStyle/>
          <a:p>
            <a:r>
              <a:rPr lang="en-US" dirty="0"/>
              <a:t>What is Database Management System?</a:t>
            </a:r>
          </a:p>
        </p:txBody>
      </p:sp>
      <p:pic>
        <p:nvPicPr>
          <p:cNvPr id="2050" name="Picture 2" descr="Get the Competitive Edge With The Latest Database Trends For 2020">
            <a:extLst>
              <a:ext uri="{FF2B5EF4-FFF2-40B4-BE49-F238E27FC236}">
                <a16:creationId xmlns:a16="http://schemas.microsoft.com/office/drawing/2014/main" id="{325922DB-0775-4122-B5AA-E95A0F11B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32" y="1524000"/>
            <a:ext cx="7982098" cy="4426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164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1.1 Concept and Application</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l">
              <a:buClr>
                <a:schemeClr val="tx1"/>
              </a:buClr>
              <a:buSzPct val="71000"/>
              <a:buFont typeface="Wingdings" panose="05000000000000000000" pitchFamily="2" charset="2"/>
              <a:buChar char="v"/>
            </a:pPr>
            <a:r>
              <a:rPr lang="en-US" sz="2800" b="1" dirty="0">
                <a:solidFill>
                  <a:srgbClr val="222222"/>
                </a:solidFill>
                <a:latin typeface="arial" panose="020B0604020202020204" pitchFamily="34" charset="0"/>
              </a:rPr>
              <a:t>D</a:t>
            </a:r>
            <a:r>
              <a:rPr lang="en-US" sz="2800" b="1" i="0" dirty="0">
                <a:solidFill>
                  <a:srgbClr val="222222"/>
                </a:solidFill>
                <a:effectLst/>
                <a:latin typeface="arial" panose="020B0604020202020204" pitchFamily="34" charset="0"/>
              </a:rPr>
              <a:t>atabase Management System</a:t>
            </a:r>
            <a:r>
              <a:rPr lang="en-US" sz="2800" i="0" dirty="0">
                <a:solidFill>
                  <a:srgbClr val="222222"/>
                </a:solidFill>
                <a:effectLst/>
                <a:latin typeface="arial" panose="020B0604020202020204" pitchFamily="34" charset="0"/>
              </a:rPr>
              <a:t> is a software application used to access, create, and manage databases.</a:t>
            </a:r>
          </a:p>
          <a:p>
            <a:pPr marL="457200" indent="-457200" algn="l">
              <a:buClr>
                <a:schemeClr val="tx1"/>
              </a:buClr>
              <a:buSzPct val="71000"/>
              <a:buFont typeface="Wingdings" panose="05000000000000000000" pitchFamily="2" charset="2"/>
              <a:buChar char="v"/>
            </a:pPr>
            <a:r>
              <a:rPr lang="en-US" sz="2800" dirty="0">
                <a:solidFill>
                  <a:schemeClr val="tx1"/>
                </a:solidFill>
              </a:rPr>
              <a:t>A DBMS consists of a group of commands to manipulate the database and acts as an interface between the end-users and the database. </a:t>
            </a:r>
          </a:p>
          <a:p>
            <a:pPr marL="457200" indent="-457200" algn="l">
              <a:buClr>
                <a:schemeClr val="tx1"/>
              </a:buClr>
              <a:buSzPct val="71000"/>
              <a:buFont typeface="Wingdings" panose="05000000000000000000" pitchFamily="2" charset="2"/>
              <a:buChar char="v"/>
            </a:pPr>
            <a:r>
              <a:rPr lang="en-US" sz="2800" dirty="0">
                <a:solidFill>
                  <a:schemeClr val="tx1"/>
                </a:solidFill>
              </a:rPr>
              <a:t>Provides a way to store and retrieve data in both convenient and efficient manner.</a:t>
            </a:r>
          </a:p>
          <a:p>
            <a:pPr marL="457200" indent="-457200" algn="l">
              <a:buClr>
                <a:schemeClr val="tx1"/>
              </a:buClr>
              <a:buSzPct val="71000"/>
              <a:buFont typeface="Wingdings" panose="05000000000000000000" pitchFamily="2" charset="2"/>
              <a:buChar char="v"/>
            </a:pPr>
            <a:r>
              <a:rPr lang="en-US" sz="2800" dirty="0">
                <a:solidFill>
                  <a:schemeClr val="tx1"/>
                </a:solidFill>
              </a:rPr>
              <a:t>Examples: Oracle, SQL Server, MySQL etc.</a:t>
            </a:r>
          </a:p>
          <a:p>
            <a:pPr marL="457200" indent="-457200" algn="l">
              <a:buClr>
                <a:schemeClr val="tx1"/>
              </a:buClr>
              <a:buSzPct val="71000"/>
              <a:buFont typeface="Wingdings" panose="05000000000000000000" pitchFamily="2" charset="2"/>
              <a:buChar char="v"/>
            </a:pPr>
            <a:endParaRPr lang="en-US" sz="2800" dirty="0">
              <a:solidFill>
                <a:schemeClr val="tx1"/>
              </a:solidFill>
            </a:endParaRPr>
          </a:p>
        </p:txBody>
      </p:sp>
    </p:spTree>
    <p:extLst>
      <p:ext uri="{BB962C8B-B14F-4D97-AF65-F5344CB8AC3E}">
        <p14:creationId xmlns:p14="http://schemas.microsoft.com/office/powerpoint/2010/main" val="419251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989C1-6564-4B03-AD9A-A76A656E6EFC}"/>
              </a:ext>
            </a:extLst>
          </p:cNvPr>
          <p:cNvSpPr>
            <a:spLocks noGrp="1"/>
          </p:cNvSpPr>
          <p:nvPr>
            <p:ph type="title"/>
          </p:nvPr>
        </p:nvSpPr>
        <p:spPr>
          <a:xfrm>
            <a:off x="677335" y="609600"/>
            <a:ext cx="7486004" cy="715617"/>
          </a:xfrm>
        </p:spPr>
        <p:txBody>
          <a:bodyPr>
            <a:normAutofit fontScale="90000"/>
          </a:bodyPr>
          <a:lstStyle/>
          <a:p>
            <a:r>
              <a:rPr lang="en-US" dirty="0"/>
              <a:t>Simplified Database System Environment</a:t>
            </a:r>
          </a:p>
        </p:txBody>
      </p:sp>
      <p:pic>
        <p:nvPicPr>
          <p:cNvPr id="3074" name="Picture 2" descr="Database Environment">
            <a:extLst>
              <a:ext uri="{FF2B5EF4-FFF2-40B4-BE49-F238E27FC236}">
                <a16:creationId xmlns:a16="http://schemas.microsoft.com/office/drawing/2014/main" id="{97B86A7A-2A9E-4640-9526-8C5535F96B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1635" y="1683026"/>
            <a:ext cx="6838122" cy="456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708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1.1 Concept and Application</a:t>
            </a:r>
          </a:p>
        </p:txBody>
      </p:sp>
      <p:sp>
        <p:nvSpPr>
          <p:cNvPr id="3" name="Subtitle 2"/>
          <p:cNvSpPr>
            <a:spLocks noGrp="1"/>
          </p:cNvSpPr>
          <p:nvPr>
            <p:ph type="subTitle" idx="1"/>
          </p:nvPr>
        </p:nvSpPr>
        <p:spPr>
          <a:xfrm>
            <a:off x="1281567" y="1139687"/>
            <a:ext cx="8094254" cy="4990657"/>
          </a:xfrm>
        </p:spPr>
        <p:txBody>
          <a:bodyPr>
            <a:normAutofit fontScale="85000" lnSpcReduction="10000"/>
          </a:bodyPr>
          <a:lstStyle/>
          <a:p>
            <a:pPr algn="l">
              <a:buClr>
                <a:schemeClr val="tx1"/>
              </a:buClr>
              <a:buSzPct val="71000"/>
            </a:pPr>
            <a:r>
              <a:rPr lang="en-US" sz="2800" dirty="0">
                <a:solidFill>
                  <a:schemeClr val="tx1"/>
                </a:solidFill>
              </a:rPr>
              <a:t>Database Management Systems allows users to do the following:</a:t>
            </a:r>
          </a:p>
          <a:p>
            <a:pPr marL="457200" indent="-457200" algn="l">
              <a:buClr>
                <a:schemeClr val="tx1"/>
              </a:buClr>
              <a:buSzPct val="71000"/>
              <a:buFont typeface="Wingdings" panose="05000000000000000000" pitchFamily="2" charset="2"/>
              <a:buChar char="v"/>
            </a:pPr>
            <a:r>
              <a:rPr lang="en-US" sz="2800" b="1" dirty="0">
                <a:solidFill>
                  <a:schemeClr val="tx1"/>
                </a:solidFill>
              </a:rPr>
              <a:t>Define Data </a:t>
            </a:r>
            <a:r>
              <a:rPr lang="en-US" sz="2800" dirty="0">
                <a:solidFill>
                  <a:schemeClr val="tx1"/>
                </a:solidFill>
              </a:rPr>
              <a:t>– Allows the users to create, modify and delete the definitions which define the organization of the database.</a:t>
            </a:r>
          </a:p>
          <a:p>
            <a:pPr marL="457200" indent="-457200" algn="l">
              <a:buClr>
                <a:schemeClr val="tx1"/>
              </a:buClr>
              <a:buSzPct val="71000"/>
              <a:buFont typeface="Wingdings" panose="05000000000000000000" pitchFamily="2" charset="2"/>
              <a:buChar char="v"/>
            </a:pPr>
            <a:r>
              <a:rPr lang="en-US" sz="2800" b="1" dirty="0">
                <a:solidFill>
                  <a:schemeClr val="tx1"/>
                </a:solidFill>
              </a:rPr>
              <a:t>Update Data </a:t>
            </a:r>
            <a:r>
              <a:rPr lang="en-US" sz="2800" dirty="0">
                <a:solidFill>
                  <a:schemeClr val="tx1"/>
                </a:solidFill>
              </a:rPr>
              <a:t>– Provides access to the users to insert, modify and delete data from the database.</a:t>
            </a:r>
          </a:p>
          <a:p>
            <a:pPr marL="457200" indent="-457200" algn="l">
              <a:buClr>
                <a:schemeClr val="tx1"/>
              </a:buClr>
              <a:buSzPct val="71000"/>
              <a:buFont typeface="Wingdings" panose="05000000000000000000" pitchFamily="2" charset="2"/>
              <a:buChar char="v"/>
            </a:pPr>
            <a:r>
              <a:rPr lang="en-US" sz="2800" b="1" dirty="0">
                <a:solidFill>
                  <a:schemeClr val="tx1"/>
                </a:solidFill>
              </a:rPr>
              <a:t>Retrieve Data </a:t>
            </a:r>
            <a:r>
              <a:rPr lang="en-US" sz="2800" dirty="0">
                <a:solidFill>
                  <a:schemeClr val="tx1"/>
                </a:solidFill>
              </a:rPr>
              <a:t>– Allows the users to retrieve data from the database based on the requirement.</a:t>
            </a:r>
          </a:p>
          <a:p>
            <a:pPr marL="457200" indent="-457200" algn="l">
              <a:buClr>
                <a:schemeClr val="tx1"/>
              </a:buClr>
              <a:buSzPct val="71000"/>
              <a:buFont typeface="Wingdings" panose="05000000000000000000" pitchFamily="2" charset="2"/>
              <a:buChar char="v"/>
            </a:pPr>
            <a:r>
              <a:rPr lang="en-US" sz="2800" b="1" dirty="0">
                <a:solidFill>
                  <a:schemeClr val="tx1"/>
                </a:solidFill>
              </a:rPr>
              <a:t>Administration of users </a:t>
            </a:r>
            <a:r>
              <a:rPr lang="en-US" sz="2800" dirty="0">
                <a:solidFill>
                  <a:schemeClr val="tx1"/>
                </a:solidFill>
              </a:rPr>
              <a:t>– Registers the users and monitors their action, enforces data security, maintains data integrity, monitors performance and deals with concurrency control.</a:t>
            </a:r>
          </a:p>
        </p:txBody>
      </p:sp>
    </p:spTree>
    <p:extLst>
      <p:ext uri="{BB962C8B-B14F-4D97-AF65-F5344CB8AC3E}">
        <p14:creationId xmlns:p14="http://schemas.microsoft.com/office/powerpoint/2010/main" val="3143698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1.1 Concept and Application</a:t>
            </a:r>
          </a:p>
        </p:txBody>
      </p:sp>
      <p:pic>
        <p:nvPicPr>
          <p:cNvPr id="4098" name="Picture 2" descr="Applications of DBMS">
            <a:extLst>
              <a:ext uri="{FF2B5EF4-FFF2-40B4-BE49-F238E27FC236}">
                <a16:creationId xmlns:a16="http://schemas.microsoft.com/office/drawing/2014/main" id="{2A72E7AF-F116-4899-AA37-2679E8A75F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566" y="1211745"/>
            <a:ext cx="8094254" cy="4711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439642"/>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1504</TotalTime>
  <Words>2553</Words>
  <Application>Microsoft Office PowerPoint</Application>
  <PresentationFormat>Widescreen</PresentationFormat>
  <Paragraphs>273</Paragraphs>
  <Slides>45</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vt:lpstr>
      <vt:lpstr>Calibri</vt:lpstr>
      <vt:lpstr>Helvetica</vt:lpstr>
      <vt:lpstr>Times New Roman</vt:lpstr>
      <vt:lpstr>Trebuchet MS</vt:lpstr>
      <vt:lpstr>Wingdings</vt:lpstr>
      <vt:lpstr>Wingdings 3</vt:lpstr>
      <vt:lpstr>Facet</vt:lpstr>
      <vt:lpstr>Chapter 1 Introduction</vt:lpstr>
      <vt:lpstr>1.1 Concept and Application</vt:lpstr>
      <vt:lpstr>What is Database?</vt:lpstr>
      <vt:lpstr>1.1 Concept and Application</vt:lpstr>
      <vt:lpstr>What is Database Management System?</vt:lpstr>
      <vt:lpstr>1.1 Concept and Application</vt:lpstr>
      <vt:lpstr>Simplified Database System Environment</vt:lpstr>
      <vt:lpstr>1.1 Concept and Application</vt:lpstr>
      <vt:lpstr>1.1 Concept and Application</vt:lpstr>
      <vt:lpstr>1.2 Objectives and Evolution</vt:lpstr>
      <vt:lpstr>1.2 Objectives and Evolution</vt:lpstr>
      <vt:lpstr>1.3 Needs of DBMS</vt:lpstr>
      <vt:lpstr>1.4 Data Abstraction</vt:lpstr>
      <vt:lpstr>1.4 Data Abstraction</vt:lpstr>
      <vt:lpstr>1.4 Data Abstraction</vt:lpstr>
      <vt:lpstr>1.4 Data Abstraction</vt:lpstr>
      <vt:lpstr>1.5 Data Independence</vt:lpstr>
      <vt:lpstr>1.5 Data Independence</vt:lpstr>
      <vt:lpstr>1.5 Data Independence</vt:lpstr>
      <vt:lpstr>1.6 Schema and Instances</vt:lpstr>
      <vt:lpstr>1.6 Schema and Instances</vt:lpstr>
      <vt:lpstr>1.6 Schema and Instances</vt:lpstr>
      <vt:lpstr>1.6 Schema and Instances</vt:lpstr>
      <vt:lpstr>1.6 Schema and Instances</vt:lpstr>
      <vt:lpstr>1.7 Concept of DDL, DML and DCL</vt:lpstr>
      <vt:lpstr>1.7 Concept of DDL, DML and DCL</vt:lpstr>
      <vt:lpstr>1.7 Concept of DDL, DML and DCL</vt:lpstr>
      <vt:lpstr>1.7 Concept of DDL, DML and DCL</vt:lpstr>
      <vt:lpstr>1.8 Database Manager and Users</vt:lpstr>
      <vt:lpstr>1.8 Database Manager and Users</vt:lpstr>
      <vt:lpstr>DBMS Architecture</vt:lpstr>
      <vt:lpstr>Types of DBMS Architecture</vt:lpstr>
      <vt:lpstr>Types of DBMS Architecture</vt:lpstr>
      <vt:lpstr>Types of DBMS Architecture</vt:lpstr>
      <vt:lpstr>Types of DBMS Architecture</vt:lpstr>
      <vt:lpstr>Types of DBMS Architecture</vt:lpstr>
      <vt:lpstr>Types of DBMS Architecture</vt:lpstr>
      <vt:lpstr>Types of DBMS Architecture</vt:lpstr>
      <vt:lpstr>Types of DBMS Architecture</vt:lpstr>
      <vt:lpstr>Database System Architecture</vt:lpstr>
      <vt:lpstr>Database System Architecture</vt:lpstr>
      <vt:lpstr>Database System Architecture</vt:lpstr>
      <vt:lpstr>Database System Architecture</vt:lpstr>
      <vt:lpstr>Database System Architecture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Access Behavior and Impact Analysis on Education and Social Transformation in Dhangadhi Sub-Metropolitan City</dc:title>
  <dc:creator>Ravi Khadka</dc:creator>
  <cp:lastModifiedBy>Ravi Khadka</cp:lastModifiedBy>
  <cp:revision>341</cp:revision>
  <dcterms:created xsi:type="dcterms:W3CDTF">2017-09-13T07:21:00Z</dcterms:created>
  <dcterms:modified xsi:type="dcterms:W3CDTF">2025-04-22T03:49:00Z</dcterms:modified>
</cp:coreProperties>
</file>