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7" r:id="rId2"/>
    <p:sldId id="270" r:id="rId3"/>
    <p:sldId id="271" r:id="rId4"/>
    <p:sldId id="261" r:id="rId5"/>
    <p:sldId id="262" r:id="rId6"/>
    <p:sldId id="258" r:id="rId7"/>
    <p:sldId id="268" r:id="rId8"/>
    <p:sldId id="263" r:id="rId9"/>
    <p:sldId id="259" r:id="rId10"/>
    <p:sldId id="264" r:id="rId11"/>
    <p:sldId id="260" r:id="rId12"/>
    <p:sldId id="265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46" d="100"/>
          <a:sy n="46" d="100"/>
        </p:scale>
        <p:origin x="6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64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91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77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01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9493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0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568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484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05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261223E-9FCE-4944-8EE5-BBE8EE24DB9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A61D20C2-2AE1-440A-94AE-6F4B97B941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64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xample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5685490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principles and 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bca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en-US" b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semester presentation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prepared by: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Rashni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Thapa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Magar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Sandip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Bhatta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samyog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khadka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82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securely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biometric door lock remains locked during a power outage (fail secure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sz="2000" b="1" dirty="0" smtClean="0"/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Design Considerations: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inputs and handle exceptions securely.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Default to safe states during failure.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failures for future analysis.</a:t>
            </a: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accidental data leakage or unauthorized access during failures.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trust in system reliability.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453045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these principles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matter?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Prevent security breaches.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 internal misuse.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Ensure system resilience during failure.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Meet compliance &amp; audit standards.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used together: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 exposure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adds redundancy</a:t>
            </a:r>
          </a:p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Secure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handles unexpected errors safely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86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https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SSL/TLS?</a:t>
            </a:r>
          </a:p>
          <a:p>
            <a:pPr marL="0" indent="0" algn="just">
              <a:buNone/>
            </a:pP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 (Secure Sockets Layer)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 (Transport Layer Security)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cryptographic protocols used to provide secure communication over a computer network.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SSL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older protocol, now deprecated.</a:t>
            </a:r>
          </a:p>
          <a:p>
            <a:pPr algn="just"/>
            <a:r>
              <a:rPr 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TLS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more secure, modern version (currently TLS 1.3 is widely used).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 (Simplified TLS Handshake</a:t>
            </a: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(e.g. browser) connects to server.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provides its digital certificate.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verifies the certificate (via CA).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shared secret key is generated.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further communication is encrypted.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14238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(hypertext transfer protocol secure)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secure version of HTTP, using SSL/TLS to encrypt web communication. 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access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https://www.example.com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our browser and the web server use TLS to secure the communication.</a:t>
            </a:r>
          </a:p>
          <a:p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uses port 443 (HTTP uses port 80).</a:t>
            </a:r>
          </a:p>
        </p:txBody>
      </p:sp>
    </p:spTree>
    <p:extLst>
      <p:ext uri="{BB962C8B-B14F-4D97-AF65-F5344CB8AC3E}">
        <p14:creationId xmlns:p14="http://schemas.microsoft.com/office/powerpoint/2010/main" val="26150870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(hypertext transfer protocol secure)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user data is encrypted (login credentials, personal info).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man-in-the-middle (MITM) attacks.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online banking, e-commerce,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HTTPS is important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Required for SEO ranking by Google.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Mandatory for handling payments or sensitive user data.</a:t>
            </a:r>
          </a:p>
        </p:txBody>
      </p:sp>
    </p:spTree>
    <p:extLst>
      <p:ext uri="{BB962C8B-B14F-4D97-AF65-F5344CB8AC3E}">
        <p14:creationId xmlns:p14="http://schemas.microsoft.com/office/powerpoint/2010/main" val="2177483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414016" y="2843368"/>
            <a:ext cx="7729728" cy="11887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382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Security Principles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1.1. Least Privilege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1.2. Defense in Depth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1.3. Fail Security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SSL/TLS and HTTPS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130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principles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principles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foundational rules and concepts that guide the design and implementation of secure systems. These principles help protect data, systems, and networks from unauthorized access, misuse, or destruction.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09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Principle of Least Privilege (</a:t>
            </a:r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PoLP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states that a user, program, or system process should be granted the minimum level of access (privileges) necessary to perform its function.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limit the damage in case of a security breach.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risk of accidental or malicious misuse.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implemented using role-based access control (RBAC).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7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Least privilege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 can read files but cannot delete or update them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Limits exposure to attacks.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audit and monitor access.</a:t>
            </a: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compartmentalization and isolation.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114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 security strategy that uses multiple layers of defense to protect systems and data. If one layer fails, others still provide protection.</a:t>
            </a:r>
          </a:p>
          <a:p>
            <a:pPr algn="just"/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Inspired by military strategy.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layer works independently and collaboratively.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technical, physical, and administrative controls.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47567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Layers May Include: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Intrusion Detection System (IDS)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Anti-virus Software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Security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40071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Defense in depth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078182"/>
            <a:ext cx="10756669" cy="44888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web application protected by: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Web Application Firewall (WAF)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HTTPS (SSL/TLS)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Two-factor authentication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Regular backups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</a:t>
            </a: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system resilience.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Makes it harder for attackers to succeed.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Slows down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instrusions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3940081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65" y="615557"/>
            <a:ext cx="10756669" cy="118872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securely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65" y="2111433"/>
            <a:ext cx="10756669" cy="44888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Securely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means that when a system fails, it does so in a away that maintains security, not compromising sensitive data or access controls.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 Secure vs. Fail Safe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b="1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27124"/>
              </p:ext>
            </p:extLst>
          </p:nvPr>
        </p:nvGraphicFramePr>
        <p:xfrm>
          <a:off x="717665" y="4671753"/>
          <a:ext cx="9756372" cy="1596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8186">
                  <a:extLst>
                    <a:ext uri="{9D8B030D-6E8A-4147-A177-3AD203B41FA5}">
                      <a16:colId xmlns:a16="http://schemas.microsoft.com/office/drawing/2014/main" val="400241981"/>
                    </a:ext>
                  </a:extLst>
                </a:gridCol>
                <a:gridCol w="4878186">
                  <a:extLst>
                    <a:ext uri="{9D8B030D-6E8A-4147-A177-3AD203B41FA5}">
                      <a16:colId xmlns:a16="http://schemas.microsoft.com/office/drawing/2014/main" val="969639932"/>
                    </a:ext>
                  </a:extLst>
                </a:gridCol>
              </a:tblGrid>
              <a:tr h="53201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Fail Secure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Fail Safe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81945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Prioritizes data security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Prioritizes human safety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820912"/>
                  </a:ext>
                </a:extLst>
              </a:tr>
              <a:tr h="532015">
                <a:tc>
                  <a:txBody>
                    <a:bodyPr/>
                    <a:lstStyle/>
                    <a:p>
                      <a:r>
                        <a:rPr lang="en-US" dirty="0" smtClean="0"/>
                        <a:t>Keeps system locked or restricted on failure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shut down or open access on failure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3544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84501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105</TotalTime>
  <Words>685</Words>
  <Application>Microsoft Office PowerPoint</Application>
  <PresentationFormat>Widescreen</PresentationFormat>
  <Paragraphs>111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Gill Sans MT</vt:lpstr>
      <vt:lpstr>Times New Roman</vt:lpstr>
      <vt:lpstr>Parcel</vt:lpstr>
      <vt:lpstr>security principles and ssl/tls bca 4th semester presentation    prepared by: Rashni Thapa Magar Sandip Bhatta samyog khadka</vt:lpstr>
      <vt:lpstr>Table of content</vt:lpstr>
      <vt:lpstr>Security principles</vt:lpstr>
      <vt:lpstr>Least privilege</vt:lpstr>
      <vt:lpstr>Least privilege</vt:lpstr>
      <vt:lpstr>Defense in depth</vt:lpstr>
      <vt:lpstr>Defense in depth</vt:lpstr>
      <vt:lpstr>Defense in depth</vt:lpstr>
      <vt:lpstr>Fail securely</vt:lpstr>
      <vt:lpstr>Fail securely</vt:lpstr>
      <vt:lpstr>Why these principles matter?</vt:lpstr>
      <vt:lpstr>Ssl/tls and https</vt:lpstr>
      <vt:lpstr>HTTps(hypertext transfer protocol secure)</vt:lpstr>
      <vt:lpstr>HTTps(hypertext transfer protocol secure)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security Principles</dc:title>
  <dc:creator>user</dc:creator>
  <cp:lastModifiedBy>user</cp:lastModifiedBy>
  <cp:revision>17</cp:revision>
  <dcterms:created xsi:type="dcterms:W3CDTF">2025-07-03T15:10:33Z</dcterms:created>
  <dcterms:modified xsi:type="dcterms:W3CDTF">2025-07-05T04:42:11Z</dcterms:modified>
</cp:coreProperties>
</file>