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2" r:id="rId6"/>
    <p:sldId id="264" r:id="rId7"/>
    <p:sldId id="263" r:id="rId8"/>
    <p:sldId id="265" r:id="rId9"/>
    <p:sldId id="267" r:id="rId10"/>
    <p:sldId id="268" r:id="rId11"/>
    <p:sldId id="269" r:id="rId12"/>
    <p:sldId id="291" r:id="rId13"/>
    <p:sldId id="271" r:id="rId14"/>
  </p:sldIdLst>
  <p:sldSz cx="9144000" cy="5143500" type="screen16x9"/>
  <p:notesSz cx="6858000" cy="9144000"/>
  <p:embeddedFontLst>
    <p:embeddedFont>
      <p:font typeface="Cabin" panose="020B0604020202020204" charset="0"/>
      <p:regular r:id="rId16"/>
      <p:bold r:id="rId17"/>
      <p:italic r:id="rId18"/>
      <p:boldItalic r:id="rId19"/>
    </p:embeddedFont>
    <p:embeddedFont>
      <p:font typeface="Calistoga" panose="020B0604020202020204" charset="0"/>
      <p:regular r:id="rId20"/>
    </p:embeddedFont>
    <p:embeddedFont>
      <p:font typeface="Candal" panose="020B0604020202020204" charset="0"/>
      <p:regular r:id="rId21"/>
    </p:embeddedFont>
    <p:embeddedFont>
      <p:font typeface="DM Sans" panose="020F0502020204030204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921"/>
    <a:srgbClr val="DFE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461007-E056-420C-9ED4-CD07B33CA64D}">
  <a:tblStyle styleId="{F9461007-E056-420C-9ED4-CD07B33CA6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5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10:41:25.2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a4e0e9a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a4e0e9a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4d8174f1b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4d8174f1b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4d8174f1bc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4d8174f1bc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4d8174f1b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4d8174f1b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345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4d8174f1bc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4d8174f1bc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f1e0afa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4f1e0afa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72da5697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172da5697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405f5ad56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405f5ad56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4d8174f1b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4d8174f1b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4d8174f1b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4d8174f1b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4d8174f1b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4d8174f1b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4d8174f1b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4d8174f1b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4d8174f1b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4d8174f1bc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457250" y="-494288"/>
            <a:ext cx="3230275" cy="1950275"/>
          </a:xfrm>
          <a:custGeom>
            <a:avLst/>
            <a:gdLst/>
            <a:ahLst/>
            <a:cxnLst/>
            <a:rect l="l" t="t" r="r" b="b"/>
            <a:pathLst>
              <a:path w="129211" h="78011" extrusionOk="0">
                <a:moveTo>
                  <a:pt x="304" y="2749"/>
                </a:moveTo>
                <a:cubicBezTo>
                  <a:pt x="-912" y="8423"/>
                  <a:pt x="8275" y="29905"/>
                  <a:pt x="21380" y="36795"/>
                </a:cubicBezTo>
                <a:cubicBezTo>
                  <a:pt x="34485" y="43685"/>
                  <a:pt x="67047" y="37876"/>
                  <a:pt x="78936" y="44091"/>
                </a:cubicBezTo>
                <a:cubicBezTo>
                  <a:pt x="90825" y="50306"/>
                  <a:pt x="85961" y="69086"/>
                  <a:pt x="92716" y="74085"/>
                </a:cubicBezTo>
                <a:cubicBezTo>
                  <a:pt x="99471" y="79084"/>
                  <a:pt x="113522" y="79489"/>
                  <a:pt x="119467" y="74085"/>
                </a:cubicBezTo>
                <a:cubicBezTo>
                  <a:pt x="125412" y="68681"/>
                  <a:pt x="131086" y="53143"/>
                  <a:pt x="128384" y="41659"/>
                </a:cubicBezTo>
                <a:cubicBezTo>
                  <a:pt x="125682" y="30175"/>
                  <a:pt x="119873" y="11666"/>
                  <a:pt x="103255" y="5181"/>
                </a:cubicBezTo>
                <a:cubicBezTo>
                  <a:pt x="86637" y="-1304"/>
                  <a:pt x="45835" y="3154"/>
                  <a:pt x="28676" y="2749"/>
                </a:cubicBezTo>
                <a:cubicBezTo>
                  <a:pt x="11518" y="2344"/>
                  <a:pt x="1520" y="-2925"/>
                  <a:pt x="304" y="2749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55125" y="1519800"/>
            <a:ext cx="2997000" cy="21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915926" y="-534200"/>
            <a:ext cx="2950627" cy="2392751"/>
          </a:xfrm>
          <a:custGeom>
            <a:avLst/>
            <a:gdLst/>
            <a:ahLst/>
            <a:cxnLst/>
            <a:rect l="l" t="t" r="r" b="b"/>
            <a:pathLst>
              <a:path w="133876" h="108564" extrusionOk="0">
                <a:moveTo>
                  <a:pt x="18339" y="104037"/>
                </a:moveTo>
                <a:cubicBezTo>
                  <a:pt x="25649" y="109575"/>
                  <a:pt x="38645" y="108910"/>
                  <a:pt x="46250" y="107581"/>
                </a:cubicBezTo>
                <a:cubicBezTo>
                  <a:pt x="53855" y="106252"/>
                  <a:pt x="60353" y="102412"/>
                  <a:pt x="63971" y="96062"/>
                </a:cubicBezTo>
                <a:cubicBezTo>
                  <a:pt x="67589" y="89712"/>
                  <a:pt x="64709" y="76939"/>
                  <a:pt x="67958" y="69481"/>
                </a:cubicBezTo>
                <a:cubicBezTo>
                  <a:pt x="71207" y="62024"/>
                  <a:pt x="75785" y="55157"/>
                  <a:pt x="83464" y="51317"/>
                </a:cubicBezTo>
                <a:cubicBezTo>
                  <a:pt x="91143" y="47478"/>
                  <a:pt x="106279" y="49324"/>
                  <a:pt x="114032" y="46444"/>
                </a:cubicBezTo>
                <a:cubicBezTo>
                  <a:pt x="121785" y="43564"/>
                  <a:pt x="126732" y="38543"/>
                  <a:pt x="129981" y="34039"/>
                </a:cubicBezTo>
                <a:cubicBezTo>
                  <a:pt x="133230" y="29535"/>
                  <a:pt x="133304" y="23997"/>
                  <a:pt x="133525" y="19419"/>
                </a:cubicBezTo>
                <a:cubicBezTo>
                  <a:pt x="133747" y="14841"/>
                  <a:pt x="134485" y="9672"/>
                  <a:pt x="131310" y="6571"/>
                </a:cubicBezTo>
                <a:cubicBezTo>
                  <a:pt x="128135" y="3470"/>
                  <a:pt x="125551" y="1846"/>
                  <a:pt x="114475" y="812"/>
                </a:cubicBezTo>
                <a:cubicBezTo>
                  <a:pt x="103400" y="-222"/>
                  <a:pt x="80658" y="-74"/>
                  <a:pt x="64857" y="369"/>
                </a:cubicBezTo>
                <a:cubicBezTo>
                  <a:pt x="49056" y="812"/>
                  <a:pt x="30153" y="-591"/>
                  <a:pt x="19668" y="3470"/>
                </a:cubicBezTo>
                <a:cubicBezTo>
                  <a:pt x="9183" y="7531"/>
                  <a:pt x="4827" y="12921"/>
                  <a:pt x="1947" y="24735"/>
                </a:cubicBezTo>
                <a:cubicBezTo>
                  <a:pt x="-933" y="36549"/>
                  <a:pt x="-342" y="61137"/>
                  <a:pt x="2390" y="74354"/>
                </a:cubicBezTo>
                <a:cubicBezTo>
                  <a:pt x="5122" y="87571"/>
                  <a:pt x="11029" y="98499"/>
                  <a:pt x="18339" y="1040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7730409" y="4179197"/>
            <a:ext cx="1774275" cy="1140225"/>
          </a:xfrm>
          <a:custGeom>
            <a:avLst/>
            <a:gdLst/>
            <a:ahLst/>
            <a:cxnLst/>
            <a:rect l="l" t="t" r="r" b="b"/>
            <a:pathLst>
              <a:path w="70971" h="45609" extrusionOk="0">
                <a:moveTo>
                  <a:pt x="50519" y="45572"/>
                </a:moveTo>
                <a:cubicBezTo>
                  <a:pt x="40625" y="45646"/>
                  <a:pt x="13896" y="43653"/>
                  <a:pt x="5774" y="41142"/>
                </a:cubicBezTo>
                <a:cubicBezTo>
                  <a:pt x="-2348" y="38632"/>
                  <a:pt x="88" y="33389"/>
                  <a:pt x="1786" y="30509"/>
                </a:cubicBezTo>
                <a:cubicBezTo>
                  <a:pt x="3484" y="27629"/>
                  <a:pt x="10868" y="25267"/>
                  <a:pt x="15963" y="23864"/>
                </a:cubicBezTo>
                <a:cubicBezTo>
                  <a:pt x="21058" y="22461"/>
                  <a:pt x="27851" y="24529"/>
                  <a:pt x="32355" y="22092"/>
                </a:cubicBezTo>
                <a:cubicBezTo>
                  <a:pt x="36859" y="19655"/>
                  <a:pt x="39664" y="12715"/>
                  <a:pt x="42987" y="9244"/>
                </a:cubicBezTo>
                <a:cubicBezTo>
                  <a:pt x="46310" y="5774"/>
                  <a:pt x="48451" y="2451"/>
                  <a:pt x="52291" y="1269"/>
                </a:cubicBezTo>
                <a:cubicBezTo>
                  <a:pt x="56131" y="88"/>
                  <a:pt x="62924" y="-1168"/>
                  <a:pt x="66025" y="2155"/>
                </a:cubicBezTo>
                <a:cubicBezTo>
                  <a:pt x="69126" y="5478"/>
                  <a:pt x="71046" y="14781"/>
                  <a:pt x="70898" y="21205"/>
                </a:cubicBezTo>
                <a:cubicBezTo>
                  <a:pt x="70750" y="27629"/>
                  <a:pt x="68536" y="36638"/>
                  <a:pt x="65139" y="40699"/>
                </a:cubicBezTo>
                <a:cubicBezTo>
                  <a:pt x="61743" y="44760"/>
                  <a:pt x="60413" y="45498"/>
                  <a:pt x="50519" y="455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-425734" y="3033522"/>
            <a:ext cx="1977975" cy="2388150"/>
          </a:xfrm>
          <a:custGeom>
            <a:avLst/>
            <a:gdLst/>
            <a:ahLst/>
            <a:cxnLst/>
            <a:rect l="l" t="t" r="r" b="b"/>
            <a:pathLst>
              <a:path w="79119" h="95526" extrusionOk="0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6617" y="2987"/>
                  <a:pt x="40508" y="7760"/>
                </a:cubicBezTo>
                <a:cubicBezTo>
                  <a:pt x="44399" y="12533"/>
                  <a:pt x="45445" y="19839"/>
                  <a:pt x="44361" y="28868"/>
                </a:cubicBezTo>
                <a:cubicBezTo>
                  <a:pt x="43277" y="37898"/>
                  <a:pt x="34135" y="54500"/>
                  <a:pt x="34002" y="61937"/>
                </a:cubicBezTo>
                <a:cubicBezTo>
                  <a:pt x="33869" y="69374"/>
                  <a:pt x="36662" y="71949"/>
                  <a:pt x="43565" y="73492"/>
                </a:cubicBezTo>
                <a:cubicBezTo>
                  <a:pt x="50468" y="75035"/>
                  <a:pt x="70022" y="68566"/>
                  <a:pt x="75419" y="71197"/>
                </a:cubicBezTo>
                <a:cubicBezTo>
                  <a:pt x="80817" y="73828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-568724" y="4052549"/>
            <a:ext cx="1818675" cy="1427275"/>
          </a:xfrm>
          <a:custGeom>
            <a:avLst/>
            <a:gdLst/>
            <a:ahLst/>
            <a:cxnLst/>
            <a:rect l="l" t="t" r="r" b="b"/>
            <a:pathLst>
              <a:path w="72747" h="57091" extrusionOk="0">
                <a:moveTo>
                  <a:pt x="51932" y="52717"/>
                </a:moveTo>
                <a:cubicBezTo>
                  <a:pt x="57066" y="50015"/>
                  <a:pt x="70171" y="45962"/>
                  <a:pt x="72198" y="40558"/>
                </a:cubicBezTo>
                <a:cubicBezTo>
                  <a:pt x="74225" y="35154"/>
                  <a:pt x="68821" y="24886"/>
                  <a:pt x="64092" y="20292"/>
                </a:cubicBezTo>
                <a:cubicBezTo>
                  <a:pt x="59363" y="15698"/>
                  <a:pt x="48420" y="15563"/>
                  <a:pt x="43826" y="12996"/>
                </a:cubicBezTo>
                <a:cubicBezTo>
                  <a:pt x="39232" y="10429"/>
                  <a:pt x="42205" y="6916"/>
                  <a:pt x="36530" y="4889"/>
                </a:cubicBezTo>
                <a:cubicBezTo>
                  <a:pt x="30856" y="2862"/>
                  <a:pt x="15589" y="-1731"/>
                  <a:pt x="9779" y="836"/>
                </a:cubicBezTo>
                <a:cubicBezTo>
                  <a:pt x="3969" y="3403"/>
                  <a:pt x="2618" y="12726"/>
                  <a:pt x="1672" y="20292"/>
                </a:cubicBezTo>
                <a:cubicBezTo>
                  <a:pt x="726" y="27858"/>
                  <a:pt x="-2516" y="40152"/>
                  <a:pt x="4104" y="46232"/>
                </a:cubicBezTo>
                <a:cubicBezTo>
                  <a:pt x="10724" y="52312"/>
                  <a:pt x="33423" y="55689"/>
                  <a:pt x="41394" y="56770"/>
                </a:cubicBezTo>
                <a:cubicBezTo>
                  <a:pt x="49365" y="57851"/>
                  <a:pt x="46798" y="55419"/>
                  <a:pt x="51932" y="527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4" name="Google Shape;64;p11"/>
          <p:cNvSpPr/>
          <p:nvPr/>
        </p:nvSpPr>
        <p:spPr>
          <a:xfrm>
            <a:off x="6629714" y="-1017090"/>
            <a:ext cx="2960725" cy="1913000"/>
          </a:xfrm>
          <a:custGeom>
            <a:avLst/>
            <a:gdLst/>
            <a:ahLst/>
            <a:cxnLst/>
            <a:rect l="l" t="t" r="r" b="b"/>
            <a:pathLst>
              <a:path w="118429" h="76520" extrusionOk="0">
                <a:moveTo>
                  <a:pt x="1511" y="15554"/>
                </a:moveTo>
                <a:cubicBezTo>
                  <a:pt x="-2812" y="24471"/>
                  <a:pt x="3268" y="48385"/>
                  <a:pt x="11239" y="58518"/>
                </a:cubicBezTo>
                <a:cubicBezTo>
                  <a:pt x="19210" y="68651"/>
                  <a:pt x="38531" y="75677"/>
                  <a:pt x="49339" y="76352"/>
                </a:cubicBezTo>
                <a:cubicBezTo>
                  <a:pt x="60148" y="77028"/>
                  <a:pt x="68524" y="65543"/>
                  <a:pt x="76090" y="62571"/>
                </a:cubicBezTo>
                <a:cubicBezTo>
                  <a:pt x="83656" y="59599"/>
                  <a:pt x="87979" y="61085"/>
                  <a:pt x="94734" y="58518"/>
                </a:cubicBezTo>
                <a:cubicBezTo>
                  <a:pt x="101489" y="55951"/>
                  <a:pt x="113650" y="53249"/>
                  <a:pt x="116622" y="47169"/>
                </a:cubicBezTo>
                <a:cubicBezTo>
                  <a:pt x="119594" y="41089"/>
                  <a:pt x="119053" y="29740"/>
                  <a:pt x="112568" y="22039"/>
                </a:cubicBezTo>
                <a:cubicBezTo>
                  <a:pt x="106083" y="14338"/>
                  <a:pt x="90276" y="3800"/>
                  <a:pt x="77711" y="963"/>
                </a:cubicBezTo>
                <a:cubicBezTo>
                  <a:pt x="65146" y="-1874"/>
                  <a:pt x="49879" y="2584"/>
                  <a:pt x="37179" y="5016"/>
                </a:cubicBezTo>
                <a:cubicBezTo>
                  <a:pt x="24479" y="7448"/>
                  <a:pt x="5834" y="6637"/>
                  <a:pt x="1511" y="155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5" name="Google Shape;65;p11"/>
          <p:cNvSpPr/>
          <p:nvPr/>
        </p:nvSpPr>
        <p:spPr>
          <a:xfrm>
            <a:off x="-366042" y="-491027"/>
            <a:ext cx="2860875" cy="1346425"/>
          </a:xfrm>
          <a:custGeom>
            <a:avLst/>
            <a:gdLst/>
            <a:ahLst/>
            <a:cxnLst/>
            <a:rect l="l" t="t" r="r" b="b"/>
            <a:pathLst>
              <a:path w="114435" h="53857" extrusionOk="0">
                <a:moveTo>
                  <a:pt x="51" y="35043"/>
                </a:moveTo>
                <a:cubicBezTo>
                  <a:pt x="-354" y="43420"/>
                  <a:pt x="20587" y="53013"/>
                  <a:pt x="30855" y="53688"/>
                </a:cubicBezTo>
                <a:cubicBezTo>
                  <a:pt x="41123" y="54364"/>
                  <a:pt x="48554" y="42474"/>
                  <a:pt x="61659" y="39096"/>
                </a:cubicBezTo>
                <a:cubicBezTo>
                  <a:pt x="74764" y="35718"/>
                  <a:pt x="101381" y="36935"/>
                  <a:pt x="109487" y="33422"/>
                </a:cubicBezTo>
                <a:cubicBezTo>
                  <a:pt x="117593" y="29909"/>
                  <a:pt x="113810" y="23154"/>
                  <a:pt x="110297" y="18020"/>
                </a:cubicBezTo>
                <a:cubicBezTo>
                  <a:pt x="106784" y="12886"/>
                  <a:pt x="101245" y="5050"/>
                  <a:pt x="88410" y="2618"/>
                </a:cubicBezTo>
                <a:cubicBezTo>
                  <a:pt x="75575" y="186"/>
                  <a:pt x="48014" y="-1976"/>
                  <a:pt x="33287" y="3428"/>
                </a:cubicBezTo>
                <a:cubicBezTo>
                  <a:pt x="18561" y="8832"/>
                  <a:pt x="456" y="26666"/>
                  <a:pt x="51" y="3504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4319744" y="-209115"/>
            <a:ext cx="5506975" cy="1533325"/>
          </a:xfrm>
          <a:custGeom>
            <a:avLst/>
            <a:gdLst/>
            <a:ahLst/>
            <a:cxnLst/>
            <a:rect l="l" t="t" r="r" b="b"/>
            <a:pathLst>
              <a:path w="220279" h="61333" extrusionOk="0">
                <a:moveTo>
                  <a:pt x="9107" y="4268"/>
                </a:moveTo>
                <a:cubicBezTo>
                  <a:pt x="1869" y="7204"/>
                  <a:pt x="-1682" y="14101"/>
                  <a:pt x="913" y="19836"/>
                </a:cubicBezTo>
                <a:cubicBezTo>
                  <a:pt x="3508" y="25572"/>
                  <a:pt x="5352" y="36018"/>
                  <a:pt x="24675" y="38681"/>
                </a:cubicBezTo>
                <a:cubicBezTo>
                  <a:pt x="43998" y="41344"/>
                  <a:pt x="93364" y="35813"/>
                  <a:pt x="116852" y="35813"/>
                </a:cubicBezTo>
                <a:cubicBezTo>
                  <a:pt x="140340" y="35813"/>
                  <a:pt x="154748" y="35062"/>
                  <a:pt x="165604" y="38681"/>
                </a:cubicBezTo>
                <a:cubicBezTo>
                  <a:pt x="176461" y="42300"/>
                  <a:pt x="174344" y="54249"/>
                  <a:pt x="181991" y="57526"/>
                </a:cubicBezTo>
                <a:cubicBezTo>
                  <a:pt x="189638" y="60804"/>
                  <a:pt x="205137" y="63535"/>
                  <a:pt x="211487" y="58346"/>
                </a:cubicBezTo>
                <a:cubicBezTo>
                  <a:pt x="217837" y="53157"/>
                  <a:pt x="220842" y="35541"/>
                  <a:pt x="220091" y="26391"/>
                </a:cubicBezTo>
                <a:cubicBezTo>
                  <a:pt x="219340" y="17242"/>
                  <a:pt x="216472" y="7819"/>
                  <a:pt x="206981" y="3449"/>
                </a:cubicBezTo>
                <a:cubicBezTo>
                  <a:pt x="197490" y="-921"/>
                  <a:pt x="190252" y="376"/>
                  <a:pt x="163145" y="171"/>
                </a:cubicBezTo>
                <a:cubicBezTo>
                  <a:pt x="136038" y="-34"/>
                  <a:pt x="70012" y="1537"/>
                  <a:pt x="44339" y="2220"/>
                </a:cubicBezTo>
                <a:cubicBezTo>
                  <a:pt x="18666" y="2903"/>
                  <a:pt x="16345" y="1332"/>
                  <a:pt x="9107" y="42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0" name="Google Shape;90;p15"/>
          <p:cNvSpPr/>
          <p:nvPr/>
        </p:nvSpPr>
        <p:spPr>
          <a:xfrm>
            <a:off x="-471505" y="4446915"/>
            <a:ext cx="2704825" cy="825075"/>
          </a:xfrm>
          <a:custGeom>
            <a:avLst/>
            <a:gdLst/>
            <a:ahLst/>
            <a:cxnLst/>
            <a:rect l="l" t="t" r="r" b="b"/>
            <a:pathLst>
              <a:path w="108193" h="33003" extrusionOk="0">
                <a:moveTo>
                  <a:pt x="15" y="18522"/>
                </a:moveTo>
                <a:cubicBezTo>
                  <a:pt x="-258" y="13538"/>
                  <a:pt x="3156" y="4866"/>
                  <a:pt x="9847" y="2053"/>
                </a:cubicBezTo>
                <a:cubicBezTo>
                  <a:pt x="16538" y="-760"/>
                  <a:pt x="31765" y="-473"/>
                  <a:pt x="40163" y="1644"/>
                </a:cubicBezTo>
                <a:cubicBezTo>
                  <a:pt x="48561" y="3761"/>
                  <a:pt x="53409" y="13183"/>
                  <a:pt x="60237" y="14753"/>
                </a:cubicBezTo>
                <a:cubicBezTo>
                  <a:pt x="67065" y="16323"/>
                  <a:pt x="74644" y="11271"/>
                  <a:pt x="81131" y="11066"/>
                </a:cubicBezTo>
                <a:cubicBezTo>
                  <a:pt x="87618" y="10861"/>
                  <a:pt x="94651" y="11271"/>
                  <a:pt x="99157" y="13524"/>
                </a:cubicBezTo>
                <a:cubicBezTo>
                  <a:pt x="103664" y="15777"/>
                  <a:pt x="107965" y="21718"/>
                  <a:pt x="108170" y="24586"/>
                </a:cubicBezTo>
                <a:cubicBezTo>
                  <a:pt x="108375" y="27454"/>
                  <a:pt x="107282" y="29502"/>
                  <a:pt x="100386" y="30731"/>
                </a:cubicBezTo>
                <a:cubicBezTo>
                  <a:pt x="93490" y="31960"/>
                  <a:pt x="81609" y="31755"/>
                  <a:pt x="66792" y="31960"/>
                </a:cubicBezTo>
                <a:cubicBezTo>
                  <a:pt x="51975" y="32165"/>
                  <a:pt x="22616" y="34200"/>
                  <a:pt x="11486" y="31960"/>
                </a:cubicBezTo>
                <a:cubicBezTo>
                  <a:pt x="357" y="29720"/>
                  <a:pt x="288" y="23507"/>
                  <a:pt x="15" y="18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1" name="Google Shape;91;p15"/>
          <p:cNvSpPr/>
          <p:nvPr/>
        </p:nvSpPr>
        <p:spPr>
          <a:xfrm>
            <a:off x="7151342" y="4304828"/>
            <a:ext cx="2701925" cy="1393825"/>
          </a:xfrm>
          <a:custGeom>
            <a:avLst/>
            <a:gdLst/>
            <a:ahLst/>
            <a:cxnLst/>
            <a:rect l="l" t="t" r="r" b="b"/>
            <a:pathLst>
              <a:path w="108077" h="55753" extrusionOk="0">
                <a:moveTo>
                  <a:pt x="20367" y="54786"/>
                </a:moveTo>
                <a:cubicBezTo>
                  <a:pt x="4154" y="53030"/>
                  <a:pt x="506" y="47491"/>
                  <a:pt x="101" y="39384"/>
                </a:cubicBezTo>
                <a:cubicBezTo>
                  <a:pt x="-304" y="31278"/>
                  <a:pt x="7802" y="11687"/>
                  <a:pt x="17935" y="6147"/>
                </a:cubicBezTo>
                <a:cubicBezTo>
                  <a:pt x="28068" y="608"/>
                  <a:pt x="49145" y="7093"/>
                  <a:pt x="60899" y="6147"/>
                </a:cubicBezTo>
                <a:cubicBezTo>
                  <a:pt x="72653" y="5201"/>
                  <a:pt x="80895" y="-1418"/>
                  <a:pt x="88461" y="473"/>
                </a:cubicBezTo>
                <a:cubicBezTo>
                  <a:pt x="96027" y="2365"/>
                  <a:pt x="104809" y="9255"/>
                  <a:pt x="106295" y="17496"/>
                </a:cubicBezTo>
                <a:cubicBezTo>
                  <a:pt x="107781" y="25738"/>
                  <a:pt x="111699" y="43707"/>
                  <a:pt x="97378" y="49922"/>
                </a:cubicBezTo>
                <a:cubicBezTo>
                  <a:pt x="83057" y="56137"/>
                  <a:pt x="36580" y="56542"/>
                  <a:pt x="20367" y="5478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Google Shape;92;p15"/>
          <p:cNvSpPr/>
          <p:nvPr/>
        </p:nvSpPr>
        <p:spPr>
          <a:xfrm>
            <a:off x="7605015" y="868054"/>
            <a:ext cx="1029975" cy="613050"/>
          </a:xfrm>
          <a:custGeom>
            <a:avLst/>
            <a:gdLst/>
            <a:ahLst/>
            <a:cxnLst/>
            <a:rect l="l" t="t" r="r" b="b"/>
            <a:pathLst>
              <a:path w="41199" h="24522" extrusionOk="0">
                <a:moveTo>
                  <a:pt x="41131" y="13916"/>
                </a:moveTo>
                <a:cubicBezTo>
                  <a:pt x="41401" y="10268"/>
                  <a:pt x="34781" y="4729"/>
                  <a:pt x="28161" y="2567"/>
                </a:cubicBezTo>
                <a:cubicBezTo>
                  <a:pt x="21541" y="405"/>
                  <a:pt x="5058" y="-675"/>
                  <a:pt x="1410" y="946"/>
                </a:cubicBezTo>
                <a:cubicBezTo>
                  <a:pt x="-2238" y="2567"/>
                  <a:pt x="2085" y="8377"/>
                  <a:pt x="6273" y="12295"/>
                </a:cubicBezTo>
                <a:cubicBezTo>
                  <a:pt x="10461" y="16213"/>
                  <a:pt x="20729" y="24185"/>
                  <a:pt x="26539" y="24455"/>
                </a:cubicBezTo>
                <a:cubicBezTo>
                  <a:pt x="32349" y="24725"/>
                  <a:pt x="40861" y="17564"/>
                  <a:pt x="41131" y="139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13225" y="2278340"/>
            <a:ext cx="44061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2" hasCustomPrompt="1"/>
          </p:nvPr>
        </p:nvSpPr>
        <p:spPr>
          <a:xfrm>
            <a:off x="713222" y="1337860"/>
            <a:ext cx="1261800" cy="113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7620000" y="3984374"/>
            <a:ext cx="1940450" cy="1436875"/>
          </a:xfrm>
          <a:custGeom>
            <a:avLst/>
            <a:gdLst/>
            <a:ahLst/>
            <a:cxnLst/>
            <a:rect l="l" t="t" r="r" b="b"/>
            <a:pathLst>
              <a:path w="77618" h="57475" extrusionOk="0">
                <a:moveTo>
                  <a:pt x="12970" y="53823"/>
                </a:moveTo>
                <a:cubicBezTo>
                  <a:pt x="1081" y="51661"/>
                  <a:pt x="0" y="46933"/>
                  <a:pt x="0" y="42474"/>
                </a:cubicBezTo>
                <a:cubicBezTo>
                  <a:pt x="0" y="38016"/>
                  <a:pt x="6620" y="29774"/>
                  <a:pt x="12970" y="27072"/>
                </a:cubicBezTo>
                <a:cubicBezTo>
                  <a:pt x="19320" y="24370"/>
                  <a:pt x="32561" y="30179"/>
                  <a:pt x="38100" y="26261"/>
                </a:cubicBezTo>
                <a:cubicBezTo>
                  <a:pt x="43639" y="22343"/>
                  <a:pt x="41342" y="7481"/>
                  <a:pt x="46206" y="3563"/>
                </a:cubicBezTo>
                <a:cubicBezTo>
                  <a:pt x="51070" y="-355"/>
                  <a:pt x="62419" y="-1435"/>
                  <a:pt x="67283" y="2753"/>
                </a:cubicBezTo>
                <a:cubicBezTo>
                  <a:pt x="72147" y="6941"/>
                  <a:pt x="74714" y="19911"/>
                  <a:pt x="75389" y="28693"/>
                </a:cubicBezTo>
                <a:cubicBezTo>
                  <a:pt x="76065" y="37475"/>
                  <a:pt x="81739" y="51256"/>
                  <a:pt x="71336" y="55444"/>
                </a:cubicBezTo>
                <a:cubicBezTo>
                  <a:pt x="60933" y="59632"/>
                  <a:pt x="24859" y="55985"/>
                  <a:pt x="12970" y="538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3" name="Google Shape;103;p17"/>
          <p:cNvSpPr/>
          <p:nvPr/>
        </p:nvSpPr>
        <p:spPr>
          <a:xfrm>
            <a:off x="-735274" y="-472125"/>
            <a:ext cx="2863347" cy="1405850"/>
          </a:xfrm>
          <a:custGeom>
            <a:avLst/>
            <a:gdLst/>
            <a:ahLst/>
            <a:cxnLst/>
            <a:rect l="l" t="t" r="r" b="b"/>
            <a:pathLst>
              <a:path w="135913" h="56234" extrusionOk="0">
                <a:moveTo>
                  <a:pt x="5902" y="53742"/>
                </a:moveTo>
                <a:cubicBezTo>
                  <a:pt x="11171" y="58471"/>
                  <a:pt x="27924" y="55634"/>
                  <a:pt x="35085" y="52121"/>
                </a:cubicBezTo>
                <a:cubicBezTo>
                  <a:pt x="42246" y="48608"/>
                  <a:pt x="38733" y="35909"/>
                  <a:pt x="48866" y="32666"/>
                </a:cubicBezTo>
                <a:cubicBezTo>
                  <a:pt x="58999" y="29424"/>
                  <a:pt x="82102" y="33207"/>
                  <a:pt x="95883" y="32666"/>
                </a:cubicBezTo>
                <a:cubicBezTo>
                  <a:pt x="109664" y="32126"/>
                  <a:pt x="125877" y="33071"/>
                  <a:pt x="131551" y="29423"/>
                </a:cubicBezTo>
                <a:cubicBezTo>
                  <a:pt x="137226" y="25775"/>
                  <a:pt x="138036" y="15643"/>
                  <a:pt x="129930" y="10779"/>
                </a:cubicBezTo>
                <a:cubicBezTo>
                  <a:pt x="121824" y="5915"/>
                  <a:pt x="97099" y="1186"/>
                  <a:pt x="82913" y="240"/>
                </a:cubicBezTo>
                <a:cubicBezTo>
                  <a:pt x="68727" y="-706"/>
                  <a:pt x="58053" y="1186"/>
                  <a:pt x="44813" y="5104"/>
                </a:cubicBezTo>
                <a:cubicBezTo>
                  <a:pt x="31573" y="9022"/>
                  <a:pt x="9956" y="15643"/>
                  <a:pt x="3471" y="23749"/>
                </a:cubicBezTo>
                <a:cubicBezTo>
                  <a:pt x="-3014" y="31855"/>
                  <a:pt x="633" y="49013"/>
                  <a:pt x="5902" y="53742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11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7622752" y="-332499"/>
            <a:ext cx="2289625" cy="2220500"/>
          </a:xfrm>
          <a:custGeom>
            <a:avLst/>
            <a:gdLst/>
            <a:ahLst/>
            <a:cxnLst/>
            <a:rect l="l" t="t" r="r" b="b"/>
            <a:pathLst>
              <a:path w="91585" h="88820" extrusionOk="0">
                <a:moveTo>
                  <a:pt x="8807" y="1140"/>
                </a:moveTo>
                <a:cubicBezTo>
                  <a:pt x="-3488" y="4518"/>
                  <a:pt x="-109" y="25459"/>
                  <a:pt x="3133" y="32755"/>
                </a:cubicBezTo>
                <a:cubicBezTo>
                  <a:pt x="6376" y="40051"/>
                  <a:pt x="22723" y="36944"/>
                  <a:pt x="28262" y="44915"/>
                </a:cubicBezTo>
                <a:cubicBezTo>
                  <a:pt x="33801" y="52886"/>
                  <a:pt x="30695" y="73558"/>
                  <a:pt x="36369" y="80583"/>
                </a:cubicBezTo>
                <a:cubicBezTo>
                  <a:pt x="42044" y="87609"/>
                  <a:pt x="53257" y="90986"/>
                  <a:pt x="62309" y="87068"/>
                </a:cubicBezTo>
                <a:cubicBezTo>
                  <a:pt x="71361" y="83150"/>
                  <a:pt x="88249" y="69504"/>
                  <a:pt x="90681" y="57074"/>
                </a:cubicBezTo>
                <a:cubicBezTo>
                  <a:pt x="93113" y="44644"/>
                  <a:pt x="90547" y="21811"/>
                  <a:pt x="76901" y="12489"/>
                </a:cubicBezTo>
                <a:cubicBezTo>
                  <a:pt x="63255" y="3167"/>
                  <a:pt x="21102" y="-2238"/>
                  <a:pt x="8807" y="114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7" name="Google Shape;107;p18"/>
          <p:cNvSpPr/>
          <p:nvPr/>
        </p:nvSpPr>
        <p:spPr>
          <a:xfrm>
            <a:off x="-731302" y="2550019"/>
            <a:ext cx="1562675" cy="3151375"/>
          </a:xfrm>
          <a:custGeom>
            <a:avLst/>
            <a:gdLst/>
            <a:ahLst/>
            <a:cxnLst/>
            <a:rect l="l" t="t" r="r" b="b"/>
            <a:pathLst>
              <a:path w="62507" h="126055" extrusionOk="0">
                <a:moveTo>
                  <a:pt x="51139" y="122546"/>
                </a:moveTo>
                <a:cubicBezTo>
                  <a:pt x="59651" y="119574"/>
                  <a:pt x="62083" y="109981"/>
                  <a:pt x="62488" y="103901"/>
                </a:cubicBezTo>
                <a:cubicBezTo>
                  <a:pt x="62893" y="97821"/>
                  <a:pt x="56679" y="92552"/>
                  <a:pt x="53571" y="86067"/>
                </a:cubicBezTo>
                <a:cubicBezTo>
                  <a:pt x="50464" y="79582"/>
                  <a:pt x="45059" y="74042"/>
                  <a:pt x="43843" y="64990"/>
                </a:cubicBezTo>
                <a:cubicBezTo>
                  <a:pt x="42627" y="55938"/>
                  <a:pt x="46140" y="40941"/>
                  <a:pt x="46275" y="31754"/>
                </a:cubicBezTo>
                <a:cubicBezTo>
                  <a:pt x="46410" y="22567"/>
                  <a:pt x="46681" y="15001"/>
                  <a:pt x="44654" y="9867"/>
                </a:cubicBezTo>
                <a:cubicBezTo>
                  <a:pt x="42628" y="4733"/>
                  <a:pt x="39926" y="1896"/>
                  <a:pt x="34116" y="950"/>
                </a:cubicBezTo>
                <a:cubicBezTo>
                  <a:pt x="28307" y="4"/>
                  <a:pt x="15472" y="-1617"/>
                  <a:pt x="9797" y="4193"/>
                </a:cubicBezTo>
                <a:cubicBezTo>
                  <a:pt x="4123" y="10003"/>
                  <a:pt x="745" y="23378"/>
                  <a:pt x="69" y="35808"/>
                </a:cubicBezTo>
                <a:cubicBezTo>
                  <a:pt x="-607" y="48238"/>
                  <a:pt x="3852" y="64450"/>
                  <a:pt x="5743" y="78771"/>
                </a:cubicBezTo>
                <a:cubicBezTo>
                  <a:pt x="7635" y="93092"/>
                  <a:pt x="3852" y="114439"/>
                  <a:pt x="11418" y="121735"/>
                </a:cubicBezTo>
                <a:cubicBezTo>
                  <a:pt x="18984" y="129031"/>
                  <a:pt x="42627" y="125518"/>
                  <a:pt x="51139" y="12254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_2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7844839" y="3069703"/>
            <a:ext cx="1606775" cy="2169200"/>
          </a:xfrm>
          <a:custGeom>
            <a:avLst/>
            <a:gdLst/>
            <a:ahLst/>
            <a:cxnLst/>
            <a:rect l="l" t="t" r="r" b="b"/>
            <a:pathLst>
              <a:path w="64271" h="86768" extrusionOk="0">
                <a:moveTo>
                  <a:pt x="6574" y="85738"/>
                </a:moveTo>
                <a:cubicBezTo>
                  <a:pt x="-595" y="83826"/>
                  <a:pt x="-664" y="78022"/>
                  <a:pt x="838" y="74267"/>
                </a:cubicBezTo>
                <a:cubicBezTo>
                  <a:pt x="2340" y="70512"/>
                  <a:pt x="9783" y="65664"/>
                  <a:pt x="15587" y="63206"/>
                </a:cubicBezTo>
                <a:cubicBezTo>
                  <a:pt x="21391" y="60748"/>
                  <a:pt x="31633" y="62864"/>
                  <a:pt x="35661" y="59518"/>
                </a:cubicBezTo>
                <a:cubicBezTo>
                  <a:pt x="39690" y="56172"/>
                  <a:pt x="39963" y="50027"/>
                  <a:pt x="39758" y="43131"/>
                </a:cubicBezTo>
                <a:cubicBezTo>
                  <a:pt x="39553" y="36235"/>
                  <a:pt x="34227" y="24969"/>
                  <a:pt x="34432" y="18141"/>
                </a:cubicBezTo>
                <a:cubicBezTo>
                  <a:pt x="34637" y="11313"/>
                  <a:pt x="37368" y="4349"/>
                  <a:pt x="40987" y="2164"/>
                </a:cubicBezTo>
                <a:cubicBezTo>
                  <a:pt x="44606" y="-21"/>
                  <a:pt x="52390" y="-2275"/>
                  <a:pt x="56145" y="5031"/>
                </a:cubicBezTo>
                <a:cubicBezTo>
                  <a:pt x="59900" y="12337"/>
                  <a:pt x="62631" y="33162"/>
                  <a:pt x="63519" y="45999"/>
                </a:cubicBezTo>
                <a:cubicBezTo>
                  <a:pt x="64407" y="58836"/>
                  <a:pt x="64749" y="75428"/>
                  <a:pt x="61471" y="82051"/>
                </a:cubicBezTo>
                <a:cubicBezTo>
                  <a:pt x="58194" y="88674"/>
                  <a:pt x="53004" y="85124"/>
                  <a:pt x="43854" y="85738"/>
                </a:cubicBezTo>
                <a:cubicBezTo>
                  <a:pt x="34705" y="86353"/>
                  <a:pt x="13743" y="87650"/>
                  <a:pt x="6574" y="8573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1" name="Google Shape;111;p19"/>
          <p:cNvSpPr/>
          <p:nvPr/>
        </p:nvSpPr>
        <p:spPr>
          <a:xfrm>
            <a:off x="-361277" y="-262230"/>
            <a:ext cx="1529675" cy="1268925"/>
          </a:xfrm>
          <a:custGeom>
            <a:avLst/>
            <a:gdLst/>
            <a:ahLst/>
            <a:cxnLst/>
            <a:rect l="l" t="t" r="r" b="b"/>
            <a:pathLst>
              <a:path w="61187" h="50757" extrusionOk="0">
                <a:moveTo>
                  <a:pt x="6667" y="42034"/>
                </a:moveTo>
                <a:cubicBezTo>
                  <a:pt x="9535" y="49954"/>
                  <a:pt x="14929" y="50159"/>
                  <a:pt x="18548" y="50637"/>
                </a:cubicBezTo>
                <a:cubicBezTo>
                  <a:pt x="22167" y="51115"/>
                  <a:pt x="25444" y="49340"/>
                  <a:pt x="28380" y="44902"/>
                </a:cubicBezTo>
                <a:cubicBezTo>
                  <a:pt x="31316" y="40464"/>
                  <a:pt x="31999" y="27968"/>
                  <a:pt x="36164" y="24008"/>
                </a:cubicBezTo>
                <a:cubicBezTo>
                  <a:pt x="40329" y="20048"/>
                  <a:pt x="49273" y="23326"/>
                  <a:pt x="53370" y="21141"/>
                </a:cubicBezTo>
                <a:cubicBezTo>
                  <a:pt x="57467" y="18956"/>
                  <a:pt x="60131" y="13562"/>
                  <a:pt x="60745" y="10899"/>
                </a:cubicBezTo>
                <a:cubicBezTo>
                  <a:pt x="61360" y="8236"/>
                  <a:pt x="61973" y="6460"/>
                  <a:pt x="57057" y="5163"/>
                </a:cubicBezTo>
                <a:cubicBezTo>
                  <a:pt x="52141" y="3866"/>
                  <a:pt x="40534" y="3456"/>
                  <a:pt x="31248" y="3115"/>
                </a:cubicBezTo>
                <a:cubicBezTo>
                  <a:pt x="21962" y="2774"/>
                  <a:pt x="5438" y="-3371"/>
                  <a:pt x="1341" y="3115"/>
                </a:cubicBezTo>
                <a:cubicBezTo>
                  <a:pt x="-2756" y="9602"/>
                  <a:pt x="3799" y="34114"/>
                  <a:pt x="6667" y="42034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>
            <a:off x="3417898" y="1773875"/>
            <a:ext cx="2308200" cy="23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2"/>
          </p:nvPr>
        </p:nvSpPr>
        <p:spPr>
          <a:xfrm>
            <a:off x="6061922" y="1774050"/>
            <a:ext cx="2307600" cy="23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3"/>
          </p:nvPr>
        </p:nvSpPr>
        <p:spPr>
          <a:xfrm>
            <a:off x="774475" y="1773875"/>
            <a:ext cx="2307600" cy="23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6611765" y="4321816"/>
            <a:ext cx="2957350" cy="942800"/>
          </a:xfrm>
          <a:custGeom>
            <a:avLst/>
            <a:gdLst/>
            <a:ahLst/>
            <a:cxnLst/>
            <a:rect l="l" t="t" r="r" b="b"/>
            <a:pathLst>
              <a:path w="118294" h="37712" extrusionOk="0">
                <a:moveTo>
                  <a:pt x="10203" y="36854"/>
                </a:moveTo>
                <a:cubicBezTo>
                  <a:pt x="2081" y="35008"/>
                  <a:pt x="-207" y="30061"/>
                  <a:pt x="14" y="25867"/>
                </a:cubicBezTo>
                <a:cubicBezTo>
                  <a:pt x="236" y="21673"/>
                  <a:pt x="2672" y="13684"/>
                  <a:pt x="11532" y="11690"/>
                </a:cubicBezTo>
                <a:cubicBezTo>
                  <a:pt x="20393" y="9697"/>
                  <a:pt x="41806" y="14349"/>
                  <a:pt x="53177" y="13906"/>
                </a:cubicBezTo>
                <a:cubicBezTo>
                  <a:pt x="64548" y="13463"/>
                  <a:pt x="72744" y="11247"/>
                  <a:pt x="79758" y="9032"/>
                </a:cubicBezTo>
                <a:cubicBezTo>
                  <a:pt x="86773" y="6817"/>
                  <a:pt x="89800" y="1501"/>
                  <a:pt x="95264" y="615"/>
                </a:cubicBezTo>
                <a:cubicBezTo>
                  <a:pt x="100728" y="-271"/>
                  <a:pt x="108776" y="-862"/>
                  <a:pt x="112542" y="3716"/>
                </a:cubicBezTo>
                <a:cubicBezTo>
                  <a:pt x="116308" y="8294"/>
                  <a:pt x="119483" y="22692"/>
                  <a:pt x="117858" y="28082"/>
                </a:cubicBezTo>
                <a:cubicBezTo>
                  <a:pt x="116234" y="33472"/>
                  <a:pt x="107816" y="34654"/>
                  <a:pt x="102795" y="36057"/>
                </a:cubicBezTo>
                <a:cubicBezTo>
                  <a:pt x="97774" y="37460"/>
                  <a:pt x="96740" y="36352"/>
                  <a:pt x="87732" y="36500"/>
                </a:cubicBezTo>
                <a:cubicBezTo>
                  <a:pt x="78724" y="36648"/>
                  <a:pt x="61668" y="36884"/>
                  <a:pt x="48746" y="36943"/>
                </a:cubicBezTo>
                <a:cubicBezTo>
                  <a:pt x="35825" y="37002"/>
                  <a:pt x="18325" y="38700"/>
                  <a:pt x="10203" y="368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8" name="Google Shape;118;p20"/>
          <p:cNvSpPr/>
          <p:nvPr/>
        </p:nvSpPr>
        <p:spPr>
          <a:xfrm>
            <a:off x="-323724" y="-138940"/>
            <a:ext cx="1910175" cy="1819950"/>
          </a:xfrm>
          <a:custGeom>
            <a:avLst/>
            <a:gdLst/>
            <a:ahLst/>
            <a:cxnLst/>
            <a:rect l="l" t="t" r="r" b="b"/>
            <a:pathLst>
              <a:path w="76407" h="72798" extrusionOk="0">
                <a:moveTo>
                  <a:pt x="543" y="53315"/>
                </a:moveTo>
                <a:cubicBezTo>
                  <a:pt x="1503" y="59414"/>
                  <a:pt x="2685" y="65794"/>
                  <a:pt x="6303" y="68644"/>
                </a:cubicBezTo>
                <a:cubicBezTo>
                  <a:pt x="9921" y="71494"/>
                  <a:pt x="18339" y="75378"/>
                  <a:pt x="22252" y="70416"/>
                </a:cubicBezTo>
                <a:cubicBezTo>
                  <a:pt x="26165" y="65454"/>
                  <a:pt x="26091" y="44411"/>
                  <a:pt x="29783" y="38873"/>
                </a:cubicBezTo>
                <a:cubicBezTo>
                  <a:pt x="33475" y="33335"/>
                  <a:pt x="41007" y="40113"/>
                  <a:pt x="44403" y="37189"/>
                </a:cubicBezTo>
                <a:cubicBezTo>
                  <a:pt x="47800" y="34265"/>
                  <a:pt x="45510" y="24563"/>
                  <a:pt x="50162" y="21329"/>
                </a:cubicBezTo>
                <a:cubicBezTo>
                  <a:pt x="54814" y="18095"/>
                  <a:pt x="68400" y="21004"/>
                  <a:pt x="72313" y="17785"/>
                </a:cubicBezTo>
                <a:cubicBezTo>
                  <a:pt x="76227" y="14566"/>
                  <a:pt x="78516" y="4938"/>
                  <a:pt x="73643" y="2014"/>
                </a:cubicBezTo>
                <a:cubicBezTo>
                  <a:pt x="68770" y="-910"/>
                  <a:pt x="51862" y="405"/>
                  <a:pt x="43075" y="242"/>
                </a:cubicBezTo>
                <a:cubicBezTo>
                  <a:pt x="34288" y="79"/>
                  <a:pt x="27569" y="-498"/>
                  <a:pt x="20923" y="1038"/>
                </a:cubicBezTo>
                <a:cubicBezTo>
                  <a:pt x="14278" y="2574"/>
                  <a:pt x="6599" y="4287"/>
                  <a:pt x="3202" y="9456"/>
                </a:cubicBezTo>
                <a:cubicBezTo>
                  <a:pt x="-195" y="14625"/>
                  <a:pt x="986" y="24740"/>
                  <a:pt x="543" y="32050"/>
                </a:cubicBezTo>
                <a:cubicBezTo>
                  <a:pt x="100" y="39360"/>
                  <a:pt x="-417" y="47216"/>
                  <a:pt x="543" y="533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19" name="Google Shape;119;p20"/>
          <p:cNvSpPr/>
          <p:nvPr/>
        </p:nvSpPr>
        <p:spPr>
          <a:xfrm>
            <a:off x="7983766" y="-124867"/>
            <a:ext cx="1526925" cy="1251975"/>
          </a:xfrm>
          <a:custGeom>
            <a:avLst/>
            <a:gdLst/>
            <a:ahLst/>
            <a:cxnLst/>
            <a:rect l="l" t="t" r="r" b="b"/>
            <a:pathLst>
              <a:path w="61077" h="50079" extrusionOk="0">
                <a:moveTo>
                  <a:pt x="2284" y="2160"/>
                </a:moveTo>
                <a:cubicBezTo>
                  <a:pt x="-1482" y="4597"/>
                  <a:pt x="69" y="12423"/>
                  <a:pt x="3170" y="15007"/>
                </a:cubicBezTo>
                <a:cubicBezTo>
                  <a:pt x="6271" y="17591"/>
                  <a:pt x="16461" y="15524"/>
                  <a:pt x="20891" y="17665"/>
                </a:cubicBezTo>
                <a:cubicBezTo>
                  <a:pt x="25321" y="19806"/>
                  <a:pt x="27758" y="23129"/>
                  <a:pt x="29751" y="27855"/>
                </a:cubicBezTo>
                <a:cubicBezTo>
                  <a:pt x="31745" y="32581"/>
                  <a:pt x="30858" y="42327"/>
                  <a:pt x="32852" y="46019"/>
                </a:cubicBezTo>
                <a:cubicBezTo>
                  <a:pt x="34846" y="49711"/>
                  <a:pt x="37578" y="50154"/>
                  <a:pt x="41713" y="50006"/>
                </a:cubicBezTo>
                <a:cubicBezTo>
                  <a:pt x="45848" y="49858"/>
                  <a:pt x="54487" y="49489"/>
                  <a:pt x="57662" y="45133"/>
                </a:cubicBezTo>
                <a:cubicBezTo>
                  <a:pt x="60837" y="40777"/>
                  <a:pt x="61354" y="30956"/>
                  <a:pt x="60763" y="23868"/>
                </a:cubicBezTo>
                <a:cubicBezTo>
                  <a:pt x="60172" y="16780"/>
                  <a:pt x="59951" y="6516"/>
                  <a:pt x="54118" y="2603"/>
                </a:cubicBezTo>
                <a:cubicBezTo>
                  <a:pt x="48285" y="-1310"/>
                  <a:pt x="34403" y="462"/>
                  <a:pt x="25764" y="388"/>
                </a:cubicBezTo>
                <a:cubicBezTo>
                  <a:pt x="17125" y="314"/>
                  <a:pt x="6050" y="-276"/>
                  <a:pt x="2284" y="2160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4300075" y="2082625"/>
            <a:ext cx="4058700" cy="21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4300075" y="931175"/>
            <a:ext cx="4058700" cy="12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6811651" y="4059410"/>
            <a:ext cx="3049275" cy="1245275"/>
          </a:xfrm>
          <a:custGeom>
            <a:avLst/>
            <a:gdLst/>
            <a:ahLst/>
            <a:cxnLst/>
            <a:rect l="l" t="t" r="r" b="b"/>
            <a:pathLst>
              <a:path w="121971" h="49811" extrusionOk="0">
                <a:moveTo>
                  <a:pt x="15947" y="49592"/>
                </a:moveTo>
                <a:cubicBezTo>
                  <a:pt x="584" y="48909"/>
                  <a:pt x="3656" y="49620"/>
                  <a:pt x="1608" y="44676"/>
                </a:cubicBezTo>
                <a:cubicBezTo>
                  <a:pt x="-440" y="39733"/>
                  <a:pt x="-1259" y="27374"/>
                  <a:pt x="3657" y="19931"/>
                </a:cubicBezTo>
                <a:cubicBezTo>
                  <a:pt x="8573" y="12489"/>
                  <a:pt x="19224" y="676"/>
                  <a:pt x="31105" y="21"/>
                </a:cubicBezTo>
                <a:cubicBezTo>
                  <a:pt x="42986" y="-634"/>
                  <a:pt x="63265" y="14565"/>
                  <a:pt x="74941" y="15999"/>
                </a:cubicBezTo>
                <a:cubicBezTo>
                  <a:pt x="86617" y="17433"/>
                  <a:pt x="93854" y="8692"/>
                  <a:pt x="101160" y="8624"/>
                </a:cubicBezTo>
                <a:cubicBezTo>
                  <a:pt x="108466" y="8556"/>
                  <a:pt x="115362" y="10536"/>
                  <a:pt x="118776" y="15589"/>
                </a:cubicBezTo>
                <a:cubicBezTo>
                  <a:pt x="122190" y="20642"/>
                  <a:pt x="122327" y="33684"/>
                  <a:pt x="121644" y="38941"/>
                </a:cubicBezTo>
                <a:cubicBezTo>
                  <a:pt x="120961" y="44199"/>
                  <a:pt x="119322" y="45495"/>
                  <a:pt x="114679" y="47134"/>
                </a:cubicBezTo>
                <a:cubicBezTo>
                  <a:pt x="110036" y="48773"/>
                  <a:pt x="110241" y="48363"/>
                  <a:pt x="93786" y="48773"/>
                </a:cubicBezTo>
                <a:cubicBezTo>
                  <a:pt x="77331" y="49183"/>
                  <a:pt x="31310" y="50275"/>
                  <a:pt x="15947" y="495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4" name="Google Shape;124;p21"/>
          <p:cNvSpPr/>
          <p:nvPr/>
        </p:nvSpPr>
        <p:spPr>
          <a:xfrm>
            <a:off x="-380875" y="3530610"/>
            <a:ext cx="1182325" cy="1715900"/>
          </a:xfrm>
          <a:custGeom>
            <a:avLst/>
            <a:gdLst/>
            <a:ahLst/>
            <a:cxnLst/>
            <a:rect l="l" t="t" r="r" b="b"/>
            <a:pathLst>
              <a:path w="47293" h="68636" extrusionOk="0">
                <a:moveTo>
                  <a:pt x="35719" y="66482"/>
                </a:moveTo>
                <a:cubicBezTo>
                  <a:pt x="41455" y="64843"/>
                  <a:pt x="44254" y="61771"/>
                  <a:pt x="45961" y="57060"/>
                </a:cubicBezTo>
                <a:cubicBezTo>
                  <a:pt x="47668" y="52349"/>
                  <a:pt x="47805" y="43268"/>
                  <a:pt x="45961" y="38215"/>
                </a:cubicBezTo>
                <a:cubicBezTo>
                  <a:pt x="44118" y="33162"/>
                  <a:pt x="37153" y="31251"/>
                  <a:pt x="34900" y="26744"/>
                </a:cubicBezTo>
                <a:cubicBezTo>
                  <a:pt x="32647" y="22238"/>
                  <a:pt x="34285" y="15273"/>
                  <a:pt x="32441" y="11176"/>
                </a:cubicBezTo>
                <a:cubicBezTo>
                  <a:pt x="30597" y="7079"/>
                  <a:pt x="27252" y="3938"/>
                  <a:pt x="23838" y="2163"/>
                </a:cubicBezTo>
                <a:cubicBezTo>
                  <a:pt x="20424" y="388"/>
                  <a:pt x="15713" y="-705"/>
                  <a:pt x="11958" y="524"/>
                </a:cubicBezTo>
                <a:cubicBezTo>
                  <a:pt x="8203" y="1753"/>
                  <a:pt x="3081" y="1821"/>
                  <a:pt x="1306" y="9537"/>
                </a:cubicBezTo>
                <a:cubicBezTo>
                  <a:pt x="-469" y="17253"/>
                  <a:pt x="-401" y="37259"/>
                  <a:pt x="1306" y="46818"/>
                </a:cubicBezTo>
                <a:cubicBezTo>
                  <a:pt x="3013" y="56377"/>
                  <a:pt x="5813" y="63615"/>
                  <a:pt x="11548" y="66892"/>
                </a:cubicBezTo>
                <a:cubicBezTo>
                  <a:pt x="17284" y="70169"/>
                  <a:pt x="29984" y="68121"/>
                  <a:pt x="35719" y="66482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Google Shape;125;p21"/>
          <p:cNvSpPr/>
          <p:nvPr/>
        </p:nvSpPr>
        <p:spPr>
          <a:xfrm>
            <a:off x="6985843" y="-388841"/>
            <a:ext cx="2839975" cy="941100"/>
          </a:xfrm>
          <a:custGeom>
            <a:avLst/>
            <a:gdLst/>
            <a:ahLst/>
            <a:cxnLst/>
            <a:rect l="l" t="t" r="r" b="b"/>
            <a:pathLst>
              <a:path w="113599" h="37644" extrusionOk="0">
                <a:moveTo>
                  <a:pt x="5100" y="963"/>
                </a:moveTo>
                <a:cubicBezTo>
                  <a:pt x="-5708" y="3935"/>
                  <a:pt x="4019" y="18932"/>
                  <a:pt x="11585" y="22850"/>
                </a:cubicBezTo>
                <a:cubicBezTo>
                  <a:pt x="19151" y="26768"/>
                  <a:pt x="38742" y="22174"/>
                  <a:pt x="50496" y="24471"/>
                </a:cubicBezTo>
                <a:cubicBezTo>
                  <a:pt x="62250" y="26768"/>
                  <a:pt x="72113" y="35145"/>
                  <a:pt x="82111" y="36631"/>
                </a:cubicBezTo>
                <a:cubicBezTo>
                  <a:pt x="92109" y="38117"/>
                  <a:pt x="106025" y="37712"/>
                  <a:pt x="110483" y="33388"/>
                </a:cubicBezTo>
                <a:cubicBezTo>
                  <a:pt x="114942" y="29065"/>
                  <a:pt x="114537" y="15419"/>
                  <a:pt x="108862" y="10690"/>
                </a:cubicBezTo>
                <a:cubicBezTo>
                  <a:pt x="103188" y="5961"/>
                  <a:pt x="93730" y="6637"/>
                  <a:pt x="76436" y="5016"/>
                </a:cubicBezTo>
                <a:cubicBezTo>
                  <a:pt x="59142" y="3395"/>
                  <a:pt x="15909" y="-2009"/>
                  <a:pt x="5100" y="96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Google Shape;126;p21"/>
          <p:cNvSpPr/>
          <p:nvPr/>
        </p:nvSpPr>
        <p:spPr>
          <a:xfrm>
            <a:off x="8635932" y="3084218"/>
            <a:ext cx="679450" cy="1065650"/>
          </a:xfrm>
          <a:custGeom>
            <a:avLst/>
            <a:gdLst/>
            <a:ahLst/>
            <a:cxnLst/>
            <a:rect l="l" t="t" r="r" b="b"/>
            <a:pathLst>
              <a:path w="27178" h="42626" extrusionOk="0">
                <a:moveTo>
                  <a:pt x="25025" y="1469"/>
                </a:moveTo>
                <a:cubicBezTo>
                  <a:pt x="21377" y="-1233"/>
                  <a:pt x="7866" y="-152"/>
                  <a:pt x="3948" y="6333"/>
                </a:cubicBezTo>
                <a:cubicBezTo>
                  <a:pt x="30" y="12818"/>
                  <a:pt x="-1186" y="35246"/>
                  <a:pt x="1516" y="40380"/>
                </a:cubicBezTo>
                <a:cubicBezTo>
                  <a:pt x="4218" y="45514"/>
                  <a:pt x="16108" y="40109"/>
                  <a:pt x="20161" y="37137"/>
                </a:cubicBezTo>
                <a:cubicBezTo>
                  <a:pt x="24214" y="34165"/>
                  <a:pt x="25024" y="28491"/>
                  <a:pt x="25835" y="22546"/>
                </a:cubicBezTo>
                <a:cubicBezTo>
                  <a:pt x="26646" y="16601"/>
                  <a:pt x="28673" y="4171"/>
                  <a:pt x="25025" y="14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7" name="Google Shape;127;p21"/>
          <p:cNvSpPr txBox="1">
            <a:spLocks noGrp="1"/>
          </p:cNvSpPr>
          <p:nvPr>
            <p:ph type="subTitle" idx="1"/>
          </p:nvPr>
        </p:nvSpPr>
        <p:spPr>
          <a:xfrm>
            <a:off x="901300" y="1679675"/>
            <a:ext cx="4936500" cy="25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ndal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 rot="10800000" flipH="1">
            <a:off x="-711396" y="-558153"/>
            <a:ext cx="2224350" cy="2584375"/>
          </a:xfrm>
          <a:custGeom>
            <a:avLst/>
            <a:gdLst/>
            <a:ahLst/>
            <a:cxnLst/>
            <a:rect l="l" t="t" r="r" b="b"/>
            <a:pathLst>
              <a:path w="88974" h="103375" extrusionOk="0">
                <a:moveTo>
                  <a:pt x="76284" y="90083"/>
                </a:moveTo>
                <a:cubicBezTo>
                  <a:pt x="82094" y="84003"/>
                  <a:pt x="91280" y="73600"/>
                  <a:pt x="88443" y="64953"/>
                </a:cubicBezTo>
                <a:cubicBezTo>
                  <a:pt x="85606" y="56306"/>
                  <a:pt x="64394" y="47795"/>
                  <a:pt x="59260" y="38202"/>
                </a:cubicBezTo>
                <a:cubicBezTo>
                  <a:pt x="54126" y="28610"/>
                  <a:pt x="59936" y="13748"/>
                  <a:pt x="57639" y="7398"/>
                </a:cubicBezTo>
                <a:cubicBezTo>
                  <a:pt x="55342" y="1048"/>
                  <a:pt x="51964" y="-438"/>
                  <a:pt x="45479" y="102"/>
                </a:cubicBezTo>
                <a:cubicBezTo>
                  <a:pt x="38994" y="643"/>
                  <a:pt x="26294" y="-1789"/>
                  <a:pt x="18728" y="10641"/>
                </a:cubicBezTo>
                <a:cubicBezTo>
                  <a:pt x="11162" y="23071"/>
                  <a:pt x="-1132" y="59684"/>
                  <a:pt x="84" y="74681"/>
                </a:cubicBezTo>
                <a:cubicBezTo>
                  <a:pt x="1300" y="89678"/>
                  <a:pt x="17107" y="96164"/>
                  <a:pt x="26024" y="100622"/>
                </a:cubicBezTo>
                <a:cubicBezTo>
                  <a:pt x="34941" y="105081"/>
                  <a:pt x="45209" y="103189"/>
                  <a:pt x="53586" y="101432"/>
                </a:cubicBezTo>
                <a:cubicBezTo>
                  <a:pt x="61963" y="99676"/>
                  <a:pt x="70475" y="96163"/>
                  <a:pt x="76284" y="900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5" name="Google Shape;145;p24"/>
          <p:cNvSpPr/>
          <p:nvPr/>
        </p:nvSpPr>
        <p:spPr>
          <a:xfrm rot="10800000" flipH="1">
            <a:off x="7230819" y="2325871"/>
            <a:ext cx="2449350" cy="3316100"/>
          </a:xfrm>
          <a:custGeom>
            <a:avLst/>
            <a:gdLst/>
            <a:ahLst/>
            <a:cxnLst/>
            <a:rect l="l" t="t" r="r" b="b"/>
            <a:pathLst>
              <a:path w="97974" h="132644" extrusionOk="0">
                <a:moveTo>
                  <a:pt x="3407" y="12598"/>
                </a:moveTo>
                <a:cubicBezTo>
                  <a:pt x="-4834" y="20975"/>
                  <a:pt x="4218" y="40025"/>
                  <a:pt x="12324" y="50698"/>
                </a:cubicBezTo>
                <a:cubicBezTo>
                  <a:pt x="20431" y="61372"/>
                  <a:pt x="45966" y="64344"/>
                  <a:pt x="52046" y="76639"/>
                </a:cubicBezTo>
                <a:cubicBezTo>
                  <a:pt x="58126" y="88934"/>
                  <a:pt x="45831" y="115279"/>
                  <a:pt x="48803" y="124466"/>
                </a:cubicBezTo>
                <a:cubicBezTo>
                  <a:pt x="51775" y="133653"/>
                  <a:pt x="63260" y="133248"/>
                  <a:pt x="69880" y="131762"/>
                </a:cubicBezTo>
                <a:cubicBezTo>
                  <a:pt x="76500" y="130276"/>
                  <a:pt x="84066" y="133653"/>
                  <a:pt x="88524" y="115549"/>
                </a:cubicBezTo>
                <a:cubicBezTo>
                  <a:pt x="92983" y="97445"/>
                  <a:pt x="101090" y="42322"/>
                  <a:pt x="96631" y="23137"/>
                </a:cubicBezTo>
                <a:cubicBezTo>
                  <a:pt x="92173" y="3952"/>
                  <a:pt x="77310" y="2196"/>
                  <a:pt x="61773" y="439"/>
                </a:cubicBezTo>
                <a:cubicBezTo>
                  <a:pt x="46236" y="-1317"/>
                  <a:pt x="11649" y="4222"/>
                  <a:pt x="3407" y="1259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46" name="Google Shape;146;p24"/>
          <p:cNvSpPr/>
          <p:nvPr/>
        </p:nvSpPr>
        <p:spPr>
          <a:xfrm>
            <a:off x="-512649" y="4143953"/>
            <a:ext cx="2298800" cy="1434050"/>
          </a:xfrm>
          <a:custGeom>
            <a:avLst/>
            <a:gdLst/>
            <a:ahLst/>
            <a:cxnLst/>
            <a:rect l="l" t="t" r="r" b="b"/>
            <a:pathLst>
              <a:path w="91952" h="57362" extrusionOk="0">
                <a:moveTo>
                  <a:pt x="89410" y="52304"/>
                </a:moveTo>
                <a:cubicBezTo>
                  <a:pt x="94139" y="46359"/>
                  <a:pt x="91977" y="27174"/>
                  <a:pt x="85357" y="21499"/>
                </a:cubicBezTo>
                <a:cubicBezTo>
                  <a:pt x="78737" y="15825"/>
                  <a:pt x="58066" y="21635"/>
                  <a:pt x="49689" y="18257"/>
                </a:cubicBezTo>
                <a:cubicBezTo>
                  <a:pt x="41312" y="14879"/>
                  <a:pt x="41177" y="3665"/>
                  <a:pt x="35097" y="1233"/>
                </a:cubicBezTo>
                <a:cubicBezTo>
                  <a:pt x="29017" y="-1199"/>
                  <a:pt x="19020" y="152"/>
                  <a:pt x="13210" y="3665"/>
                </a:cubicBezTo>
                <a:cubicBezTo>
                  <a:pt x="7401" y="7178"/>
                  <a:pt x="916" y="14474"/>
                  <a:pt x="240" y="22310"/>
                </a:cubicBezTo>
                <a:cubicBezTo>
                  <a:pt x="-435" y="30146"/>
                  <a:pt x="-300" y="44872"/>
                  <a:pt x="9157" y="50682"/>
                </a:cubicBezTo>
                <a:cubicBezTo>
                  <a:pt x="18615" y="56492"/>
                  <a:pt x="43610" y="56898"/>
                  <a:pt x="56985" y="57168"/>
                </a:cubicBezTo>
                <a:cubicBezTo>
                  <a:pt x="70361" y="57438"/>
                  <a:pt x="84681" y="58249"/>
                  <a:pt x="89410" y="52304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Google Shape;147;p24"/>
          <p:cNvSpPr/>
          <p:nvPr/>
        </p:nvSpPr>
        <p:spPr>
          <a:xfrm>
            <a:off x="1587913" y="-135321"/>
            <a:ext cx="539150" cy="744975"/>
          </a:xfrm>
          <a:custGeom>
            <a:avLst/>
            <a:gdLst/>
            <a:ahLst/>
            <a:cxnLst/>
            <a:rect l="l" t="t" r="r" b="b"/>
            <a:pathLst>
              <a:path w="21566" h="29799" extrusionOk="0">
                <a:moveTo>
                  <a:pt x="523" y="549"/>
                </a:moveTo>
                <a:cubicBezTo>
                  <a:pt x="-1503" y="2441"/>
                  <a:pt x="4307" y="12709"/>
                  <a:pt x="6198" y="17573"/>
                </a:cubicBezTo>
                <a:cubicBezTo>
                  <a:pt x="8090" y="22437"/>
                  <a:pt x="9440" y="29462"/>
                  <a:pt x="11872" y="29732"/>
                </a:cubicBezTo>
                <a:cubicBezTo>
                  <a:pt x="14304" y="30002"/>
                  <a:pt x="19708" y="23112"/>
                  <a:pt x="20789" y="19194"/>
                </a:cubicBezTo>
                <a:cubicBezTo>
                  <a:pt x="21870" y="15276"/>
                  <a:pt x="21735" y="9332"/>
                  <a:pt x="18357" y="6224"/>
                </a:cubicBezTo>
                <a:cubicBezTo>
                  <a:pt x="14979" y="3117"/>
                  <a:pt x="2550" y="-1342"/>
                  <a:pt x="523" y="54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6543204" y="-770564"/>
            <a:ext cx="3205000" cy="2785325"/>
          </a:xfrm>
          <a:custGeom>
            <a:avLst/>
            <a:gdLst/>
            <a:ahLst/>
            <a:cxnLst/>
            <a:rect l="l" t="t" r="r" b="b"/>
            <a:pathLst>
              <a:path w="128200" h="111413" extrusionOk="0">
                <a:moveTo>
                  <a:pt x="4161" y="8936"/>
                </a:moveTo>
                <a:cubicBezTo>
                  <a:pt x="-2189" y="17178"/>
                  <a:pt x="-972" y="38930"/>
                  <a:pt x="5783" y="49468"/>
                </a:cubicBezTo>
                <a:cubicBezTo>
                  <a:pt x="12538" y="60006"/>
                  <a:pt x="33074" y="68113"/>
                  <a:pt x="44693" y="72166"/>
                </a:cubicBezTo>
                <a:cubicBezTo>
                  <a:pt x="56312" y="76219"/>
                  <a:pt x="69688" y="68383"/>
                  <a:pt x="75498" y="73787"/>
                </a:cubicBezTo>
                <a:cubicBezTo>
                  <a:pt x="81308" y="79191"/>
                  <a:pt x="74417" y="98376"/>
                  <a:pt x="79551" y="104591"/>
                </a:cubicBezTo>
                <a:cubicBezTo>
                  <a:pt x="84685" y="110806"/>
                  <a:pt x="98466" y="112157"/>
                  <a:pt x="106302" y="111076"/>
                </a:cubicBezTo>
                <a:cubicBezTo>
                  <a:pt x="114138" y="109995"/>
                  <a:pt x="123326" y="108779"/>
                  <a:pt x="126568" y="98106"/>
                </a:cubicBezTo>
                <a:cubicBezTo>
                  <a:pt x="129811" y="87433"/>
                  <a:pt x="127514" y="62033"/>
                  <a:pt x="125757" y="47036"/>
                </a:cubicBezTo>
                <a:cubicBezTo>
                  <a:pt x="124001" y="32039"/>
                  <a:pt x="129675" y="15961"/>
                  <a:pt x="116029" y="8125"/>
                </a:cubicBezTo>
                <a:cubicBezTo>
                  <a:pt x="102383" y="289"/>
                  <a:pt x="62528" y="-116"/>
                  <a:pt x="43883" y="19"/>
                </a:cubicBezTo>
                <a:cubicBezTo>
                  <a:pt x="25238" y="154"/>
                  <a:pt x="10511" y="695"/>
                  <a:pt x="4161" y="89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0" name="Google Shape;150;p25"/>
          <p:cNvSpPr/>
          <p:nvPr/>
        </p:nvSpPr>
        <p:spPr>
          <a:xfrm>
            <a:off x="-346215" y="2649447"/>
            <a:ext cx="927175" cy="2205700"/>
          </a:xfrm>
          <a:custGeom>
            <a:avLst/>
            <a:gdLst/>
            <a:ahLst/>
            <a:cxnLst/>
            <a:rect l="l" t="t" r="r" b="b"/>
            <a:pathLst>
              <a:path w="37087" h="88228" extrusionOk="0">
                <a:moveTo>
                  <a:pt x="6553" y="84521"/>
                </a:moveTo>
                <a:cubicBezTo>
                  <a:pt x="12498" y="93168"/>
                  <a:pt x="31548" y="83981"/>
                  <a:pt x="35736" y="77226"/>
                </a:cubicBezTo>
                <a:cubicBezTo>
                  <a:pt x="39924" y="70471"/>
                  <a:pt x="32223" y="54123"/>
                  <a:pt x="31683" y="43990"/>
                </a:cubicBezTo>
                <a:cubicBezTo>
                  <a:pt x="31143" y="33857"/>
                  <a:pt x="33575" y="23589"/>
                  <a:pt x="32494" y="16428"/>
                </a:cubicBezTo>
                <a:cubicBezTo>
                  <a:pt x="31413" y="9267"/>
                  <a:pt x="29386" y="3053"/>
                  <a:pt x="25198" y="1026"/>
                </a:cubicBezTo>
                <a:cubicBezTo>
                  <a:pt x="21010" y="-1001"/>
                  <a:pt x="11552" y="215"/>
                  <a:pt x="7364" y="4268"/>
                </a:cubicBezTo>
                <a:cubicBezTo>
                  <a:pt x="3176" y="8321"/>
                  <a:pt x="203" y="11970"/>
                  <a:pt x="68" y="25345"/>
                </a:cubicBezTo>
                <a:cubicBezTo>
                  <a:pt x="-67" y="38721"/>
                  <a:pt x="608" y="75874"/>
                  <a:pt x="6553" y="8452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1" name="Google Shape;151;p25"/>
          <p:cNvSpPr/>
          <p:nvPr/>
        </p:nvSpPr>
        <p:spPr>
          <a:xfrm>
            <a:off x="7452605" y="4255010"/>
            <a:ext cx="2149875" cy="1372600"/>
          </a:xfrm>
          <a:custGeom>
            <a:avLst/>
            <a:gdLst/>
            <a:ahLst/>
            <a:cxnLst/>
            <a:rect l="l" t="t" r="r" b="b"/>
            <a:pathLst>
              <a:path w="85995" h="54904" extrusionOk="0">
                <a:moveTo>
                  <a:pt x="21287" y="52726"/>
                </a:moveTo>
                <a:cubicBezTo>
                  <a:pt x="10344" y="51240"/>
                  <a:pt x="3454" y="50294"/>
                  <a:pt x="1022" y="43809"/>
                </a:cubicBezTo>
                <a:cubicBezTo>
                  <a:pt x="-1410" y="37324"/>
                  <a:pt x="751" y="19490"/>
                  <a:pt x="6696" y="13815"/>
                </a:cubicBezTo>
                <a:cubicBezTo>
                  <a:pt x="12641" y="8141"/>
                  <a:pt x="28584" y="11924"/>
                  <a:pt x="36690" y="9762"/>
                </a:cubicBezTo>
                <a:cubicBezTo>
                  <a:pt x="44796" y="7600"/>
                  <a:pt x="48309" y="1791"/>
                  <a:pt x="55334" y="845"/>
                </a:cubicBezTo>
                <a:cubicBezTo>
                  <a:pt x="62360" y="-101"/>
                  <a:pt x="73844" y="-642"/>
                  <a:pt x="78843" y="4087"/>
                </a:cubicBezTo>
                <a:cubicBezTo>
                  <a:pt x="83842" y="8816"/>
                  <a:pt x="87355" y="21111"/>
                  <a:pt x="85328" y="29217"/>
                </a:cubicBezTo>
                <a:cubicBezTo>
                  <a:pt x="83301" y="37324"/>
                  <a:pt x="77357" y="48808"/>
                  <a:pt x="66683" y="52726"/>
                </a:cubicBezTo>
                <a:cubicBezTo>
                  <a:pt x="56010" y="56644"/>
                  <a:pt x="32231" y="54212"/>
                  <a:pt x="21287" y="5272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601307" y="-155629"/>
            <a:ext cx="3139000" cy="1962050"/>
          </a:xfrm>
          <a:custGeom>
            <a:avLst/>
            <a:gdLst/>
            <a:ahLst/>
            <a:cxnLst/>
            <a:rect l="l" t="t" r="r" b="b"/>
            <a:pathLst>
              <a:path w="125560" h="78482" extrusionOk="0">
                <a:moveTo>
                  <a:pt x="4559" y="55401"/>
                </a:moveTo>
                <a:cubicBezTo>
                  <a:pt x="7513" y="63154"/>
                  <a:pt x="11205" y="68617"/>
                  <a:pt x="18293" y="72235"/>
                </a:cubicBezTo>
                <a:cubicBezTo>
                  <a:pt x="25381" y="75853"/>
                  <a:pt x="40296" y="80949"/>
                  <a:pt x="47089" y="77109"/>
                </a:cubicBezTo>
                <a:cubicBezTo>
                  <a:pt x="53882" y="73270"/>
                  <a:pt x="53956" y="57246"/>
                  <a:pt x="59051" y="49198"/>
                </a:cubicBezTo>
                <a:cubicBezTo>
                  <a:pt x="64146" y="41150"/>
                  <a:pt x="70422" y="32585"/>
                  <a:pt x="77658" y="28819"/>
                </a:cubicBezTo>
                <a:cubicBezTo>
                  <a:pt x="84894" y="25053"/>
                  <a:pt x="94936" y="27859"/>
                  <a:pt x="102467" y="26604"/>
                </a:cubicBezTo>
                <a:cubicBezTo>
                  <a:pt x="109998" y="25349"/>
                  <a:pt x="119154" y="24611"/>
                  <a:pt x="122846" y="21288"/>
                </a:cubicBezTo>
                <a:cubicBezTo>
                  <a:pt x="126538" y="17965"/>
                  <a:pt x="125652" y="10065"/>
                  <a:pt x="124618" y="6668"/>
                </a:cubicBezTo>
                <a:cubicBezTo>
                  <a:pt x="123584" y="3272"/>
                  <a:pt x="124840" y="1869"/>
                  <a:pt x="116644" y="909"/>
                </a:cubicBezTo>
                <a:cubicBezTo>
                  <a:pt x="108448" y="-51"/>
                  <a:pt x="92426" y="688"/>
                  <a:pt x="75443" y="909"/>
                </a:cubicBezTo>
                <a:cubicBezTo>
                  <a:pt x="58461" y="1131"/>
                  <a:pt x="27228" y="-1897"/>
                  <a:pt x="14749" y="2238"/>
                </a:cubicBezTo>
                <a:cubicBezTo>
                  <a:pt x="2271" y="6373"/>
                  <a:pt x="2270" y="16858"/>
                  <a:pt x="572" y="25718"/>
                </a:cubicBezTo>
                <a:cubicBezTo>
                  <a:pt x="-1126" y="34579"/>
                  <a:pt x="1606" y="47648"/>
                  <a:pt x="4559" y="55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5519200" y="2699049"/>
            <a:ext cx="4216309" cy="2697964"/>
          </a:xfrm>
          <a:custGeom>
            <a:avLst/>
            <a:gdLst/>
            <a:ahLst/>
            <a:cxnLst/>
            <a:rect l="l" t="t" r="r" b="b"/>
            <a:pathLst>
              <a:path w="189988" h="121571" extrusionOk="0">
                <a:moveTo>
                  <a:pt x="123018" y="120026"/>
                </a:moveTo>
                <a:cubicBezTo>
                  <a:pt x="99169" y="120026"/>
                  <a:pt x="37588" y="123054"/>
                  <a:pt x="17135" y="120470"/>
                </a:cubicBezTo>
                <a:cubicBezTo>
                  <a:pt x="-3318" y="117886"/>
                  <a:pt x="1112" y="109247"/>
                  <a:pt x="300" y="104521"/>
                </a:cubicBezTo>
                <a:cubicBezTo>
                  <a:pt x="-512" y="99795"/>
                  <a:pt x="374" y="94996"/>
                  <a:pt x="12262" y="92116"/>
                </a:cubicBezTo>
                <a:cubicBezTo>
                  <a:pt x="24150" y="89236"/>
                  <a:pt x="57893" y="90935"/>
                  <a:pt x="71627" y="87243"/>
                </a:cubicBezTo>
                <a:cubicBezTo>
                  <a:pt x="85361" y="83551"/>
                  <a:pt x="85213" y="74174"/>
                  <a:pt x="94664" y="69965"/>
                </a:cubicBezTo>
                <a:cubicBezTo>
                  <a:pt x="104115" y="65756"/>
                  <a:pt x="120360" y="66494"/>
                  <a:pt x="128334" y="61990"/>
                </a:cubicBezTo>
                <a:cubicBezTo>
                  <a:pt x="136309" y="57486"/>
                  <a:pt x="138450" y="52391"/>
                  <a:pt x="142511" y="42940"/>
                </a:cubicBezTo>
                <a:cubicBezTo>
                  <a:pt x="146572" y="33489"/>
                  <a:pt x="146645" y="11190"/>
                  <a:pt x="152700" y="5283"/>
                </a:cubicBezTo>
                <a:cubicBezTo>
                  <a:pt x="158755" y="-624"/>
                  <a:pt x="172858" y="-3577"/>
                  <a:pt x="178839" y="7499"/>
                </a:cubicBezTo>
                <a:cubicBezTo>
                  <a:pt x="184820" y="18575"/>
                  <a:pt x="187256" y="54016"/>
                  <a:pt x="188585" y="71737"/>
                </a:cubicBezTo>
                <a:cubicBezTo>
                  <a:pt x="189914" y="89458"/>
                  <a:pt x="191539" y="105702"/>
                  <a:pt x="186813" y="113824"/>
                </a:cubicBezTo>
                <a:cubicBezTo>
                  <a:pt x="182088" y="121946"/>
                  <a:pt x="170865" y="119436"/>
                  <a:pt x="160232" y="120470"/>
                </a:cubicBezTo>
                <a:cubicBezTo>
                  <a:pt x="149600" y="121504"/>
                  <a:pt x="146868" y="120026"/>
                  <a:pt x="123018" y="12002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6734132" y="-272368"/>
            <a:ext cx="2843175" cy="801175"/>
          </a:xfrm>
          <a:custGeom>
            <a:avLst/>
            <a:gdLst/>
            <a:ahLst/>
            <a:cxnLst/>
            <a:rect l="l" t="t" r="r" b="b"/>
            <a:pathLst>
              <a:path w="113727" h="32047" extrusionOk="0">
                <a:moveTo>
                  <a:pt x="7525" y="2921"/>
                </a:moveTo>
                <a:cubicBezTo>
                  <a:pt x="-5766" y="7174"/>
                  <a:pt x="1471" y="20982"/>
                  <a:pt x="7082" y="25781"/>
                </a:cubicBezTo>
                <a:cubicBezTo>
                  <a:pt x="12694" y="30580"/>
                  <a:pt x="28568" y="32972"/>
                  <a:pt x="41194" y="31717"/>
                </a:cubicBezTo>
                <a:cubicBezTo>
                  <a:pt x="53820" y="30462"/>
                  <a:pt x="72796" y="19578"/>
                  <a:pt x="82838" y="18249"/>
                </a:cubicBezTo>
                <a:cubicBezTo>
                  <a:pt x="92880" y="16920"/>
                  <a:pt x="96719" y="23448"/>
                  <a:pt x="101445" y="23743"/>
                </a:cubicBezTo>
                <a:cubicBezTo>
                  <a:pt x="106171" y="24038"/>
                  <a:pt x="109494" y="23565"/>
                  <a:pt x="111192" y="20021"/>
                </a:cubicBezTo>
                <a:cubicBezTo>
                  <a:pt x="112890" y="16477"/>
                  <a:pt x="115696" y="5771"/>
                  <a:pt x="111635" y="2478"/>
                </a:cubicBezTo>
                <a:cubicBezTo>
                  <a:pt x="107574" y="-815"/>
                  <a:pt x="104178" y="188"/>
                  <a:pt x="86826" y="262"/>
                </a:cubicBezTo>
                <a:cubicBezTo>
                  <a:pt x="69474" y="336"/>
                  <a:pt x="20816" y="-1332"/>
                  <a:pt x="7525" y="2921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Google Shape;18;p3"/>
          <p:cNvSpPr/>
          <p:nvPr/>
        </p:nvSpPr>
        <p:spPr>
          <a:xfrm>
            <a:off x="-432846" y="4121336"/>
            <a:ext cx="1329675" cy="1576050"/>
          </a:xfrm>
          <a:custGeom>
            <a:avLst/>
            <a:gdLst/>
            <a:ahLst/>
            <a:cxnLst/>
            <a:rect l="l" t="t" r="r" b="b"/>
            <a:pathLst>
              <a:path w="53187" h="63042" extrusionOk="0">
                <a:moveTo>
                  <a:pt x="25289" y="63038"/>
                </a:moveTo>
                <a:cubicBezTo>
                  <a:pt x="31935" y="63186"/>
                  <a:pt x="41977" y="59493"/>
                  <a:pt x="46555" y="55063"/>
                </a:cubicBezTo>
                <a:cubicBezTo>
                  <a:pt x="51133" y="50633"/>
                  <a:pt x="54397" y="41684"/>
                  <a:pt x="52757" y="36456"/>
                </a:cubicBezTo>
                <a:cubicBezTo>
                  <a:pt x="51118" y="31229"/>
                  <a:pt x="40484" y="29073"/>
                  <a:pt x="36718" y="23698"/>
                </a:cubicBezTo>
                <a:cubicBezTo>
                  <a:pt x="32952" y="18323"/>
                  <a:pt x="33618" y="8119"/>
                  <a:pt x="30162" y="4205"/>
                </a:cubicBezTo>
                <a:cubicBezTo>
                  <a:pt x="26707" y="292"/>
                  <a:pt x="20652" y="-447"/>
                  <a:pt x="15985" y="217"/>
                </a:cubicBezTo>
                <a:cubicBezTo>
                  <a:pt x="11319" y="882"/>
                  <a:pt x="4747" y="2743"/>
                  <a:pt x="2163" y="8192"/>
                </a:cubicBezTo>
                <a:cubicBezTo>
                  <a:pt x="-421" y="13641"/>
                  <a:pt x="-273" y="25248"/>
                  <a:pt x="480" y="32912"/>
                </a:cubicBezTo>
                <a:cubicBezTo>
                  <a:pt x="1233" y="40576"/>
                  <a:pt x="2547" y="49156"/>
                  <a:pt x="6682" y="54177"/>
                </a:cubicBezTo>
                <a:cubicBezTo>
                  <a:pt x="10817" y="59198"/>
                  <a:pt x="18644" y="62890"/>
                  <a:pt x="25289" y="63038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Google Shape;19;p3"/>
          <p:cNvSpPr/>
          <p:nvPr/>
        </p:nvSpPr>
        <p:spPr>
          <a:xfrm rot="-511727">
            <a:off x="1244137" y="636895"/>
            <a:ext cx="485005" cy="377009"/>
          </a:xfrm>
          <a:custGeom>
            <a:avLst/>
            <a:gdLst/>
            <a:ahLst/>
            <a:cxnLst/>
            <a:rect l="l" t="t" r="r" b="b"/>
            <a:pathLst>
              <a:path w="19401" h="15081" extrusionOk="0">
                <a:moveTo>
                  <a:pt x="13586" y="0"/>
                </a:moveTo>
                <a:cubicBezTo>
                  <a:pt x="10780" y="0"/>
                  <a:pt x="4726" y="2585"/>
                  <a:pt x="2511" y="3988"/>
                </a:cubicBezTo>
                <a:cubicBezTo>
                  <a:pt x="296" y="5391"/>
                  <a:pt x="-296" y="6572"/>
                  <a:pt x="295" y="8418"/>
                </a:cubicBezTo>
                <a:cubicBezTo>
                  <a:pt x="886" y="10264"/>
                  <a:pt x="3618" y="14989"/>
                  <a:pt x="6055" y="15063"/>
                </a:cubicBezTo>
                <a:cubicBezTo>
                  <a:pt x="8492" y="15137"/>
                  <a:pt x="12700" y="10707"/>
                  <a:pt x="14915" y="8861"/>
                </a:cubicBezTo>
                <a:cubicBezTo>
                  <a:pt x="17130" y="7015"/>
                  <a:pt x="19567" y="5465"/>
                  <a:pt x="19345" y="3988"/>
                </a:cubicBezTo>
                <a:cubicBezTo>
                  <a:pt x="19124" y="2511"/>
                  <a:pt x="16392" y="0"/>
                  <a:pt x="135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0" name="Google Shape;20;p3"/>
          <p:cNvSpPr txBox="1">
            <a:spLocks noGrp="1"/>
          </p:cNvSpPr>
          <p:nvPr>
            <p:ph type="title" hasCustomPrompt="1"/>
          </p:nvPr>
        </p:nvSpPr>
        <p:spPr>
          <a:xfrm>
            <a:off x="2034438" y="1644688"/>
            <a:ext cx="1617000" cy="90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sz="6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/>
          </p:nvPr>
        </p:nvSpPr>
        <p:spPr>
          <a:xfrm>
            <a:off x="1178425" y="2597325"/>
            <a:ext cx="3329100" cy="9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425734" y="3033522"/>
            <a:ext cx="1959775" cy="2388150"/>
          </a:xfrm>
          <a:custGeom>
            <a:avLst/>
            <a:gdLst/>
            <a:ahLst/>
            <a:cxnLst/>
            <a:rect l="l" t="t" r="r" b="b"/>
            <a:pathLst>
              <a:path w="78391" h="95526" extrusionOk="0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7333" y="2296"/>
                  <a:pt x="40508" y="7760"/>
                </a:cubicBezTo>
                <a:cubicBezTo>
                  <a:pt x="43683" y="13224"/>
                  <a:pt x="39474" y="23635"/>
                  <a:pt x="40065" y="33012"/>
                </a:cubicBezTo>
                <a:cubicBezTo>
                  <a:pt x="40656" y="42389"/>
                  <a:pt x="41469" y="57955"/>
                  <a:pt x="44053" y="64024"/>
                </a:cubicBezTo>
                <a:cubicBezTo>
                  <a:pt x="46638" y="70093"/>
                  <a:pt x="50344" y="68230"/>
                  <a:pt x="55572" y="69425"/>
                </a:cubicBezTo>
                <a:cubicBezTo>
                  <a:pt x="60800" y="70621"/>
                  <a:pt x="72023" y="67889"/>
                  <a:pt x="75419" y="71197"/>
                </a:cubicBezTo>
                <a:cubicBezTo>
                  <a:pt x="78815" y="74506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Google Shape;24;p4"/>
          <p:cNvSpPr/>
          <p:nvPr/>
        </p:nvSpPr>
        <p:spPr>
          <a:xfrm flipH="1">
            <a:off x="364167" y="-101075"/>
            <a:ext cx="3215050" cy="575925"/>
          </a:xfrm>
          <a:custGeom>
            <a:avLst/>
            <a:gdLst/>
            <a:ahLst/>
            <a:cxnLst/>
            <a:rect l="l" t="t" r="r" b="b"/>
            <a:pathLst>
              <a:path w="128602" h="23037" extrusionOk="0">
                <a:moveTo>
                  <a:pt x="4836" y="3101"/>
                </a:moveTo>
                <a:cubicBezTo>
                  <a:pt x="-111" y="5759"/>
                  <a:pt x="-1735" y="13439"/>
                  <a:pt x="2621" y="16392"/>
                </a:cubicBezTo>
                <a:cubicBezTo>
                  <a:pt x="6978" y="19346"/>
                  <a:pt x="18570" y="21118"/>
                  <a:pt x="30975" y="20822"/>
                </a:cubicBezTo>
                <a:cubicBezTo>
                  <a:pt x="43380" y="20527"/>
                  <a:pt x="63611" y="14250"/>
                  <a:pt x="77049" y="14619"/>
                </a:cubicBezTo>
                <a:cubicBezTo>
                  <a:pt x="90487" y="14988"/>
                  <a:pt x="103114" y="23037"/>
                  <a:pt x="111605" y="23037"/>
                </a:cubicBezTo>
                <a:cubicBezTo>
                  <a:pt x="120096" y="23037"/>
                  <a:pt x="126299" y="18163"/>
                  <a:pt x="127997" y="14619"/>
                </a:cubicBezTo>
                <a:cubicBezTo>
                  <a:pt x="129695" y="11075"/>
                  <a:pt x="127481" y="4135"/>
                  <a:pt x="121795" y="1772"/>
                </a:cubicBezTo>
                <a:cubicBezTo>
                  <a:pt x="116110" y="-591"/>
                  <a:pt x="108799" y="665"/>
                  <a:pt x="93884" y="443"/>
                </a:cubicBezTo>
                <a:cubicBezTo>
                  <a:pt x="78969" y="222"/>
                  <a:pt x="47145" y="0"/>
                  <a:pt x="32304" y="443"/>
                </a:cubicBezTo>
                <a:cubicBezTo>
                  <a:pt x="17463" y="886"/>
                  <a:pt x="9783" y="443"/>
                  <a:pt x="4836" y="31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5" name="Google Shape;25;p4"/>
          <p:cNvSpPr/>
          <p:nvPr/>
        </p:nvSpPr>
        <p:spPr>
          <a:xfrm>
            <a:off x="8029125" y="3497555"/>
            <a:ext cx="1448475" cy="1861400"/>
          </a:xfrm>
          <a:custGeom>
            <a:avLst/>
            <a:gdLst/>
            <a:ahLst/>
            <a:cxnLst/>
            <a:rect l="l" t="t" r="r" b="b"/>
            <a:pathLst>
              <a:path w="57939" h="74456" extrusionOk="0">
                <a:moveTo>
                  <a:pt x="18191" y="73104"/>
                </a:moveTo>
                <a:cubicBezTo>
                  <a:pt x="9463" y="73178"/>
                  <a:pt x="4885" y="74064"/>
                  <a:pt x="2153" y="71775"/>
                </a:cubicBezTo>
                <a:cubicBezTo>
                  <a:pt x="-579" y="69486"/>
                  <a:pt x="-726" y="63062"/>
                  <a:pt x="1799" y="59370"/>
                </a:cubicBezTo>
                <a:cubicBezTo>
                  <a:pt x="4324" y="55678"/>
                  <a:pt x="13982" y="53241"/>
                  <a:pt x="17305" y="49623"/>
                </a:cubicBezTo>
                <a:cubicBezTo>
                  <a:pt x="20628" y="46005"/>
                  <a:pt x="20406" y="45267"/>
                  <a:pt x="21735" y="37662"/>
                </a:cubicBezTo>
                <a:cubicBezTo>
                  <a:pt x="23064" y="30057"/>
                  <a:pt x="21292" y="9530"/>
                  <a:pt x="25279" y="3992"/>
                </a:cubicBezTo>
                <a:cubicBezTo>
                  <a:pt x="29266" y="-1546"/>
                  <a:pt x="40637" y="-1250"/>
                  <a:pt x="45658" y="4435"/>
                </a:cubicBezTo>
                <a:cubicBezTo>
                  <a:pt x="50679" y="10121"/>
                  <a:pt x="53928" y="26956"/>
                  <a:pt x="55405" y="38105"/>
                </a:cubicBezTo>
                <a:cubicBezTo>
                  <a:pt x="56882" y="49254"/>
                  <a:pt x="60721" y="65498"/>
                  <a:pt x="54519" y="71331"/>
                </a:cubicBezTo>
                <a:cubicBezTo>
                  <a:pt x="48317" y="77164"/>
                  <a:pt x="26919" y="73030"/>
                  <a:pt x="18191" y="731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157350" y="1783200"/>
            <a:ext cx="3211200" cy="20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41642" y="3570654"/>
            <a:ext cx="1368775" cy="1721850"/>
          </a:xfrm>
          <a:custGeom>
            <a:avLst/>
            <a:gdLst/>
            <a:ahLst/>
            <a:cxnLst/>
            <a:rect l="l" t="t" r="r" b="b"/>
            <a:pathLst>
              <a:path w="54751" h="68874" extrusionOk="0">
                <a:moveTo>
                  <a:pt x="26463" y="68532"/>
                </a:moveTo>
                <a:cubicBezTo>
                  <a:pt x="34383" y="68805"/>
                  <a:pt x="46468" y="69556"/>
                  <a:pt x="51043" y="67303"/>
                </a:cubicBezTo>
                <a:cubicBezTo>
                  <a:pt x="55618" y="65050"/>
                  <a:pt x="55140" y="59724"/>
                  <a:pt x="53911" y="55013"/>
                </a:cubicBezTo>
                <a:cubicBezTo>
                  <a:pt x="52682" y="50302"/>
                  <a:pt x="49063" y="41698"/>
                  <a:pt x="43669" y="39035"/>
                </a:cubicBezTo>
                <a:cubicBezTo>
                  <a:pt x="38275" y="36372"/>
                  <a:pt x="24210" y="43337"/>
                  <a:pt x="21547" y="39035"/>
                </a:cubicBezTo>
                <a:cubicBezTo>
                  <a:pt x="18884" y="34734"/>
                  <a:pt x="28034" y="19644"/>
                  <a:pt x="27692" y="13226"/>
                </a:cubicBezTo>
                <a:cubicBezTo>
                  <a:pt x="27351" y="6808"/>
                  <a:pt x="23253" y="1619"/>
                  <a:pt x="19498" y="526"/>
                </a:cubicBezTo>
                <a:cubicBezTo>
                  <a:pt x="15743" y="-566"/>
                  <a:pt x="8369" y="-566"/>
                  <a:pt x="5160" y="6671"/>
                </a:cubicBezTo>
                <a:cubicBezTo>
                  <a:pt x="1951" y="13909"/>
                  <a:pt x="516" y="34119"/>
                  <a:pt x="243" y="43951"/>
                </a:cubicBezTo>
                <a:cubicBezTo>
                  <a:pt x="-30" y="53783"/>
                  <a:pt x="-849" y="61567"/>
                  <a:pt x="3521" y="65664"/>
                </a:cubicBezTo>
                <a:cubicBezTo>
                  <a:pt x="7891" y="69761"/>
                  <a:pt x="18543" y="68259"/>
                  <a:pt x="26463" y="68532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Google Shape;30;p5"/>
          <p:cNvSpPr/>
          <p:nvPr/>
        </p:nvSpPr>
        <p:spPr>
          <a:xfrm>
            <a:off x="7405682" y="-568407"/>
            <a:ext cx="2605225" cy="3233900"/>
          </a:xfrm>
          <a:custGeom>
            <a:avLst/>
            <a:gdLst/>
            <a:ahLst/>
            <a:cxnLst/>
            <a:rect l="l" t="t" r="r" b="b"/>
            <a:pathLst>
              <a:path w="104209" h="129356" extrusionOk="0">
                <a:moveTo>
                  <a:pt x="7343" y="4547"/>
                </a:moveTo>
                <a:cubicBezTo>
                  <a:pt x="-4401" y="9532"/>
                  <a:pt x="174" y="25099"/>
                  <a:pt x="5705" y="31340"/>
                </a:cubicBezTo>
                <a:cubicBezTo>
                  <a:pt x="11236" y="37581"/>
                  <a:pt x="32880" y="35573"/>
                  <a:pt x="40527" y="41991"/>
                </a:cubicBezTo>
                <a:cubicBezTo>
                  <a:pt x="48174" y="48409"/>
                  <a:pt x="50086" y="59608"/>
                  <a:pt x="51588" y="69850"/>
                </a:cubicBezTo>
                <a:cubicBezTo>
                  <a:pt x="53090" y="80092"/>
                  <a:pt x="47901" y="94021"/>
                  <a:pt x="49540" y="103443"/>
                </a:cubicBezTo>
                <a:cubicBezTo>
                  <a:pt x="51179" y="112866"/>
                  <a:pt x="55139" y="122766"/>
                  <a:pt x="61421" y="126385"/>
                </a:cubicBezTo>
                <a:cubicBezTo>
                  <a:pt x="67703" y="130004"/>
                  <a:pt x="80744" y="131096"/>
                  <a:pt x="87230" y="125156"/>
                </a:cubicBezTo>
                <a:cubicBezTo>
                  <a:pt x="93717" y="119216"/>
                  <a:pt x="97814" y="108332"/>
                  <a:pt x="100340" y="90743"/>
                </a:cubicBezTo>
                <a:cubicBezTo>
                  <a:pt x="102866" y="73154"/>
                  <a:pt x="106417" y="34508"/>
                  <a:pt x="102388" y="19623"/>
                </a:cubicBezTo>
                <a:cubicBezTo>
                  <a:pt x="98360" y="4738"/>
                  <a:pt x="92010" y="3946"/>
                  <a:pt x="76169" y="1433"/>
                </a:cubicBezTo>
                <a:cubicBezTo>
                  <a:pt x="60328" y="-1080"/>
                  <a:pt x="19087" y="-437"/>
                  <a:pt x="7343" y="45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4738363" y="1774550"/>
            <a:ext cx="3492000" cy="26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913638" y="1774550"/>
            <a:ext cx="3492000" cy="26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8595513" y="503076"/>
            <a:ext cx="1621250" cy="5029900"/>
          </a:xfrm>
          <a:custGeom>
            <a:avLst/>
            <a:gdLst/>
            <a:ahLst/>
            <a:cxnLst/>
            <a:rect l="l" t="t" r="r" b="b"/>
            <a:pathLst>
              <a:path w="64850" h="201196" extrusionOk="0">
                <a:moveTo>
                  <a:pt x="46096" y="6628"/>
                </a:moveTo>
                <a:cubicBezTo>
                  <a:pt x="36504" y="-3100"/>
                  <a:pt x="13130" y="-2424"/>
                  <a:pt x="5564" y="10681"/>
                </a:cubicBezTo>
                <a:cubicBezTo>
                  <a:pt x="-2002" y="23786"/>
                  <a:pt x="160" y="62697"/>
                  <a:pt x="700" y="85260"/>
                </a:cubicBezTo>
                <a:cubicBezTo>
                  <a:pt x="1241" y="107823"/>
                  <a:pt x="8132" y="131061"/>
                  <a:pt x="8807" y="146058"/>
                </a:cubicBezTo>
                <a:cubicBezTo>
                  <a:pt x="9483" y="161055"/>
                  <a:pt x="2186" y="166189"/>
                  <a:pt x="4753" y="175241"/>
                </a:cubicBezTo>
                <a:cubicBezTo>
                  <a:pt x="7320" y="184293"/>
                  <a:pt x="15022" y="199155"/>
                  <a:pt x="24209" y="200371"/>
                </a:cubicBezTo>
                <a:cubicBezTo>
                  <a:pt x="33396" y="201587"/>
                  <a:pt x="53392" y="204424"/>
                  <a:pt x="59877" y="182537"/>
                </a:cubicBezTo>
                <a:cubicBezTo>
                  <a:pt x="66362" y="160650"/>
                  <a:pt x="65416" y="98365"/>
                  <a:pt x="63119" y="69047"/>
                </a:cubicBezTo>
                <a:cubicBezTo>
                  <a:pt x="60822" y="39729"/>
                  <a:pt x="55689" y="16356"/>
                  <a:pt x="46096" y="662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6" name="Google Shape;36;p6"/>
          <p:cNvSpPr/>
          <p:nvPr/>
        </p:nvSpPr>
        <p:spPr>
          <a:xfrm rot="1548076">
            <a:off x="-329852" y="4562284"/>
            <a:ext cx="1049880" cy="1135819"/>
          </a:xfrm>
          <a:custGeom>
            <a:avLst/>
            <a:gdLst/>
            <a:ahLst/>
            <a:cxnLst/>
            <a:rect l="l" t="t" r="r" b="b"/>
            <a:pathLst>
              <a:path w="69158" h="74819" extrusionOk="0">
                <a:moveTo>
                  <a:pt x="53722" y="71982"/>
                </a:moveTo>
                <a:cubicBezTo>
                  <a:pt x="62099" y="67118"/>
                  <a:pt x="65612" y="52797"/>
                  <a:pt x="67503" y="41988"/>
                </a:cubicBezTo>
                <a:cubicBezTo>
                  <a:pt x="69395" y="31180"/>
                  <a:pt x="70340" y="14021"/>
                  <a:pt x="65071" y="7131"/>
                </a:cubicBezTo>
                <a:cubicBezTo>
                  <a:pt x="59802" y="241"/>
                  <a:pt x="42779" y="-975"/>
                  <a:pt x="35888" y="646"/>
                </a:cubicBezTo>
                <a:cubicBezTo>
                  <a:pt x="28998" y="2267"/>
                  <a:pt x="28997" y="13211"/>
                  <a:pt x="23728" y="16859"/>
                </a:cubicBezTo>
                <a:cubicBezTo>
                  <a:pt x="18459" y="20507"/>
                  <a:pt x="8056" y="16588"/>
                  <a:pt x="4273" y="22533"/>
                </a:cubicBezTo>
                <a:cubicBezTo>
                  <a:pt x="490" y="28478"/>
                  <a:pt x="-1132" y="44421"/>
                  <a:pt x="1030" y="52527"/>
                </a:cubicBezTo>
                <a:cubicBezTo>
                  <a:pt x="3192" y="60633"/>
                  <a:pt x="8461" y="67929"/>
                  <a:pt x="17243" y="71171"/>
                </a:cubicBezTo>
                <a:cubicBezTo>
                  <a:pt x="26025" y="74414"/>
                  <a:pt x="45345" y="76846"/>
                  <a:pt x="53722" y="7198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-495664" y="-694335"/>
            <a:ext cx="2081475" cy="1570825"/>
          </a:xfrm>
          <a:custGeom>
            <a:avLst/>
            <a:gdLst/>
            <a:ahLst/>
            <a:cxnLst/>
            <a:rect l="l" t="t" r="r" b="b"/>
            <a:pathLst>
              <a:path w="83259" h="62833" extrusionOk="0">
                <a:moveTo>
                  <a:pt x="372" y="48850"/>
                </a:moveTo>
                <a:cubicBezTo>
                  <a:pt x="1858" y="58578"/>
                  <a:pt x="19692" y="63441"/>
                  <a:pt x="27123" y="62630"/>
                </a:cubicBezTo>
                <a:cubicBezTo>
                  <a:pt x="34554" y="61819"/>
                  <a:pt x="38742" y="48174"/>
                  <a:pt x="44957" y="43986"/>
                </a:cubicBezTo>
                <a:cubicBezTo>
                  <a:pt x="51172" y="39798"/>
                  <a:pt x="58062" y="40879"/>
                  <a:pt x="64412" y="37501"/>
                </a:cubicBezTo>
                <a:cubicBezTo>
                  <a:pt x="70762" y="34123"/>
                  <a:pt x="82246" y="29260"/>
                  <a:pt x="83057" y="23720"/>
                </a:cubicBezTo>
                <a:cubicBezTo>
                  <a:pt x="83868" y="18181"/>
                  <a:pt x="80085" y="7507"/>
                  <a:pt x="69276" y="4264"/>
                </a:cubicBezTo>
                <a:cubicBezTo>
                  <a:pt x="58468" y="1021"/>
                  <a:pt x="29690" y="-3167"/>
                  <a:pt x="18206" y="4264"/>
                </a:cubicBezTo>
                <a:cubicBezTo>
                  <a:pt x="6722" y="11695"/>
                  <a:pt x="-1114" y="39122"/>
                  <a:pt x="372" y="48850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13224" y="474850"/>
            <a:ext cx="77175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713225" y="1319050"/>
            <a:ext cx="6743100" cy="23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335864" y="3396240"/>
            <a:ext cx="1696225" cy="2154100"/>
          </a:xfrm>
          <a:custGeom>
            <a:avLst/>
            <a:gdLst/>
            <a:ahLst/>
            <a:cxnLst/>
            <a:rect l="l" t="t" r="r" b="b"/>
            <a:pathLst>
              <a:path w="67849" h="86164" extrusionOk="0">
                <a:moveTo>
                  <a:pt x="54778" y="85454"/>
                </a:moveTo>
                <a:cubicBezTo>
                  <a:pt x="65316" y="83563"/>
                  <a:pt x="68153" y="73025"/>
                  <a:pt x="67748" y="65999"/>
                </a:cubicBezTo>
                <a:cubicBezTo>
                  <a:pt x="67343" y="58974"/>
                  <a:pt x="58426" y="48840"/>
                  <a:pt x="52346" y="43301"/>
                </a:cubicBezTo>
                <a:cubicBezTo>
                  <a:pt x="46266" y="37762"/>
                  <a:pt x="34782" y="37762"/>
                  <a:pt x="31269" y="32763"/>
                </a:cubicBezTo>
                <a:cubicBezTo>
                  <a:pt x="27756" y="27764"/>
                  <a:pt x="32620" y="18576"/>
                  <a:pt x="31269" y="13307"/>
                </a:cubicBezTo>
                <a:cubicBezTo>
                  <a:pt x="29918" y="8038"/>
                  <a:pt x="27351" y="2499"/>
                  <a:pt x="23163" y="1148"/>
                </a:cubicBezTo>
                <a:cubicBezTo>
                  <a:pt x="18975" y="-203"/>
                  <a:pt x="9517" y="-744"/>
                  <a:pt x="6139" y="5201"/>
                </a:cubicBezTo>
                <a:cubicBezTo>
                  <a:pt x="2761" y="11146"/>
                  <a:pt x="3167" y="24792"/>
                  <a:pt x="2897" y="36816"/>
                </a:cubicBezTo>
                <a:cubicBezTo>
                  <a:pt x="2627" y="48841"/>
                  <a:pt x="-4129" y="69242"/>
                  <a:pt x="4518" y="77348"/>
                </a:cubicBezTo>
                <a:cubicBezTo>
                  <a:pt x="13165" y="85454"/>
                  <a:pt x="44240" y="87346"/>
                  <a:pt x="54778" y="854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3" name="Google Shape;43;p7"/>
          <p:cNvSpPr/>
          <p:nvPr/>
        </p:nvSpPr>
        <p:spPr>
          <a:xfrm>
            <a:off x="8562050" y="123485"/>
            <a:ext cx="1967800" cy="4612425"/>
          </a:xfrm>
          <a:custGeom>
            <a:avLst/>
            <a:gdLst/>
            <a:ahLst/>
            <a:cxnLst/>
            <a:rect l="l" t="t" r="r" b="b"/>
            <a:pathLst>
              <a:path w="78712" h="184497" extrusionOk="0">
                <a:moveTo>
                  <a:pt x="34465" y="735"/>
                </a:moveTo>
                <a:cubicBezTo>
                  <a:pt x="22576" y="-3994"/>
                  <a:pt x="5822" y="19921"/>
                  <a:pt x="2039" y="33972"/>
                </a:cubicBezTo>
                <a:cubicBezTo>
                  <a:pt x="-1744" y="48023"/>
                  <a:pt x="12037" y="66262"/>
                  <a:pt x="11767" y="85042"/>
                </a:cubicBezTo>
                <a:cubicBezTo>
                  <a:pt x="11497" y="103822"/>
                  <a:pt x="-2284" y="130167"/>
                  <a:pt x="418" y="146650"/>
                </a:cubicBezTo>
                <a:cubicBezTo>
                  <a:pt x="3120" y="163133"/>
                  <a:pt x="15821" y="181778"/>
                  <a:pt x="27980" y="183940"/>
                </a:cubicBezTo>
                <a:cubicBezTo>
                  <a:pt x="40140" y="186102"/>
                  <a:pt x="65809" y="179887"/>
                  <a:pt x="73375" y="159621"/>
                </a:cubicBezTo>
                <a:cubicBezTo>
                  <a:pt x="80941" y="139355"/>
                  <a:pt x="79860" y="88825"/>
                  <a:pt x="73375" y="62344"/>
                </a:cubicBezTo>
                <a:cubicBezTo>
                  <a:pt x="66890" y="35863"/>
                  <a:pt x="46354" y="5464"/>
                  <a:pt x="34465" y="735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-640905" y="-689425"/>
            <a:ext cx="3541175" cy="1810650"/>
          </a:xfrm>
          <a:custGeom>
            <a:avLst/>
            <a:gdLst/>
            <a:ahLst/>
            <a:cxnLst/>
            <a:rect l="l" t="t" r="r" b="b"/>
            <a:pathLst>
              <a:path w="141647" h="72426" extrusionOk="0">
                <a:moveTo>
                  <a:pt x="7802" y="65677"/>
                </a:moveTo>
                <a:cubicBezTo>
                  <a:pt x="14017" y="75135"/>
                  <a:pt x="34689" y="73108"/>
                  <a:pt x="44281" y="68920"/>
                </a:cubicBezTo>
                <a:cubicBezTo>
                  <a:pt x="53874" y="64732"/>
                  <a:pt x="58737" y="46222"/>
                  <a:pt x="65357" y="40547"/>
                </a:cubicBezTo>
                <a:cubicBezTo>
                  <a:pt x="71977" y="34873"/>
                  <a:pt x="72653" y="34198"/>
                  <a:pt x="84002" y="34873"/>
                </a:cubicBezTo>
                <a:cubicBezTo>
                  <a:pt x="95351" y="35549"/>
                  <a:pt x="124669" y="48653"/>
                  <a:pt x="133451" y="44600"/>
                </a:cubicBezTo>
                <a:cubicBezTo>
                  <a:pt x="142233" y="40547"/>
                  <a:pt x="144935" y="17985"/>
                  <a:pt x="136693" y="10554"/>
                </a:cubicBezTo>
                <a:cubicBezTo>
                  <a:pt x="128452" y="3123"/>
                  <a:pt x="105619" y="-255"/>
                  <a:pt x="84002" y="15"/>
                </a:cubicBezTo>
                <a:cubicBezTo>
                  <a:pt x="62385" y="285"/>
                  <a:pt x="19691" y="1231"/>
                  <a:pt x="6991" y="12175"/>
                </a:cubicBezTo>
                <a:cubicBezTo>
                  <a:pt x="-5709" y="23119"/>
                  <a:pt x="1587" y="56220"/>
                  <a:pt x="7802" y="6567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7" name="Google Shape;47;p8"/>
          <p:cNvSpPr/>
          <p:nvPr/>
        </p:nvSpPr>
        <p:spPr>
          <a:xfrm>
            <a:off x="8284553" y="2713961"/>
            <a:ext cx="1403400" cy="2671300"/>
          </a:xfrm>
          <a:custGeom>
            <a:avLst/>
            <a:gdLst/>
            <a:ahLst/>
            <a:cxnLst/>
            <a:rect l="l" t="t" r="r" b="b"/>
            <a:pathLst>
              <a:path w="56136" h="106852" extrusionOk="0">
                <a:moveTo>
                  <a:pt x="50429" y="10606"/>
                </a:moveTo>
                <a:cubicBezTo>
                  <a:pt x="44484" y="2905"/>
                  <a:pt x="27595" y="-202"/>
                  <a:pt x="19624" y="68"/>
                </a:cubicBezTo>
                <a:cubicBezTo>
                  <a:pt x="11653" y="338"/>
                  <a:pt x="3141" y="4256"/>
                  <a:pt x="2601" y="12227"/>
                </a:cubicBezTo>
                <a:cubicBezTo>
                  <a:pt x="2061" y="20198"/>
                  <a:pt x="16787" y="36411"/>
                  <a:pt x="16382" y="47895"/>
                </a:cubicBezTo>
                <a:cubicBezTo>
                  <a:pt x="15977" y="59379"/>
                  <a:pt x="845" y="71674"/>
                  <a:pt x="169" y="81131"/>
                </a:cubicBezTo>
                <a:cubicBezTo>
                  <a:pt x="-506" y="90589"/>
                  <a:pt x="3817" y="101668"/>
                  <a:pt x="12329" y="104640"/>
                </a:cubicBezTo>
                <a:cubicBezTo>
                  <a:pt x="20841" y="107612"/>
                  <a:pt x="44079" y="108693"/>
                  <a:pt x="51239" y="98965"/>
                </a:cubicBezTo>
                <a:cubicBezTo>
                  <a:pt x="58400" y="89237"/>
                  <a:pt x="55427" y="61001"/>
                  <a:pt x="55292" y="46274"/>
                </a:cubicBezTo>
                <a:cubicBezTo>
                  <a:pt x="55157" y="31548"/>
                  <a:pt x="56374" y="18307"/>
                  <a:pt x="50429" y="1060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>
            <a:off x="-548653" y="3947627"/>
            <a:ext cx="2138050" cy="1500750"/>
          </a:xfrm>
          <a:custGeom>
            <a:avLst/>
            <a:gdLst/>
            <a:ahLst/>
            <a:cxnLst/>
            <a:rect l="l" t="t" r="r" b="b"/>
            <a:pathLst>
              <a:path w="85522" h="60030" extrusionOk="0">
                <a:moveTo>
                  <a:pt x="74637" y="59346"/>
                </a:moveTo>
                <a:cubicBezTo>
                  <a:pt x="87202" y="57049"/>
                  <a:pt x="87067" y="40431"/>
                  <a:pt x="82744" y="35027"/>
                </a:cubicBezTo>
                <a:cubicBezTo>
                  <a:pt x="78421" y="29623"/>
                  <a:pt x="55723" y="31245"/>
                  <a:pt x="48697" y="26921"/>
                </a:cubicBezTo>
                <a:cubicBezTo>
                  <a:pt x="41672" y="22598"/>
                  <a:pt x="45455" y="13545"/>
                  <a:pt x="40591" y="9086"/>
                </a:cubicBezTo>
                <a:cubicBezTo>
                  <a:pt x="35727" y="4627"/>
                  <a:pt x="25729" y="-507"/>
                  <a:pt x="19514" y="169"/>
                </a:cubicBezTo>
                <a:cubicBezTo>
                  <a:pt x="13299" y="845"/>
                  <a:pt x="5328" y="5034"/>
                  <a:pt x="3301" y="13140"/>
                </a:cubicBezTo>
                <a:cubicBezTo>
                  <a:pt x="1275" y="21247"/>
                  <a:pt x="-4534" y="41107"/>
                  <a:pt x="7355" y="48808"/>
                </a:cubicBezTo>
                <a:cubicBezTo>
                  <a:pt x="19244" y="56509"/>
                  <a:pt x="62072" y="61643"/>
                  <a:pt x="74637" y="5934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8106597" y="1613175"/>
            <a:ext cx="1798375" cy="4045600"/>
          </a:xfrm>
          <a:custGeom>
            <a:avLst/>
            <a:gdLst/>
            <a:ahLst/>
            <a:cxnLst/>
            <a:rect l="l" t="t" r="r" b="b"/>
            <a:pathLst>
              <a:path w="71935" h="161824" extrusionOk="0">
                <a:moveTo>
                  <a:pt x="58357" y="17023"/>
                </a:moveTo>
                <a:cubicBezTo>
                  <a:pt x="51197" y="7025"/>
                  <a:pt x="37957" y="0"/>
                  <a:pt x="28364" y="0"/>
                </a:cubicBezTo>
                <a:cubicBezTo>
                  <a:pt x="18772" y="0"/>
                  <a:pt x="3234" y="4728"/>
                  <a:pt x="802" y="17023"/>
                </a:cubicBezTo>
                <a:cubicBezTo>
                  <a:pt x="-1630" y="29318"/>
                  <a:pt x="13367" y="57825"/>
                  <a:pt x="13772" y="73768"/>
                </a:cubicBezTo>
                <a:cubicBezTo>
                  <a:pt x="14177" y="89711"/>
                  <a:pt x="4990" y="100384"/>
                  <a:pt x="3234" y="112679"/>
                </a:cubicBezTo>
                <a:cubicBezTo>
                  <a:pt x="1478" y="124974"/>
                  <a:pt x="-2846" y="139430"/>
                  <a:pt x="3234" y="147536"/>
                </a:cubicBezTo>
                <a:cubicBezTo>
                  <a:pt x="9314" y="155642"/>
                  <a:pt x="29310" y="163344"/>
                  <a:pt x="39713" y="161317"/>
                </a:cubicBezTo>
                <a:cubicBezTo>
                  <a:pt x="50116" y="159290"/>
                  <a:pt x="60384" y="152264"/>
                  <a:pt x="65653" y="135376"/>
                </a:cubicBezTo>
                <a:cubicBezTo>
                  <a:pt x="70922" y="118488"/>
                  <a:pt x="72543" y="79713"/>
                  <a:pt x="71327" y="59987"/>
                </a:cubicBezTo>
                <a:cubicBezTo>
                  <a:pt x="70111" y="40262"/>
                  <a:pt x="65518" y="27021"/>
                  <a:pt x="58357" y="170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3" name="Google Shape;53;p9"/>
          <p:cNvSpPr/>
          <p:nvPr/>
        </p:nvSpPr>
        <p:spPr>
          <a:xfrm>
            <a:off x="-808002" y="-604251"/>
            <a:ext cx="1945425" cy="2096675"/>
          </a:xfrm>
          <a:custGeom>
            <a:avLst/>
            <a:gdLst/>
            <a:ahLst/>
            <a:cxnLst/>
            <a:rect l="l" t="t" r="r" b="b"/>
            <a:pathLst>
              <a:path w="77817" h="83867" extrusionOk="0">
                <a:moveTo>
                  <a:pt x="20160" y="61946"/>
                </a:moveTo>
                <a:cubicBezTo>
                  <a:pt x="26105" y="72484"/>
                  <a:pt x="29483" y="83698"/>
                  <a:pt x="36373" y="83833"/>
                </a:cubicBezTo>
                <a:cubicBezTo>
                  <a:pt x="43264" y="83968"/>
                  <a:pt x="56639" y="70457"/>
                  <a:pt x="61503" y="62756"/>
                </a:cubicBezTo>
                <a:cubicBezTo>
                  <a:pt x="66367" y="55055"/>
                  <a:pt x="62989" y="43977"/>
                  <a:pt x="65556" y="37627"/>
                </a:cubicBezTo>
                <a:cubicBezTo>
                  <a:pt x="68123" y="31277"/>
                  <a:pt x="75689" y="30331"/>
                  <a:pt x="76905" y="24656"/>
                </a:cubicBezTo>
                <a:cubicBezTo>
                  <a:pt x="78121" y="18982"/>
                  <a:pt x="78121" y="7363"/>
                  <a:pt x="72852" y="3580"/>
                </a:cubicBezTo>
                <a:cubicBezTo>
                  <a:pt x="67583" y="-203"/>
                  <a:pt x="57315" y="-878"/>
                  <a:pt x="45290" y="1959"/>
                </a:cubicBezTo>
                <a:cubicBezTo>
                  <a:pt x="33266" y="4796"/>
                  <a:pt x="4893" y="10605"/>
                  <a:pt x="705" y="20603"/>
                </a:cubicBezTo>
                <a:cubicBezTo>
                  <a:pt x="-3483" y="30601"/>
                  <a:pt x="14215" y="51408"/>
                  <a:pt x="20160" y="61946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849787" y="-438246"/>
            <a:ext cx="4724175" cy="1371125"/>
          </a:xfrm>
          <a:custGeom>
            <a:avLst/>
            <a:gdLst/>
            <a:ahLst/>
            <a:cxnLst/>
            <a:rect l="l" t="t" r="r" b="b"/>
            <a:pathLst>
              <a:path w="188967" h="54845" extrusionOk="0">
                <a:moveTo>
                  <a:pt x="10289" y="10234"/>
                </a:moveTo>
                <a:cubicBezTo>
                  <a:pt x="-10112" y="16179"/>
                  <a:pt x="4345" y="31311"/>
                  <a:pt x="15964" y="36175"/>
                </a:cubicBezTo>
                <a:cubicBezTo>
                  <a:pt x="27583" y="41039"/>
                  <a:pt x="57712" y="39687"/>
                  <a:pt x="80004" y="39417"/>
                </a:cubicBezTo>
                <a:cubicBezTo>
                  <a:pt x="102297" y="39147"/>
                  <a:pt x="135533" y="32121"/>
                  <a:pt x="149719" y="34553"/>
                </a:cubicBezTo>
                <a:cubicBezTo>
                  <a:pt x="163905" y="36985"/>
                  <a:pt x="159582" y="51577"/>
                  <a:pt x="165121" y="54009"/>
                </a:cubicBezTo>
                <a:cubicBezTo>
                  <a:pt x="170660" y="56441"/>
                  <a:pt x="179037" y="52793"/>
                  <a:pt x="182955" y="49145"/>
                </a:cubicBezTo>
                <a:cubicBezTo>
                  <a:pt x="186873" y="45497"/>
                  <a:pt x="189306" y="39417"/>
                  <a:pt x="188630" y="32121"/>
                </a:cubicBezTo>
                <a:cubicBezTo>
                  <a:pt x="187955" y="24825"/>
                  <a:pt x="187279" y="10639"/>
                  <a:pt x="178902" y="5370"/>
                </a:cubicBezTo>
                <a:cubicBezTo>
                  <a:pt x="170525" y="101"/>
                  <a:pt x="166472" y="-304"/>
                  <a:pt x="138370" y="507"/>
                </a:cubicBezTo>
                <a:cubicBezTo>
                  <a:pt x="110268" y="1318"/>
                  <a:pt x="30690" y="4289"/>
                  <a:pt x="10289" y="102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7" name="Google Shape;57;p10"/>
          <p:cNvSpPr/>
          <p:nvPr/>
        </p:nvSpPr>
        <p:spPr>
          <a:xfrm>
            <a:off x="-754917" y="-487549"/>
            <a:ext cx="2060275" cy="4930225"/>
          </a:xfrm>
          <a:custGeom>
            <a:avLst/>
            <a:gdLst/>
            <a:ahLst/>
            <a:cxnLst/>
            <a:rect l="l" t="t" r="r" b="b"/>
            <a:pathLst>
              <a:path w="82411" h="197209" extrusionOk="0">
                <a:moveTo>
                  <a:pt x="20469" y="196221"/>
                </a:moveTo>
                <a:cubicBezTo>
                  <a:pt x="26279" y="197977"/>
                  <a:pt x="42222" y="198248"/>
                  <a:pt x="46410" y="187304"/>
                </a:cubicBezTo>
                <a:cubicBezTo>
                  <a:pt x="50598" y="176360"/>
                  <a:pt x="44788" y="148123"/>
                  <a:pt x="45599" y="130559"/>
                </a:cubicBezTo>
                <a:cubicBezTo>
                  <a:pt x="46410" y="112995"/>
                  <a:pt x="46140" y="95161"/>
                  <a:pt x="51274" y="81921"/>
                </a:cubicBezTo>
                <a:cubicBezTo>
                  <a:pt x="56408" y="68681"/>
                  <a:pt x="71404" y="61115"/>
                  <a:pt x="76403" y="51117"/>
                </a:cubicBezTo>
                <a:cubicBezTo>
                  <a:pt x="81402" y="41119"/>
                  <a:pt x="83969" y="29500"/>
                  <a:pt x="81267" y="21934"/>
                </a:cubicBezTo>
                <a:cubicBezTo>
                  <a:pt x="78565" y="14368"/>
                  <a:pt x="71000" y="8423"/>
                  <a:pt x="60191" y="5721"/>
                </a:cubicBezTo>
                <a:cubicBezTo>
                  <a:pt x="49383" y="3019"/>
                  <a:pt x="26414" y="-5223"/>
                  <a:pt x="16416" y="5721"/>
                </a:cubicBezTo>
                <a:cubicBezTo>
                  <a:pt x="6418" y="16665"/>
                  <a:pt x="1014" y="42876"/>
                  <a:pt x="203" y="71383"/>
                </a:cubicBezTo>
                <a:cubicBezTo>
                  <a:pt x="-608" y="99891"/>
                  <a:pt x="8174" y="155960"/>
                  <a:pt x="11552" y="176766"/>
                </a:cubicBezTo>
                <a:cubicBezTo>
                  <a:pt x="14930" y="197572"/>
                  <a:pt x="14659" y="194465"/>
                  <a:pt x="20469" y="196221"/>
                </a:cubicBez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Google Shape;58;p10"/>
          <p:cNvSpPr/>
          <p:nvPr/>
        </p:nvSpPr>
        <p:spPr>
          <a:xfrm>
            <a:off x="8416177" y="4308206"/>
            <a:ext cx="1093725" cy="1207525"/>
          </a:xfrm>
          <a:custGeom>
            <a:avLst/>
            <a:gdLst/>
            <a:ahLst/>
            <a:cxnLst/>
            <a:rect l="l" t="t" r="r" b="b"/>
            <a:pathLst>
              <a:path w="43749" h="48301" extrusionOk="0">
                <a:moveTo>
                  <a:pt x="41921" y="17361"/>
                </a:moveTo>
                <a:cubicBezTo>
                  <a:pt x="38543" y="10741"/>
                  <a:pt x="26249" y="1689"/>
                  <a:pt x="20034" y="338"/>
                </a:cubicBezTo>
                <a:cubicBezTo>
                  <a:pt x="13819" y="-1013"/>
                  <a:pt x="7740" y="3175"/>
                  <a:pt x="4632" y="9255"/>
                </a:cubicBezTo>
                <a:cubicBezTo>
                  <a:pt x="1525" y="15335"/>
                  <a:pt x="-1853" y="30332"/>
                  <a:pt x="1389" y="36817"/>
                </a:cubicBezTo>
                <a:cubicBezTo>
                  <a:pt x="4632" y="43302"/>
                  <a:pt x="17602" y="47626"/>
                  <a:pt x="24087" y="48166"/>
                </a:cubicBezTo>
                <a:cubicBezTo>
                  <a:pt x="30572" y="48706"/>
                  <a:pt x="37328" y="45193"/>
                  <a:pt x="40300" y="40059"/>
                </a:cubicBezTo>
                <a:cubicBezTo>
                  <a:pt x="43272" y="34925"/>
                  <a:pt x="45299" y="23981"/>
                  <a:pt x="41921" y="1736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9" name="Google Shape;59;p10"/>
          <p:cNvSpPr/>
          <p:nvPr/>
        </p:nvSpPr>
        <p:spPr>
          <a:xfrm>
            <a:off x="8017842" y="539508"/>
            <a:ext cx="825850" cy="617275"/>
          </a:xfrm>
          <a:custGeom>
            <a:avLst/>
            <a:gdLst/>
            <a:ahLst/>
            <a:cxnLst/>
            <a:rect l="l" t="t" r="r" b="b"/>
            <a:pathLst>
              <a:path w="33034" h="24691" extrusionOk="0">
                <a:moveTo>
                  <a:pt x="32831" y="15673"/>
                </a:moveTo>
                <a:cubicBezTo>
                  <a:pt x="32021" y="12025"/>
                  <a:pt x="25265" y="5135"/>
                  <a:pt x="19861" y="2703"/>
                </a:cubicBezTo>
                <a:cubicBezTo>
                  <a:pt x="14457" y="271"/>
                  <a:pt x="2026" y="-675"/>
                  <a:pt x="405" y="1081"/>
                </a:cubicBezTo>
                <a:cubicBezTo>
                  <a:pt x="-1216" y="2837"/>
                  <a:pt x="6080" y="9323"/>
                  <a:pt x="10133" y="13241"/>
                </a:cubicBezTo>
                <a:cubicBezTo>
                  <a:pt x="14186" y="17159"/>
                  <a:pt x="20941" y="24185"/>
                  <a:pt x="24724" y="24590"/>
                </a:cubicBezTo>
                <a:cubicBezTo>
                  <a:pt x="28507" y="24995"/>
                  <a:pt x="33642" y="19321"/>
                  <a:pt x="32831" y="156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1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70" r:id="rId18"/>
    <p:sldLayoutId id="2147483671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72030278@students.liu.edu.l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hyperlink" Target="mailto:72030823@students.liu.edu.l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ctrTitle"/>
          </p:nvPr>
        </p:nvSpPr>
        <p:spPr>
          <a:xfrm>
            <a:off x="3040486" y="710977"/>
            <a:ext cx="2691011" cy="12811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SMART </a:t>
            </a:r>
            <a:r>
              <a:rPr lang="es" sz="4000" dirty="0">
                <a:solidFill>
                  <a:schemeClr val="accent4"/>
                </a:solidFill>
              </a:rPr>
              <a:t>CHAT</a:t>
            </a:r>
            <a:endParaRPr sz="4000" dirty="0">
              <a:solidFill>
                <a:schemeClr val="accent4"/>
              </a:solidFill>
              <a:highlight>
                <a:schemeClr val="dk2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80D0B6-6CB5-022C-DDE8-4079AEC26B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50" y="611808"/>
            <a:ext cx="1380309" cy="13803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EAB85E-1B19-8335-08D7-E22001F48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662" y="611373"/>
            <a:ext cx="1380743" cy="138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AC7C5B-EDBC-D000-D864-8D7EC96D0112}"/>
              </a:ext>
            </a:extLst>
          </p:cNvPr>
          <p:cNvSpPr txBox="1"/>
          <p:nvPr/>
        </p:nvSpPr>
        <p:spPr>
          <a:xfrm>
            <a:off x="521673" y="4275056"/>
            <a:ext cx="2976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Supervised by: Dr. Hussein Nasrallah</a:t>
            </a:r>
          </a:p>
          <a:p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Committee: Dr. Nour Akkad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Google Shape;334;p32">
            <a:extLst>
              <a:ext uri="{FF2B5EF4-FFF2-40B4-BE49-F238E27FC236}">
                <a16:creationId xmlns:a16="http://schemas.microsoft.com/office/drawing/2014/main" id="{251AAFDA-C32C-060E-C511-9745FE5393CA}"/>
              </a:ext>
            </a:extLst>
          </p:cNvPr>
          <p:cNvSpPr txBox="1">
            <a:spLocks/>
          </p:cNvSpPr>
          <p:nvPr/>
        </p:nvSpPr>
        <p:spPr>
          <a:xfrm>
            <a:off x="2780391" y="2194556"/>
            <a:ext cx="3211200" cy="20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Secure, Seamless Communication for Everyone, Anywhere.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DC8AEA-3235-963A-7AA2-56B5345C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7204"/>
            <a:ext cx="7704000" cy="1143300"/>
          </a:xfrm>
        </p:spPr>
        <p:txBody>
          <a:bodyPr/>
          <a:lstStyle/>
          <a:p>
            <a:r>
              <a:rPr lang="en-US" sz="1800" dirty="0"/>
              <a:t>Use Case Diagram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43C4BA2-71CC-A9C8-4A77-C721B5F21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6920" y="555025"/>
            <a:ext cx="4091331" cy="44710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20463F-C29E-38F4-847E-91D31606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720784" cy="424932"/>
          </a:xfrm>
        </p:spPr>
        <p:txBody>
          <a:bodyPr/>
          <a:lstStyle/>
          <a:p>
            <a:r>
              <a:rPr lang="en-US" sz="1400" dirty="0"/>
              <a:t>Global Sequence Diagram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DFBCD3A-5D83-4ECD-57FD-46E2CC184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8757" y="89346"/>
            <a:ext cx="5594727" cy="50541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09;p102">
            <a:extLst>
              <a:ext uri="{FF2B5EF4-FFF2-40B4-BE49-F238E27FC236}">
                <a16:creationId xmlns:a16="http://schemas.microsoft.com/office/drawing/2014/main" id="{10C840DB-4F4E-DFAB-9822-8C0779E4A25C}"/>
              </a:ext>
            </a:extLst>
          </p:cNvPr>
          <p:cNvSpPr txBox="1">
            <a:spLocks/>
          </p:cNvSpPr>
          <p:nvPr/>
        </p:nvSpPr>
        <p:spPr>
          <a:xfrm>
            <a:off x="360891" y="481110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000" b="1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sz="35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r>
              <a:rPr lang="en-US" dirty="0"/>
              <a:t>Future </a:t>
            </a:r>
            <a:r>
              <a:rPr lang="en-US" dirty="0">
                <a:solidFill>
                  <a:srgbClr val="EB9921"/>
                </a:solidFill>
              </a:rPr>
              <a:t>Work</a:t>
            </a:r>
          </a:p>
        </p:txBody>
      </p:sp>
      <p:sp>
        <p:nvSpPr>
          <p:cNvPr id="9" name="Google Shape;1410;p102">
            <a:extLst>
              <a:ext uri="{FF2B5EF4-FFF2-40B4-BE49-F238E27FC236}">
                <a16:creationId xmlns:a16="http://schemas.microsoft.com/office/drawing/2014/main" id="{CDCD9E81-78E9-202A-1724-C7BB4555E4A5}"/>
              </a:ext>
            </a:extLst>
          </p:cNvPr>
          <p:cNvSpPr txBox="1"/>
          <p:nvPr/>
        </p:nvSpPr>
        <p:spPr>
          <a:xfrm flipH="1">
            <a:off x="5764318" y="1941622"/>
            <a:ext cx="2305563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Communities</a:t>
            </a:r>
          </a:p>
        </p:txBody>
      </p:sp>
      <p:sp>
        <p:nvSpPr>
          <p:cNvPr id="10" name="Google Shape;1412;p102">
            <a:extLst>
              <a:ext uri="{FF2B5EF4-FFF2-40B4-BE49-F238E27FC236}">
                <a16:creationId xmlns:a16="http://schemas.microsoft.com/office/drawing/2014/main" id="{D0D23CE7-531E-EEE3-97CD-F5CABD444807}"/>
              </a:ext>
            </a:extLst>
          </p:cNvPr>
          <p:cNvSpPr txBox="1"/>
          <p:nvPr/>
        </p:nvSpPr>
        <p:spPr>
          <a:xfrm flipH="1">
            <a:off x="5764318" y="3655385"/>
            <a:ext cx="2660571" cy="7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Voice Messages</a:t>
            </a:r>
            <a:endParaRPr sz="27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" name="Google Shape;1414;p102">
            <a:extLst>
              <a:ext uri="{FF2B5EF4-FFF2-40B4-BE49-F238E27FC236}">
                <a16:creationId xmlns:a16="http://schemas.microsoft.com/office/drawing/2014/main" id="{BE96F826-D0C0-7BA3-BF8D-B1BF6D935E3F}"/>
              </a:ext>
            </a:extLst>
          </p:cNvPr>
          <p:cNvSpPr txBox="1"/>
          <p:nvPr/>
        </p:nvSpPr>
        <p:spPr>
          <a:xfrm>
            <a:off x="1138016" y="1708166"/>
            <a:ext cx="2166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Ai image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generation</a:t>
            </a:r>
            <a:endParaRPr sz="24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Google Shape;1416;p102">
            <a:extLst>
              <a:ext uri="{FF2B5EF4-FFF2-40B4-BE49-F238E27FC236}">
                <a16:creationId xmlns:a16="http://schemas.microsoft.com/office/drawing/2014/main" id="{270C1258-6C93-A458-8DA5-07B7EC4A9116}"/>
              </a:ext>
            </a:extLst>
          </p:cNvPr>
          <p:cNvSpPr txBox="1"/>
          <p:nvPr/>
        </p:nvSpPr>
        <p:spPr>
          <a:xfrm>
            <a:off x="1159943" y="3775202"/>
            <a:ext cx="2166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Location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sharing</a:t>
            </a:r>
            <a:endParaRPr sz="27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" name="Google Shape;1420;p102">
            <a:extLst>
              <a:ext uri="{FF2B5EF4-FFF2-40B4-BE49-F238E27FC236}">
                <a16:creationId xmlns:a16="http://schemas.microsoft.com/office/drawing/2014/main" id="{E088DB05-A979-F24A-34E7-79024856DBC2}"/>
              </a:ext>
            </a:extLst>
          </p:cNvPr>
          <p:cNvSpPr txBox="1"/>
          <p:nvPr/>
        </p:nvSpPr>
        <p:spPr>
          <a:xfrm flipH="1">
            <a:off x="6021571" y="1490590"/>
            <a:ext cx="1081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 sz="27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" name="Google Shape;1421;p102">
            <a:extLst>
              <a:ext uri="{FF2B5EF4-FFF2-40B4-BE49-F238E27FC236}">
                <a16:creationId xmlns:a16="http://schemas.microsoft.com/office/drawing/2014/main" id="{A6AF6879-1B67-8BDC-18FB-581D463B4D92}"/>
              </a:ext>
            </a:extLst>
          </p:cNvPr>
          <p:cNvSpPr txBox="1"/>
          <p:nvPr/>
        </p:nvSpPr>
        <p:spPr>
          <a:xfrm flipH="1">
            <a:off x="5910391" y="3585035"/>
            <a:ext cx="1075331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04</a:t>
            </a:r>
            <a:endParaRPr sz="27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15" name="Google Shape;1422;p102">
            <a:extLst>
              <a:ext uri="{FF2B5EF4-FFF2-40B4-BE49-F238E27FC236}">
                <a16:creationId xmlns:a16="http://schemas.microsoft.com/office/drawing/2014/main" id="{70E7E9F6-6942-104E-F974-9AAF6C3A0089}"/>
              </a:ext>
            </a:extLst>
          </p:cNvPr>
          <p:cNvGrpSpPr/>
          <p:nvPr/>
        </p:nvGrpSpPr>
        <p:grpSpPr>
          <a:xfrm>
            <a:off x="2684869" y="1343274"/>
            <a:ext cx="3225522" cy="3101861"/>
            <a:chOff x="2863978" y="1225439"/>
            <a:chExt cx="3225522" cy="3101861"/>
          </a:xfrm>
        </p:grpSpPr>
        <p:sp>
          <p:nvSpPr>
            <p:cNvPr id="16" name="Google Shape;1423;p102">
              <a:extLst>
                <a:ext uri="{FF2B5EF4-FFF2-40B4-BE49-F238E27FC236}">
                  <a16:creationId xmlns:a16="http://schemas.microsoft.com/office/drawing/2014/main" id="{5951839F-A26E-6BC3-FFDA-1112D719FF0D}"/>
                </a:ext>
              </a:extLst>
            </p:cNvPr>
            <p:cNvSpPr/>
            <p:nvPr/>
          </p:nvSpPr>
          <p:spPr>
            <a:xfrm>
              <a:off x="3126013" y="1435425"/>
              <a:ext cx="2847300" cy="284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24;p102">
              <a:extLst>
                <a:ext uri="{FF2B5EF4-FFF2-40B4-BE49-F238E27FC236}">
                  <a16:creationId xmlns:a16="http://schemas.microsoft.com/office/drawing/2014/main" id="{169D1FF3-0E88-DBA6-FD0B-35A6B3DE6852}"/>
                </a:ext>
              </a:extLst>
            </p:cNvPr>
            <p:cNvSpPr/>
            <p:nvPr/>
          </p:nvSpPr>
          <p:spPr>
            <a:xfrm>
              <a:off x="3799338" y="2097575"/>
              <a:ext cx="1522800" cy="1522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25;p102">
              <a:extLst>
                <a:ext uri="{FF2B5EF4-FFF2-40B4-BE49-F238E27FC236}">
                  <a16:creationId xmlns:a16="http://schemas.microsoft.com/office/drawing/2014/main" id="{3B7CB764-1945-8C05-1116-2D0805F74A4D}"/>
                </a:ext>
              </a:extLst>
            </p:cNvPr>
            <p:cNvSpPr/>
            <p:nvPr/>
          </p:nvSpPr>
          <p:spPr>
            <a:xfrm>
              <a:off x="2863978" y="1225439"/>
              <a:ext cx="1005840" cy="1005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426;p102">
              <a:extLst>
                <a:ext uri="{FF2B5EF4-FFF2-40B4-BE49-F238E27FC236}">
                  <a16:creationId xmlns:a16="http://schemas.microsoft.com/office/drawing/2014/main" id="{DF6AE7D5-A4DF-DE03-2385-95DA4358130D}"/>
                </a:ext>
              </a:extLst>
            </p:cNvPr>
            <p:cNvSpPr/>
            <p:nvPr/>
          </p:nvSpPr>
          <p:spPr>
            <a:xfrm>
              <a:off x="5081157" y="1225439"/>
              <a:ext cx="1005840" cy="1005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27;p102">
              <a:extLst>
                <a:ext uri="{FF2B5EF4-FFF2-40B4-BE49-F238E27FC236}">
                  <a16:creationId xmlns:a16="http://schemas.microsoft.com/office/drawing/2014/main" id="{0B6A22CC-780D-A56E-BAC6-1BC70B3D1AA7}"/>
                </a:ext>
              </a:extLst>
            </p:cNvPr>
            <p:cNvSpPr/>
            <p:nvPr/>
          </p:nvSpPr>
          <p:spPr>
            <a:xfrm>
              <a:off x="2863978" y="3321460"/>
              <a:ext cx="1005840" cy="1005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428;p102">
              <a:extLst>
                <a:ext uri="{FF2B5EF4-FFF2-40B4-BE49-F238E27FC236}">
                  <a16:creationId xmlns:a16="http://schemas.microsoft.com/office/drawing/2014/main" id="{C36B49F8-A1E0-D963-4734-A5D8C9A3CF84}"/>
                </a:ext>
              </a:extLst>
            </p:cNvPr>
            <p:cNvSpPr/>
            <p:nvPr/>
          </p:nvSpPr>
          <p:spPr>
            <a:xfrm>
              <a:off x="5083300" y="3321100"/>
              <a:ext cx="1006200" cy="100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567C7D6-D5EB-2218-4EE0-69161B105BDD}"/>
                  </a:ext>
                </a:extLst>
              </p14:cNvPr>
              <p14:cNvContentPartPr/>
              <p14:nvPr/>
            </p14:nvContentPartPr>
            <p14:xfrm>
              <a:off x="7305683" y="1460574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567C7D6-D5EB-2218-4EE0-69161B105B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7683" y="1442574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oogle Shape;8014;p62">
            <a:extLst>
              <a:ext uri="{FF2B5EF4-FFF2-40B4-BE49-F238E27FC236}">
                <a16:creationId xmlns:a16="http://schemas.microsoft.com/office/drawing/2014/main" id="{4BF60EE3-A87D-D2DA-05E6-B788F26A1140}"/>
              </a:ext>
            </a:extLst>
          </p:cNvPr>
          <p:cNvGrpSpPr/>
          <p:nvPr/>
        </p:nvGrpSpPr>
        <p:grpSpPr>
          <a:xfrm>
            <a:off x="4053548" y="2651255"/>
            <a:ext cx="656161" cy="651109"/>
            <a:chOff x="-4478975" y="3251700"/>
            <a:chExt cx="293825" cy="293800"/>
          </a:xfrm>
        </p:grpSpPr>
        <p:sp>
          <p:nvSpPr>
            <p:cNvPr id="38" name="Google Shape;8015;p62">
              <a:extLst>
                <a:ext uri="{FF2B5EF4-FFF2-40B4-BE49-F238E27FC236}">
                  <a16:creationId xmlns:a16="http://schemas.microsoft.com/office/drawing/2014/main" id="{217F55F7-00B8-794B-42CE-793254FF685F}"/>
                </a:ext>
              </a:extLst>
            </p:cNvPr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16;p62">
              <a:extLst>
                <a:ext uri="{FF2B5EF4-FFF2-40B4-BE49-F238E27FC236}">
                  <a16:creationId xmlns:a16="http://schemas.microsoft.com/office/drawing/2014/main" id="{0C4363C3-1FBD-696B-0AFF-DB9F3C341FDB}"/>
                </a:ext>
              </a:extLst>
            </p:cNvPr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17;p62">
              <a:extLst>
                <a:ext uri="{FF2B5EF4-FFF2-40B4-BE49-F238E27FC236}">
                  <a16:creationId xmlns:a16="http://schemas.microsoft.com/office/drawing/2014/main" id="{9F8A9071-522C-B3F7-9D3F-CDD8019F0F58}"/>
                </a:ext>
              </a:extLst>
            </p:cNvPr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825;p44">
            <a:extLst>
              <a:ext uri="{FF2B5EF4-FFF2-40B4-BE49-F238E27FC236}">
                <a16:creationId xmlns:a16="http://schemas.microsoft.com/office/drawing/2014/main" id="{FD7B1106-D4C0-8DBE-1B6F-868D2FEF38D5}"/>
              </a:ext>
            </a:extLst>
          </p:cNvPr>
          <p:cNvGrpSpPr/>
          <p:nvPr/>
        </p:nvGrpSpPr>
        <p:grpSpPr>
          <a:xfrm>
            <a:off x="2809782" y="1528917"/>
            <a:ext cx="694471" cy="615074"/>
            <a:chOff x="3782325" y="3910375"/>
            <a:chExt cx="1276325" cy="901025"/>
          </a:xfrm>
        </p:grpSpPr>
        <p:sp>
          <p:nvSpPr>
            <p:cNvPr id="94" name="Google Shape;826;p44">
              <a:extLst>
                <a:ext uri="{FF2B5EF4-FFF2-40B4-BE49-F238E27FC236}">
                  <a16:creationId xmlns:a16="http://schemas.microsoft.com/office/drawing/2014/main" id="{5DFDAE9C-6B9F-1CF0-DCFC-4A6CEBAB1528}"/>
                </a:ext>
              </a:extLst>
            </p:cNvPr>
            <p:cNvSpPr/>
            <p:nvPr/>
          </p:nvSpPr>
          <p:spPr>
            <a:xfrm>
              <a:off x="3782325" y="3938500"/>
              <a:ext cx="1276325" cy="812175"/>
            </a:xfrm>
            <a:custGeom>
              <a:avLst/>
              <a:gdLst/>
              <a:ahLst/>
              <a:cxnLst/>
              <a:rect l="l" t="t" r="r" b="b"/>
              <a:pathLst>
                <a:path w="51053" h="32487" extrusionOk="0">
                  <a:moveTo>
                    <a:pt x="42535" y="1"/>
                  </a:moveTo>
                  <a:cubicBezTo>
                    <a:pt x="41305" y="1"/>
                    <a:pt x="40031" y="313"/>
                    <a:pt x="38786" y="1000"/>
                  </a:cubicBezTo>
                  <a:cubicBezTo>
                    <a:pt x="33404" y="3970"/>
                    <a:pt x="29721" y="9226"/>
                    <a:pt x="23313" y="9226"/>
                  </a:cubicBezTo>
                  <a:cubicBezTo>
                    <a:pt x="22751" y="9226"/>
                    <a:pt x="22168" y="9185"/>
                    <a:pt x="21562" y="9099"/>
                  </a:cubicBezTo>
                  <a:cubicBezTo>
                    <a:pt x="17716" y="8548"/>
                    <a:pt x="14494" y="6326"/>
                    <a:pt x="11121" y="6326"/>
                  </a:cubicBezTo>
                  <a:cubicBezTo>
                    <a:pt x="9457" y="6326"/>
                    <a:pt x="7757" y="6866"/>
                    <a:pt x="5928" y="8413"/>
                  </a:cubicBezTo>
                  <a:cubicBezTo>
                    <a:pt x="1" y="13428"/>
                    <a:pt x="3328" y="21196"/>
                    <a:pt x="8237" y="25532"/>
                  </a:cubicBezTo>
                  <a:cubicBezTo>
                    <a:pt x="12996" y="29719"/>
                    <a:pt x="19576" y="32487"/>
                    <a:pt x="26002" y="32487"/>
                  </a:cubicBezTo>
                  <a:cubicBezTo>
                    <a:pt x="26915" y="32487"/>
                    <a:pt x="27824" y="32431"/>
                    <a:pt x="28724" y="32316"/>
                  </a:cubicBezTo>
                  <a:cubicBezTo>
                    <a:pt x="36969" y="31250"/>
                    <a:pt x="44834" y="25678"/>
                    <a:pt x="48589" y="18273"/>
                  </a:cubicBezTo>
                  <a:cubicBezTo>
                    <a:pt x="49300" y="16827"/>
                    <a:pt x="49881" y="15317"/>
                    <a:pt x="50269" y="13751"/>
                  </a:cubicBezTo>
                  <a:cubicBezTo>
                    <a:pt x="50285" y="13718"/>
                    <a:pt x="50285" y="13702"/>
                    <a:pt x="50293" y="13670"/>
                  </a:cubicBezTo>
                  <a:cubicBezTo>
                    <a:pt x="50818" y="11522"/>
                    <a:pt x="51052" y="9277"/>
                    <a:pt x="50592" y="7089"/>
                  </a:cubicBezTo>
                  <a:cubicBezTo>
                    <a:pt x="49755" y="2998"/>
                    <a:pt x="46352" y="1"/>
                    <a:pt x="42535" y="1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27;p44">
              <a:extLst>
                <a:ext uri="{FF2B5EF4-FFF2-40B4-BE49-F238E27FC236}">
                  <a16:creationId xmlns:a16="http://schemas.microsoft.com/office/drawing/2014/main" id="{A46B8E95-5B0B-D24A-0BFE-734EE1A18AB6}"/>
                </a:ext>
              </a:extLst>
            </p:cNvPr>
            <p:cNvSpPr/>
            <p:nvPr/>
          </p:nvSpPr>
          <p:spPr>
            <a:xfrm>
              <a:off x="3983800" y="4084250"/>
              <a:ext cx="17400" cy="17750"/>
            </a:xfrm>
            <a:custGeom>
              <a:avLst/>
              <a:gdLst/>
              <a:ahLst/>
              <a:cxnLst/>
              <a:rect l="l" t="t" r="r" b="b"/>
              <a:pathLst>
                <a:path w="696" h="710" extrusionOk="0">
                  <a:moveTo>
                    <a:pt x="350" y="0"/>
                  </a:moveTo>
                  <a:cubicBezTo>
                    <a:pt x="254" y="0"/>
                    <a:pt x="163" y="39"/>
                    <a:pt x="98" y="104"/>
                  </a:cubicBezTo>
                  <a:cubicBezTo>
                    <a:pt x="41" y="177"/>
                    <a:pt x="1" y="265"/>
                    <a:pt x="1" y="362"/>
                  </a:cubicBezTo>
                  <a:cubicBezTo>
                    <a:pt x="1" y="459"/>
                    <a:pt x="33" y="548"/>
                    <a:pt x="98" y="613"/>
                  </a:cubicBezTo>
                  <a:cubicBezTo>
                    <a:pt x="170" y="669"/>
                    <a:pt x="259" y="710"/>
                    <a:pt x="356" y="710"/>
                  </a:cubicBezTo>
                  <a:cubicBezTo>
                    <a:pt x="380" y="710"/>
                    <a:pt x="405" y="710"/>
                    <a:pt x="421" y="693"/>
                  </a:cubicBezTo>
                  <a:cubicBezTo>
                    <a:pt x="445" y="693"/>
                    <a:pt x="461" y="685"/>
                    <a:pt x="485" y="669"/>
                  </a:cubicBezTo>
                  <a:lnTo>
                    <a:pt x="542" y="645"/>
                  </a:lnTo>
                  <a:cubicBezTo>
                    <a:pt x="566" y="629"/>
                    <a:pt x="574" y="621"/>
                    <a:pt x="590" y="605"/>
                  </a:cubicBezTo>
                  <a:cubicBezTo>
                    <a:pt x="655" y="532"/>
                    <a:pt x="695" y="443"/>
                    <a:pt x="695" y="346"/>
                  </a:cubicBezTo>
                  <a:cubicBezTo>
                    <a:pt x="695" y="249"/>
                    <a:pt x="655" y="169"/>
                    <a:pt x="590" y="96"/>
                  </a:cubicBezTo>
                  <a:cubicBezTo>
                    <a:pt x="582" y="88"/>
                    <a:pt x="566" y="64"/>
                    <a:pt x="542" y="55"/>
                  </a:cubicBezTo>
                  <a:lnTo>
                    <a:pt x="485" y="23"/>
                  </a:lnTo>
                  <a:cubicBezTo>
                    <a:pt x="461" y="15"/>
                    <a:pt x="445" y="7"/>
                    <a:pt x="421" y="7"/>
                  </a:cubicBezTo>
                  <a:cubicBezTo>
                    <a:pt x="397" y="2"/>
                    <a:pt x="374" y="0"/>
                    <a:pt x="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28;p44">
              <a:extLst>
                <a:ext uri="{FF2B5EF4-FFF2-40B4-BE49-F238E27FC236}">
                  <a16:creationId xmlns:a16="http://schemas.microsoft.com/office/drawing/2014/main" id="{D2434714-0FFC-6DC1-6400-3E802701E49A}"/>
                </a:ext>
              </a:extLst>
            </p:cNvPr>
            <p:cNvSpPr/>
            <p:nvPr/>
          </p:nvSpPr>
          <p:spPr>
            <a:xfrm>
              <a:off x="3983800" y="4154050"/>
              <a:ext cx="17600" cy="87250"/>
            </a:xfrm>
            <a:custGeom>
              <a:avLst/>
              <a:gdLst/>
              <a:ahLst/>
              <a:cxnLst/>
              <a:rect l="l" t="t" r="r" b="b"/>
              <a:pathLst>
                <a:path w="704" h="3490" extrusionOk="0">
                  <a:moveTo>
                    <a:pt x="356" y="1"/>
                  </a:moveTo>
                  <a:cubicBezTo>
                    <a:pt x="162" y="1"/>
                    <a:pt x="1" y="162"/>
                    <a:pt x="1" y="356"/>
                  </a:cubicBezTo>
                  <a:cubicBezTo>
                    <a:pt x="1" y="542"/>
                    <a:pt x="162" y="704"/>
                    <a:pt x="356" y="704"/>
                  </a:cubicBezTo>
                  <a:cubicBezTo>
                    <a:pt x="542" y="704"/>
                    <a:pt x="703" y="542"/>
                    <a:pt x="703" y="356"/>
                  </a:cubicBezTo>
                  <a:cubicBezTo>
                    <a:pt x="703" y="162"/>
                    <a:pt x="542" y="1"/>
                    <a:pt x="356" y="1"/>
                  </a:cubicBezTo>
                  <a:close/>
                  <a:moveTo>
                    <a:pt x="356" y="2787"/>
                  </a:moveTo>
                  <a:cubicBezTo>
                    <a:pt x="162" y="2787"/>
                    <a:pt x="1" y="2948"/>
                    <a:pt x="1" y="3142"/>
                  </a:cubicBezTo>
                  <a:cubicBezTo>
                    <a:pt x="1" y="3328"/>
                    <a:pt x="162" y="3489"/>
                    <a:pt x="356" y="3489"/>
                  </a:cubicBezTo>
                  <a:cubicBezTo>
                    <a:pt x="542" y="3489"/>
                    <a:pt x="703" y="3328"/>
                    <a:pt x="703" y="3142"/>
                  </a:cubicBezTo>
                  <a:cubicBezTo>
                    <a:pt x="703" y="2948"/>
                    <a:pt x="542" y="2787"/>
                    <a:pt x="356" y="27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29;p44">
              <a:extLst>
                <a:ext uri="{FF2B5EF4-FFF2-40B4-BE49-F238E27FC236}">
                  <a16:creationId xmlns:a16="http://schemas.microsoft.com/office/drawing/2014/main" id="{9604494E-E92A-29DF-D09E-A9266C1D2B6A}"/>
                </a:ext>
              </a:extLst>
            </p:cNvPr>
            <p:cNvSpPr/>
            <p:nvPr/>
          </p:nvSpPr>
          <p:spPr>
            <a:xfrm>
              <a:off x="3983800" y="4293200"/>
              <a:ext cx="17600" cy="17550"/>
            </a:xfrm>
            <a:custGeom>
              <a:avLst/>
              <a:gdLst/>
              <a:ahLst/>
              <a:cxnLst/>
              <a:rect l="l" t="t" r="r" b="b"/>
              <a:pathLst>
                <a:path w="704" h="702" extrusionOk="0">
                  <a:moveTo>
                    <a:pt x="352" y="1"/>
                  </a:moveTo>
                  <a:cubicBezTo>
                    <a:pt x="330" y="1"/>
                    <a:pt x="308" y="3"/>
                    <a:pt x="283" y="7"/>
                  </a:cubicBezTo>
                  <a:cubicBezTo>
                    <a:pt x="251" y="7"/>
                    <a:pt x="235" y="15"/>
                    <a:pt x="211" y="23"/>
                  </a:cubicBezTo>
                  <a:lnTo>
                    <a:pt x="154" y="55"/>
                  </a:lnTo>
                  <a:cubicBezTo>
                    <a:pt x="130" y="63"/>
                    <a:pt x="122" y="80"/>
                    <a:pt x="98" y="96"/>
                  </a:cubicBezTo>
                  <a:cubicBezTo>
                    <a:pt x="41" y="168"/>
                    <a:pt x="1" y="257"/>
                    <a:pt x="1" y="346"/>
                  </a:cubicBezTo>
                  <a:cubicBezTo>
                    <a:pt x="1" y="443"/>
                    <a:pt x="33" y="532"/>
                    <a:pt x="98" y="604"/>
                  </a:cubicBezTo>
                  <a:cubicBezTo>
                    <a:pt x="170" y="661"/>
                    <a:pt x="259" y="701"/>
                    <a:pt x="356" y="701"/>
                  </a:cubicBezTo>
                  <a:cubicBezTo>
                    <a:pt x="380" y="701"/>
                    <a:pt x="405" y="701"/>
                    <a:pt x="421" y="693"/>
                  </a:cubicBezTo>
                  <a:cubicBezTo>
                    <a:pt x="453" y="693"/>
                    <a:pt x="477" y="685"/>
                    <a:pt x="493" y="669"/>
                  </a:cubicBezTo>
                  <a:lnTo>
                    <a:pt x="558" y="645"/>
                  </a:lnTo>
                  <a:cubicBezTo>
                    <a:pt x="574" y="629"/>
                    <a:pt x="582" y="621"/>
                    <a:pt x="606" y="604"/>
                  </a:cubicBezTo>
                  <a:cubicBezTo>
                    <a:pt x="663" y="532"/>
                    <a:pt x="703" y="451"/>
                    <a:pt x="703" y="346"/>
                  </a:cubicBezTo>
                  <a:cubicBezTo>
                    <a:pt x="703" y="249"/>
                    <a:pt x="663" y="152"/>
                    <a:pt x="606" y="96"/>
                  </a:cubicBezTo>
                  <a:cubicBezTo>
                    <a:pt x="598" y="88"/>
                    <a:pt x="574" y="63"/>
                    <a:pt x="558" y="55"/>
                  </a:cubicBezTo>
                  <a:lnTo>
                    <a:pt x="493" y="23"/>
                  </a:lnTo>
                  <a:cubicBezTo>
                    <a:pt x="461" y="15"/>
                    <a:pt x="445" y="7"/>
                    <a:pt x="421" y="7"/>
                  </a:cubicBezTo>
                  <a:cubicBezTo>
                    <a:pt x="396" y="3"/>
                    <a:pt x="374" y="1"/>
                    <a:pt x="3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30;p44">
              <a:extLst>
                <a:ext uri="{FF2B5EF4-FFF2-40B4-BE49-F238E27FC236}">
                  <a16:creationId xmlns:a16="http://schemas.microsoft.com/office/drawing/2014/main" id="{A72AD598-3076-489C-42B6-7FF7FC47812F}"/>
                </a:ext>
              </a:extLst>
            </p:cNvPr>
            <p:cNvSpPr/>
            <p:nvPr/>
          </p:nvSpPr>
          <p:spPr>
            <a:xfrm>
              <a:off x="4622750" y="4794075"/>
              <a:ext cx="17600" cy="17325"/>
            </a:xfrm>
            <a:custGeom>
              <a:avLst/>
              <a:gdLst/>
              <a:ahLst/>
              <a:cxnLst/>
              <a:rect l="l" t="t" r="r" b="b"/>
              <a:pathLst>
                <a:path w="704" h="693" extrusionOk="0">
                  <a:moveTo>
                    <a:pt x="352" y="0"/>
                  </a:moveTo>
                  <a:cubicBezTo>
                    <a:pt x="330" y="0"/>
                    <a:pt x="308" y="2"/>
                    <a:pt x="284" y="6"/>
                  </a:cubicBezTo>
                  <a:cubicBezTo>
                    <a:pt x="251" y="6"/>
                    <a:pt x="235" y="15"/>
                    <a:pt x="211" y="31"/>
                  </a:cubicBezTo>
                  <a:lnTo>
                    <a:pt x="154" y="55"/>
                  </a:lnTo>
                  <a:cubicBezTo>
                    <a:pt x="130" y="71"/>
                    <a:pt x="122" y="79"/>
                    <a:pt x="98" y="95"/>
                  </a:cubicBezTo>
                  <a:cubicBezTo>
                    <a:pt x="90" y="111"/>
                    <a:pt x="65" y="128"/>
                    <a:pt x="57" y="152"/>
                  </a:cubicBezTo>
                  <a:lnTo>
                    <a:pt x="33" y="208"/>
                  </a:lnTo>
                  <a:cubicBezTo>
                    <a:pt x="17" y="233"/>
                    <a:pt x="9" y="249"/>
                    <a:pt x="9" y="273"/>
                  </a:cubicBezTo>
                  <a:cubicBezTo>
                    <a:pt x="1" y="289"/>
                    <a:pt x="1" y="321"/>
                    <a:pt x="1" y="338"/>
                  </a:cubicBezTo>
                  <a:cubicBezTo>
                    <a:pt x="1" y="443"/>
                    <a:pt x="33" y="531"/>
                    <a:pt x="98" y="596"/>
                  </a:cubicBezTo>
                  <a:cubicBezTo>
                    <a:pt x="170" y="652"/>
                    <a:pt x="259" y="693"/>
                    <a:pt x="356" y="693"/>
                  </a:cubicBezTo>
                  <a:cubicBezTo>
                    <a:pt x="380" y="693"/>
                    <a:pt x="405" y="693"/>
                    <a:pt x="421" y="685"/>
                  </a:cubicBezTo>
                  <a:cubicBezTo>
                    <a:pt x="453" y="685"/>
                    <a:pt x="477" y="677"/>
                    <a:pt x="493" y="661"/>
                  </a:cubicBezTo>
                  <a:lnTo>
                    <a:pt x="558" y="636"/>
                  </a:lnTo>
                  <a:cubicBezTo>
                    <a:pt x="574" y="620"/>
                    <a:pt x="582" y="612"/>
                    <a:pt x="607" y="596"/>
                  </a:cubicBezTo>
                  <a:cubicBezTo>
                    <a:pt x="615" y="580"/>
                    <a:pt x="639" y="564"/>
                    <a:pt x="647" y="539"/>
                  </a:cubicBezTo>
                  <a:lnTo>
                    <a:pt x="679" y="483"/>
                  </a:lnTo>
                  <a:cubicBezTo>
                    <a:pt x="687" y="459"/>
                    <a:pt x="695" y="434"/>
                    <a:pt x="695" y="410"/>
                  </a:cubicBezTo>
                  <a:cubicBezTo>
                    <a:pt x="703" y="394"/>
                    <a:pt x="703" y="362"/>
                    <a:pt x="703" y="338"/>
                  </a:cubicBezTo>
                  <a:cubicBezTo>
                    <a:pt x="703" y="321"/>
                    <a:pt x="695" y="289"/>
                    <a:pt x="695" y="273"/>
                  </a:cubicBezTo>
                  <a:cubicBezTo>
                    <a:pt x="695" y="249"/>
                    <a:pt x="687" y="233"/>
                    <a:pt x="679" y="208"/>
                  </a:cubicBezTo>
                  <a:lnTo>
                    <a:pt x="647" y="152"/>
                  </a:lnTo>
                  <a:cubicBezTo>
                    <a:pt x="639" y="128"/>
                    <a:pt x="623" y="120"/>
                    <a:pt x="607" y="95"/>
                  </a:cubicBezTo>
                  <a:cubicBezTo>
                    <a:pt x="598" y="87"/>
                    <a:pt x="574" y="71"/>
                    <a:pt x="558" y="55"/>
                  </a:cubicBezTo>
                  <a:lnTo>
                    <a:pt x="493" y="31"/>
                  </a:lnTo>
                  <a:cubicBezTo>
                    <a:pt x="477" y="15"/>
                    <a:pt x="445" y="6"/>
                    <a:pt x="421" y="6"/>
                  </a:cubicBezTo>
                  <a:cubicBezTo>
                    <a:pt x="397" y="2"/>
                    <a:pt x="374" y="0"/>
                    <a:pt x="3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31;p44">
              <a:extLst>
                <a:ext uri="{FF2B5EF4-FFF2-40B4-BE49-F238E27FC236}">
                  <a16:creationId xmlns:a16="http://schemas.microsoft.com/office/drawing/2014/main" id="{2307E925-CA8D-EC9A-9C48-8208A872D47B}"/>
                </a:ext>
              </a:extLst>
            </p:cNvPr>
            <p:cNvSpPr/>
            <p:nvPr/>
          </p:nvSpPr>
          <p:spPr>
            <a:xfrm>
              <a:off x="4483675" y="4793825"/>
              <a:ext cx="87425" cy="17575"/>
            </a:xfrm>
            <a:custGeom>
              <a:avLst/>
              <a:gdLst/>
              <a:ahLst/>
              <a:cxnLst/>
              <a:rect l="l" t="t" r="r" b="b"/>
              <a:pathLst>
                <a:path w="3497" h="703" extrusionOk="0">
                  <a:moveTo>
                    <a:pt x="355" y="0"/>
                  </a:moveTo>
                  <a:cubicBezTo>
                    <a:pt x="162" y="0"/>
                    <a:pt x="0" y="162"/>
                    <a:pt x="0" y="348"/>
                  </a:cubicBezTo>
                  <a:cubicBezTo>
                    <a:pt x="0" y="549"/>
                    <a:pt x="153" y="703"/>
                    <a:pt x="355" y="703"/>
                  </a:cubicBezTo>
                  <a:cubicBezTo>
                    <a:pt x="549" y="703"/>
                    <a:pt x="711" y="541"/>
                    <a:pt x="711" y="348"/>
                  </a:cubicBezTo>
                  <a:cubicBezTo>
                    <a:pt x="711" y="162"/>
                    <a:pt x="549" y="0"/>
                    <a:pt x="355" y="0"/>
                  </a:cubicBezTo>
                  <a:close/>
                  <a:moveTo>
                    <a:pt x="3141" y="0"/>
                  </a:moveTo>
                  <a:cubicBezTo>
                    <a:pt x="2947" y="0"/>
                    <a:pt x="2786" y="162"/>
                    <a:pt x="2786" y="348"/>
                  </a:cubicBezTo>
                  <a:cubicBezTo>
                    <a:pt x="2786" y="549"/>
                    <a:pt x="2939" y="703"/>
                    <a:pt x="3141" y="703"/>
                  </a:cubicBezTo>
                  <a:cubicBezTo>
                    <a:pt x="3335" y="703"/>
                    <a:pt x="3497" y="541"/>
                    <a:pt x="3497" y="348"/>
                  </a:cubicBezTo>
                  <a:cubicBezTo>
                    <a:pt x="3497" y="162"/>
                    <a:pt x="3335" y="0"/>
                    <a:pt x="31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32;p44">
              <a:extLst>
                <a:ext uri="{FF2B5EF4-FFF2-40B4-BE49-F238E27FC236}">
                  <a16:creationId xmlns:a16="http://schemas.microsoft.com/office/drawing/2014/main" id="{7BBF56AD-3501-79A4-01D7-092630753263}"/>
                </a:ext>
              </a:extLst>
            </p:cNvPr>
            <p:cNvSpPr/>
            <p:nvPr/>
          </p:nvSpPr>
          <p:spPr>
            <a:xfrm>
              <a:off x="4414025" y="4794075"/>
              <a:ext cx="17775" cy="17325"/>
            </a:xfrm>
            <a:custGeom>
              <a:avLst/>
              <a:gdLst/>
              <a:ahLst/>
              <a:cxnLst/>
              <a:rect l="l" t="t" r="r" b="b"/>
              <a:pathLst>
                <a:path w="711" h="693" extrusionOk="0">
                  <a:moveTo>
                    <a:pt x="352" y="0"/>
                  </a:moveTo>
                  <a:cubicBezTo>
                    <a:pt x="329" y="0"/>
                    <a:pt x="307" y="2"/>
                    <a:pt x="283" y="6"/>
                  </a:cubicBezTo>
                  <a:cubicBezTo>
                    <a:pt x="250" y="6"/>
                    <a:pt x="234" y="15"/>
                    <a:pt x="210" y="31"/>
                  </a:cubicBezTo>
                  <a:lnTo>
                    <a:pt x="154" y="55"/>
                  </a:lnTo>
                  <a:cubicBezTo>
                    <a:pt x="129" y="71"/>
                    <a:pt x="121" y="79"/>
                    <a:pt x="105" y="95"/>
                  </a:cubicBezTo>
                  <a:cubicBezTo>
                    <a:pt x="89" y="111"/>
                    <a:pt x="73" y="128"/>
                    <a:pt x="65" y="152"/>
                  </a:cubicBezTo>
                  <a:lnTo>
                    <a:pt x="32" y="208"/>
                  </a:lnTo>
                  <a:cubicBezTo>
                    <a:pt x="16" y="233"/>
                    <a:pt x="16" y="249"/>
                    <a:pt x="8" y="273"/>
                  </a:cubicBezTo>
                  <a:cubicBezTo>
                    <a:pt x="0" y="289"/>
                    <a:pt x="0" y="321"/>
                    <a:pt x="0" y="338"/>
                  </a:cubicBezTo>
                  <a:cubicBezTo>
                    <a:pt x="0" y="443"/>
                    <a:pt x="40" y="531"/>
                    <a:pt x="105" y="596"/>
                  </a:cubicBezTo>
                  <a:cubicBezTo>
                    <a:pt x="170" y="652"/>
                    <a:pt x="267" y="693"/>
                    <a:pt x="355" y="693"/>
                  </a:cubicBezTo>
                  <a:cubicBezTo>
                    <a:pt x="372" y="693"/>
                    <a:pt x="404" y="693"/>
                    <a:pt x="428" y="685"/>
                  </a:cubicBezTo>
                  <a:cubicBezTo>
                    <a:pt x="452" y="685"/>
                    <a:pt x="477" y="677"/>
                    <a:pt x="493" y="661"/>
                  </a:cubicBezTo>
                  <a:lnTo>
                    <a:pt x="557" y="636"/>
                  </a:lnTo>
                  <a:cubicBezTo>
                    <a:pt x="573" y="620"/>
                    <a:pt x="590" y="612"/>
                    <a:pt x="606" y="596"/>
                  </a:cubicBezTo>
                  <a:cubicBezTo>
                    <a:pt x="670" y="523"/>
                    <a:pt x="711" y="434"/>
                    <a:pt x="711" y="338"/>
                  </a:cubicBezTo>
                  <a:cubicBezTo>
                    <a:pt x="711" y="321"/>
                    <a:pt x="695" y="289"/>
                    <a:pt x="695" y="273"/>
                  </a:cubicBezTo>
                  <a:cubicBezTo>
                    <a:pt x="695" y="249"/>
                    <a:pt x="686" y="233"/>
                    <a:pt x="678" y="208"/>
                  </a:cubicBezTo>
                  <a:lnTo>
                    <a:pt x="646" y="152"/>
                  </a:lnTo>
                  <a:cubicBezTo>
                    <a:pt x="638" y="128"/>
                    <a:pt x="630" y="120"/>
                    <a:pt x="606" y="95"/>
                  </a:cubicBezTo>
                  <a:cubicBezTo>
                    <a:pt x="598" y="87"/>
                    <a:pt x="573" y="71"/>
                    <a:pt x="557" y="55"/>
                  </a:cubicBezTo>
                  <a:lnTo>
                    <a:pt x="493" y="31"/>
                  </a:lnTo>
                  <a:cubicBezTo>
                    <a:pt x="468" y="15"/>
                    <a:pt x="444" y="6"/>
                    <a:pt x="428" y="6"/>
                  </a:cubicBezTo>
                  <a:cubicBezTo>
                    <a:pt x="400" y="2"/>
                    <a:pt x="376" y="0"/>
                    <a:pt x="3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33;p44">
              <a:extLst>
                <a:ext uri="{FF2B5EF4-FFF2-40B4-BE49-F238E27FC236}">
                  <a16:creationId xmlns:a16="http://schemas.microsoft.com/office/drawing/2014/main" id="{87D98201-6E60-3A97-3560-63BCE613DC7A}"/>
                </a:ext>
              </a:extLst>
            </p:cNvPr>
            <p:cNvSpPr/>
            <p:nvPr/>
          </p:nvSpPr>
          <p:spPr>
            <a:xfrm>
              <a:off x="4144700" y="3928350"/>
              <a:ext cx="435900" cy="733675"/>
            </a:xfrm>
            <a:custGeom>
              <a:avLst/>
              <a:gdLst/>
              <a:ahLst/>
              <a:cxnLst/>
              <a:rect l="l" t="t" r="r" b="b"/>
              <a:pathLst>
                <a:path w="17436" h="29347" extrusionOk="0">
                  <a:moveTo>
                    <a:pt x="1083" y="1"/>
                  </a:moveTo>
                  <a:cubicBezTo>
                    <a:pt x="485" y="1"/>
                    <a:pt x="1" y="485"/>
                    <a:pt x="1" y="1083"/>
                  </a:cubicBezTo>
                  <a:lnTo>
                    <a:pt x="1" y="28264"/>
                  </a:lnTo>
                  <a:cubicBezTo>
                    <a:pt x="1" y="28862"/>
                    <a:pt x="485" y="29346"/>
                    <a:pt x="1083" y="29346"/>
                  </a:cubicBezTo>
                  <a:lnTo>
                    <a:pt x="16353" y="29346"/>
                  </a:lnTo>
                  <a:cubicBezTo>
                    <a:pt x="16951" y="29346"/>
                    <a:pt x="17435" y="28862"/>
                    <a:pt x="17435" y="28264"/>
                  </a:cubicBezTo>
                  <a:lnTo>
                    <a:pt x="17435" y="1083"/>
                  </a:lnTo>
                  <a:cubicBezTo>
                    <a:pt x="17435" y="485"/>
                    <a:pt x="16951" y="1"/>
                    <a:pt x="163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34;p44">
              <a:extLst>
                <a:ext uri="{FF2B5EF4-FFF2-40B4-BE49-F238E27FC236}">
                  <a16:creationId xmlns:a16="http://schemas.microsoft.com/office/drawing/2014/main" id="{BCB6B98B-8B50-AC73-6B5D-D7E53092D915}"/>
                </a:ext>
              </a:extLst>
            </p:cNvPr>
            <p:cNvSpPr/>
            <p:nvPr/>
          </p:nvSpPr>
          <p:spPr>
            <a:xfrm>
              <a:off x="4162475" y="3946125"/>
              <a:ext cx="400550" cy="698325"/>
            </a:xfrm>
            <a:custGeom>
              <a:avLst/>
              <a:gdLst/>
              <a:ahLst/>
              <a:cxnLst/>
              <a:rect l="l" t="t" r="r" b="b"/>
              <a:pathLst>
                <a:path w="16022" h="27933" extrusionOk="0">
                  <a:moveTo>
                    <a:pt x="372" y="1"/>
                  </a:moveTo>
                  <a:cubicBezTo>
                    <a:pt x="162" y="1"/>
                    <a:pt x="0" y="170"/>
                    <a:pt x="0" y="372"/>
                  </a:cubicBezTo>
                  <a:lnTo>
                    <a:pt x="0" y="27553"/>
                  </a:lnTo>
                  <a:cubicBezTo>
                    <a:pt x="0" y="27755"/>
                    <a:pt x="170" y="27933"/>
                    <a:pt x="372" y="27933"/>
                  </a:cubicBezTo>
                  <a:lnTo>
                    <a:pt x="15642" y="27933"/>
                  </a:lnTo>
                  <a:cubicBezTo>
                    <a:pt x="15860" y="27933"/>
                    <a:pt x="16022" y="27755"/>
                    <a:pt x="16022" y="27553"/>
                  </a:cubicBezTo>
                  <a:lnTo>
                    <a:pt x="16022" y="372"/>
                  </a:lnTo>
                  <a:cubicBezTo>
                    <a:pt x="16022" y="170"/>
                    <a:pt x="15860" y="1"/>
                    <a:pt x="15642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35;p44">
              <a:extLst>
                <a:ext uri="{FF2B5EF4-FFF2-40B4-BE49-F238E27FC236}">
                  <a16:creationId xmlns:a16="http://schemas.microsoft.com/office/drawing/2014/main" id="{DEA93728-F5A7-60E5-D010-E3F6A3AA5279}"/>
                </a:ext>
              </a:extLst>
            </p:cNvPr>
            <p:cNvSpPr/>
            <p:nvPr/>
          </p:nvSpPr>
          <p:spPr>
            <a:xfrm>
              <a:off x="4162475" y="3946125"/>
              <a:ext cx="400550" cy="698325"/>
            </a:xfrm>
            <a:custGeom>
              <a:avLst/>
              <a:gdLst/>
              <a:ahLst/>
              <a:cxnLst/>
              <a:rect l="l" t="t" r="r" b="b"/>
              <a:pathLst>
                <a:path w="16022" h="27933" extrusionOk="0">
                  <a:moveTo>
                    <a:pt x="13195" y="1"/>
                  </a:moveTo>
                  <a:lnTo>
                    <a:pt x="0" y="18953"/>
                  </a:lnTo>
                  <a:lnTo>
                    <a:pt x="0" y="27553"/>
                  </a:lnTo>
                  <a:cubicBezTo>
                    <a:pt x="0" y="27755"/>
                    <a:pt x="170" y="27933"/>
                    <a:pt x="372" y="27933"/>
                  </a:cubicBezTo>
                  <a:lnTo>
                    <a:pt x="4942" y="27933"/>
                  </a:lnTo>
                  <a:lnTo>
                    <a:pt x="16022" y="11968"/>
                  </a:lnTo>
                  <a:lnTo>
                    <a:pt x="16022" y="372"/>
                  </a:lnTo>
                  <a:cubicBezTo>
                    <a:pt x="16022" y="170"/>
                    <a:pt x="15860" y="1"/>
                    <a:pt x="15642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36;p44">
              <a:extLst>
                <a:ext uri="{FF2B5EF4-FFF2-40B4-BE49-F238E27FC236}">
                  <a16:creationId xmlns:a16="http://schemas.microsoft.com/office/drawing/2014/main" id="{D835414C-484F-3B39-D1C5-5CA3AC888C19}"/>
                </a:ext>
              </a:extLst>
            </p:cNvPr>
            <p:cNvSpPr/>
            <p:nvPr/>
          </p:nvSpPr>
          <p:spPr>
            <a:xfrm>
              <a:off x="4229700" y="4028300"/>
              <a:ext cx="266100" cy="266100"/>
            </a:xfrm>
            <a:custGeom>
              <a:avLst/>
              <a:gdLst/>
              <a:ahLst/>
              <a:cxnLst/>
              <a:rect l="l" t="t" r="r" b="b"/>
              <a:pathLst>
                <a:path w="10644" h="10644" extrusionOk="0">
                  <a:moveTo>
                    <a:pt x="5322" y="0"/>
                  </a:moveTo>
                  <a:cubicBezTo>
                    <a:pt x="2383" y="0"/>
                    <a:pt x="0" y="2382"/>
                    <a:pt x="0" y="5322"/>
                  </a:cubicBezTo>
                  <a:cubicBezTo>
                    <a:pt x="0" y="8261"/>
                    <a:pt x="2383" y="10643"/>
                    <a:pt x="5322" y="10643"/>
                  </a:cubicBezTo>
                  <a:cubicBezTo>
                    <a:pt x="8261" y="10643"/>
                    <a:pt x="10644" y="8261"/>
                    <a:pt x="10644" y="5322"/>
                  </a:cubicBezTo>
                  <a:cubicBezTo>
                    <a:pt x="10644" y="2382"/>
                    <a:pt x="8261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37;p44">
              <a:extLst>
                <a:ext uri="{FF2B5EF4-FFF2-40B4-BE49-F238E27FC236}">
                  <a16:creationId xmlns:a16="http://schemas.microsoft.com/office/drawing/2014/main" id="{98598241-47F5-EA29-F450-EF33FDEF4C11}"/>
                </a:ext>
              </a:extLst>
            </p:cNvPr>
            <p:cNvSpPr/>
            <p:nvPr/>
          </p:nvSpPr>
          <p:spPr>
            <a:xfrm>
              <a:off x="4357700" y="4045850"/>
              <a:ext cx="2650" cy="21825"/>
            </a:xfrm>
            <a:custGeom>
              <a:avLst/>
              <a:gdLst/>
              <a:ahLst/>
              <a:cxnLst/>
              <a:rect l="l" t="t" r="r" b="b"/>
              <a:pathLst>
                <a:path w="106" h="873" extrusionOk="0">
                  <a:moveTo>
                    <a:pt x="57" y="1"/>
                  </a:moveTo>
                  <a:cubicBezTo>
                    <a:pt x="24" y="1"/>
                    <a:pt x="0" y="17"/>
                    <a:pt x="0" y="49"/>
                  </a:cubicBezTo>
                  <a:lnTo>
                    <a:pt x="0" y="824"/>
                  </a:lnTo>
                  <a:cubicBezTo>
                    <a:pt x="0" y="857"/>
                    <a:pt x="24" y="873"/>
                    <a:pt x="57" y="873"/>
                  </a:cubicBezTo>
                  <a:cubicBezTo>
                    <a:pt x="81" y="873"/>
                    <a:pt x="105" y="857"/>
                    <a:pt x="105" y="824"/>
                  </a:cubicBezTo>
                  <a:lnTo>
                    <a:pt x="105" y="49"/>
                  </a:lnTo>
                  <a:cubicBezTo>
                    <a:pt x="105" y="17"/>
                    <a:pt x="81" y="1"/>
                    <a:pt x="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38;p44">
              <a:extLst>
                <a:ext uri="{FF2B5EF4-FFF2-40B4-BE49-F238E27FC236}">
                  <a16:creationId xmlns:a16="http://schemas.microsoft.com/office/drawing/2014/main" id="{ADF15C3A-8FA0-AE19-CF19-D251E8285D1C}"/>
                </a:ext>
              </a:extLst>
            </p:cNvPr>
            <p:cNvSpPr/>
            <p:nvPr/>
          </p:nvSpPr>
          <p:spPr>
            <a:xfrm>
              <a:off x="4355675" y="4043825"/>
              <a:ext cx="7075" cy="7100"/>
            </a:xfrm>
            <a:custGeom>
              <a:avLst/>
              <a:gdLst/>
              <a:ahLst/>
              <a:cxnLst/>
              <a:rect l="l" t="t" r="r" b="b"/>
              <a:pathLst>
                <a:path w="283" h="284" extrusionOk="0">
                  <a:moveTo>
                    <a:pt x="146" y="1"/>
                  </a:moveTo>
                  <a:cubicBezTo>
                    <a:pt x="65" y="1"/>
                    <a:pt x="0" y="57"/>
                    <a:pt x="0" y="138"/>
                  </a:cubicBezTo>
                  <a:cubicBezTo>
                    <a:pt x="0" y="219"/>
                    <a:pt x="65" y="284"/>
                    <a:pt x="146" y="284"/>
                  </a:cubicBezTo>
                  <a:cubicBezTo>
                    <a:pt x="226" y="284"/>
                    <a:pt x="283" y="211"/>
                    <a:pt x="283" y="138"/>
                  </a:cubicBezTo>
                  <a:cubicBezTo>
                    <a:pt x="283" y="57"/>
                    <a:pt x="226" y="1"/>
                    <a:pt x="1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39;p44">
              <a:extLst>
                <a:ext uri="{FF2B5EF4-FFF2-40B4-BE49-F238E27FC236}">
                  <a16:creationId xmlns:a16="http://schemas.microsoft.com/office/drawing/2014/main" id="{C2C9074B-1788-6D68-F29B-1A0C115BFE99}"/>
                </a:ext>
              </a:extLst>
            </p:cNvPr>
            <p:cNvSpPr/>
            <p:nvPr/>
          </p:nvSpPr>
          <p:spPr>
            <a:xfrm>
              <a:off x="4306200" y="4215625"/>
              <a:ext cx="112875" cy="28100"/>
            </a:xfrm>
            <a:custGeom>
              <a:avLst/>
              <a:gdLst/>
              <a:ahLst/>
              <a:cxnLst/>
              <a:rect l="l" t="t" r="r" b="b"/>
              <a:pathLst>
                <a:path w="4515" h="1124" extrusionOk="0">
                  <a:moveTo>
                    <a:pt x="437" y="1"/>
                  </a:moveTo>
                  <a:cubicBezTo>
                    <a:pt x="195" y="1"/>
                    <a:pt x="1" y="195"/>
                    <a:pt x="1" y="437"/>
                  </a:cubicBezTo>
                  <a:lnTo>
                    <a:pt x="1" y="687"/>
                  </a:lnTo>
                  <a:cubicBezTo>
                    <a:pt x="1" y="930"/>
                    <a:pt x="195" y="1123"/>
                    <a:pt x="437" y="1123"/>
                  </a:cubicBezTo>
                  <a:lnTo>
                    <a:pt x="4079" y="1123"/>
                  </a:lnTo>
                  <a:cubicBezTo>
                    <a:pt x="4321" y="1123"/>
                    <a:pt x="4515" y="930"/>
                    <a:pt x="4515" y="687"/>
                  </a:cubicBezTo>
                  <a:lnTo>
                    <a:pt x="4515" y="437"/>
                  </a:lnTo>
                  <a:cubicBezTo>
                    <a:pt x="4515" y="195"/>
                    <a:pt x="4321" y="1"/>
                    <a:pt x="40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40;p44">
              <a:extLst>
                <a:ext uri="{FF2B5EF4-FFF2-40B4-BE49-F238E27FC236}">
                  <a16:creationId xmlns:a16="http://schemas.microsoft.com/office/drawing/2014/main" id="{B529A8ED-E6E9-8388-60D2-C1FD243225FA}"/>
                </a:ext>
              </a:extLst>
            </p:cNvPr>
            <p:cNvSpPr/>
            <p:nvPr/>
          </p:nvSpPr>
          <p:spPr>
            <a:xfrm>
              <a:off x="4348000" y="406322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889" h="889" extrusionOk="0">
                  <a:moveTo>
                    <a:pt x="340" y="0"/>
                  </a:moveTo>
                  <a:cubicBezTo>
                    <a:pt x="146" y="0"/>
                    <a:pt x="0" y="146"/>
                    <a:pt x="0" y="339"/>
                  </a:cubicBezTo>
                  <a:lnTo>
                    <a:pt x="0" y="888"/>
                  </a:lnTo>
                  <a:lnTo>
                    <a:pt x="889" y="888"/>
                  </a:lnTo>
                  <a:lnTo>
                    <a:pt x="889" y="339"/>
                  </a:lnTo>
                  <a:cubicBezTo>
                    <a:pt x="889" y="146"/>
                    <a:pt x="735" y="0"/>
                    <a:pt x="542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41;p44">
              <a:extLst>
                <a:ext uri="{FF2B5EF4-FFF2-40B4-BE49-F238E27FC236}">
                  <a16:creationId xmlns:a16="http://schemas.microsoft.com/office/drawing/2014/main" id="{F173A31E-D808-0619-3DC5-7607B24D9242}"/>
                </a:ext>
              </a:extLst>
            </p:cNvPr>
            <p:cNvSpPr/>
            <p:nvPr/>
          </p:nvSpPr>
          <p:spPr>
            <a:xfrm>
              <a:off x="4254125" y="4133075"/>
              <a:ext cx="33750" cy="39175"/>
            </a:xfrm>
            <a:custGeom>
              <a:avLst/>
              <a:gdLst/>
              <a:ahLst/>
              <a:cxnLst/>
              <a:rect l="l" t="t" r="r" b="b"/>
              <a:pathLst>
                <a:path w="1350" h="1567" extrusionOk="0">
                  <a:moveTo>
                    <a:pt x="606" y="0"/>
                  </a:moveTo>
                  <a:cubicBezTo>
                    <a:pt x="267" y="0"/>
                    <a:pt x="1" y="275"/>
                    <a:pt x="1" y="606"/>
                  </a:cubicBezTo>
                  <a:lnTo>
                    <a:pt x="1" y="961"/>
                  </a:lnTo>
                  <a:cubicBezTo>
                    <a:pt x="1" y="1292"/>
                    <a:pt x="267" y="1567"/>
                    <a:pt x="606" y="1567"/>
                  </a:cubicBezTo>
                  <a:lnTo>
                    <a:pt x="1349" y="1567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42;p44">
              <a:extLst>
                <a:ext uri="{FF2B5EF4-FFF2-40B4-BE49-F238E27FC236}">
                  <a16:creationId xmlns:a16="http://schemas.microsoft.com/office/drawing/2014/main" id="{301778E4-ECA5-8138-98E0-6B6AF70D1DC9}"/>
                </a:ext>
              </a:extLst>
            </p:cNvPr>
            <p:cNvSpPr/>
            <p:nvPr/>
          </p:nvSpPr>
          <p:spPr>
            <a:xfrm>
              <a:off x="4437425" y="4133075"/>
              <a:ext cx="33950" cy="39175"/>
            </a:xfrm>
            <a:custGeom>
              <a:avLst/>
              <a:gdLst/>
              <a:ahLst/>
              <a:cxnLst/>
              <a:rect l="l" t="t" r="r" b="b"/>
              <a:pathLst>
                <a:path w="1358" h="1567" extrusionOk="0">
                  <a:moveTo>
                    <a:pt x="1" y="0"/>
                  </a:moveTo>
                  <a:lnTo>
                    <a:pt x="1" y="1567"/>
                  </a:lnTo>
                  <a:lnTo>
                    <a:pt x="752" y="1567"/>
                  </a:lnTo>
                  <a:cubicBezTo>
                    <a:pt x="1083" y="1567"/>
                    <a:pt x="1357" y="1292"/>
                    <a:pt x="1357" y="961"/>
                  </a:cubicBezTo>
                  <a:lnTo>
                    <a:pt x="1357" y="606"/>
                  </a:lnTo>
                  <a:cubicBezTo>
                    <a:pt x="1357" y="275"/>
                    <a:pt x="1083" y="0"/>
                    <a:pt x="752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43;p44">
              <a:extLst>
                <a:ext uri="{FF2B5EF4-FFF2-40B4-BE49-F238E27FC236}">
                  <a16:creationId xmlns:a16="http://schemas.microsoft.com/office/drawing/2014/main" id="{83F13ED0-570D-4020-AF0C-8B733C6A6AAF}"/>
                </a:ext>
              </a:extLst>
            </p:cNvPr>
            <p:cNvSpPr/>
            <p:nvPr/>
          </p:nvSpPr>
          <p:spPr>
            <a:xfrm>
              <a:off x="4271475" y="4114900"/>
              <a:ext cx="182125" cy="114275"/>
            </a:xfrm>
            <a:custGeom>
              <a:avLst/>
              <a:gdLst/>
              <a:ahLst/>
              <a:cxnLst/>
              <a:rect l="l" t="t" r="r" b="b"/>
              <a:pathLst>
                <a:path w="7285" h="4571" extrusionOk="0">
                  <a:moveTo>
                    <a:pt x="6720" y="0"/>
                  </a:moveTo>
                  <a:cubicBezTo>
                    <a:pt x="6542" y="323"/>
                    <a:pt x="6332" y="671"/>
                    <a:pt x="5985" y="792"/>
                  </a:cubicBezTo>
                  <a:cubicBezTo>
                    <a:pt x="5831" y="840"/>
                    <a:pt x="5670" y="848"/>
                    <a:pt x="5508" y="856"/>
                  </a:cubicBezTo>
                  <a:cubicBezTo>
                    <a:pt x="4760" y="896"/>
                    <a:pt x="4009" y="933"/>
                    <a:pt x="3257" y="933"/>
                  </a:cubicBezTo>
                  <a:cubicBezTo>
                    <a:pt x="2783" y="933"/>
                    <a:pt x="2309" y="918"/>
                    <a:pt x="1834" y="881"/>
                  </a:cubicBezTo>
                  <a:cubicBezTo>
                    <a:pt x="1551" y="856"/>
                    <a:pt x="1285" y="832"/>
                    <a:pt x="1027" y="711"/>
                  </a:cubicBezTo>
                  <a:cubicBezTo>
                    <a:pt x="776" y="598"/>
                    <a:pt x="566" y="372"/>
                    <a:pt x="518" y="105"/>
                  </a:cubicBezTo>
                  <a:lnTo>
                    <a:pt x="485" y="81"/>
                  </a:lnTo>
                  <a:cubicBezTo>
                    <a:pt x="179" y="517"/>
                    <a:pt x="1" y="1026"/>
                    <a:pt x="1" y="1575"/>
                  </a:cubicBezTo>
                  <a:cubicBezTo>
                    <a:pt x="1" y="2100"/>
                    <a:pt x="171" y="2593"/>
                    <a:pt x="461" y="3029"/>
                  </a:cubicBezTo>
                  <a:cubicBezTo>
                    <a:pt x="978" y="3804"/>
                    <a:pt x="1899" y="4361"/>
                    <a:pt x="2989" y="4523"/>
                  </a:cubicBezTo>
                  <a:cubicBezTo>
                    <a:pt x="3199" y="4555"/>
                    <a:pt x="3425" y="4571"/>
                    <a:pt x="3643" y="4571"/>
                  </a:cubicBezTo>
                  <a:cubicBezTo>
                    <a:pt x="5662" y="4571"/>
                    <a:pt x="7285" y="3230"/>
                    <a:pt x="7285" y="1575"/>
                  </a:cubicBezTo>
                  <a:cubicBezTo>
                    <a:pt x="7285" y="1002"/>
                    <a:pt x="7099" y="469"/>
                    <a:pt x="67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44;p44">
              <a:extLst>
                <a:ext uri="{FF2B5EF4-FFF2-40B4-BE49-F238E27FC236}">
                  <a16:creationId xmlns:a16="http://schemas.microsoft.com/office/drawing/2014/main" id="{15FDEF8D-95C8-F83C-95F3-8812F5CD9B97}"/>
                </a:ext>
              </a:extLst>
            </p:cNvPr>
            <p:cNvSpPr/>
            <p:nvPr/>
          </p:nvSpPr>
          <p:spPr>
            <a:xfrm>
              <a:off x="4284000" y="4079575"/>
              <a:ext cx="156075" cy="58575"/>
            </a:xfrm>
            <a:custGeom>
              <a:avLst/>
              <a:gdLst/>
              <a:ahLst/>
              <a:cxnLst/>
              <a:rect l="l" t="t" r="r" b="b"/>
              <a:pathLst>
                <a:path w="6243" h="2343" extrusionOk="0">
                  <a:moveTo>
                    <a:pt x="3150" y="0"/>
                  </a:moveTo>
                  <a:cubicBezTo>
                    <a:pt x="1809" y="0"/>
                    <a:pt x="631" y="598"/>
                    <a:pt x="1" y="1494"/>
                  </a:cubicBezTo>
                  <a:lnTo>
                    <a:pt x="33" y="1518"/>
                  </a:lnTo>
                  <a:cubicBezTo>
                    <a:pt x="81" y="1785"/>
                    <a:pt x="291" y="2003"/>
                    <a:pt x="550" y="2124"/>
                  </a:cubicBezTo>
                  <a:cubicBezTo>
                    <a:pt x="800" y="2245"/>
                    <a:pt x="1083" y="2269"/>
                    <a:pt x="1357" y="2294"/>
                  </a:cubicBezTo>
                  <a:cubicBezTo>
                    <a:pt x="1834" y="2328"/>
                    <a:pt x="2313" y="2342"/>
                    <a:pt x="2793" y="2342"/>
                  </a:cubicBezTo>
                  <a:cubicBezTo>
                    <a:pt x="3540" y="2342"/>
                    <a:pt x="4289" y="2309"/>
                    <a:pt x="5032" y="2269"/>
                  </a:cubicBezTo>
                  <a:cubicBezTo>
                    <a:pt x="5193" y="2261"/>
                    <a:pt x="5355" y="2261"/>
                    <a:pt x="5508" y="2205"/>
                  </a:cubicBezTo>
                  <a:cubicBezTo>
                    <a:pt x="5847" y="2084"/>
                    <a:pt x="6057" y="1736"/>
                    <a:pt x="6243" y="1413"/>
                  </a:cubicBezTo>
                  <a:cubicBezTo>
                    <a:pt x="5605" y="566"/>
                    <a:pt x="4458" y="0"/>
                    <a:pt x="31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45;p44">
              <a:extLst>
                <a:ext uri="{FF2B5EF4-FFF2-40B4-BE49-F238E27FC236}">
                  <a16:creationId xmlns:a16="http://schemas.microsoft.com/office/drawing/2014/main" id="{3B2384CD-D384-38A4-2F81-E5E230A5954F}"/>
                </a:ext>
              </a:extLst>
            </p:cNvPr>
            <p:cNvSpPr/>
            <p:nvPr/>
          </p:nvSpPr>
          <p:spPr>
            <a:xfrm>
              <a:off x="4339925" y="4173950"/>
              <a:ext cx="45650" cy="12650"/>
            </a:xfrm>
            <a:custGeom>
              <a:avLst/>
              <a:gdLst/>
              <a:ahLst/>
              <a:cxnLst/>
              <a:rect l="l" t="t" r="r" b="b"/>
              <a:pathLst>
                <a:path w="1826" h="506" extrusionOk="0">
                  <a:moveTo>
                    <a:pt x="51" y="0"/>
                  </a:moveTo>
                  <a:cubicBezTo>
                    <a:pt x="43" y="0"/>
                    <a:pt x="34" y="4"/>
                    <a:pt x="25" y="13"/>
                  </a:cubicBezTo>
                  <a:cubicBezTo>
                    <a:pt x="9" y="29"/>
                    <a:pt x="0" y="61"/>
                    <a:pt x="17" y="85"/>
                  </a:cubicBezTo>
                  <a:cubicBezTo>
                    <a:pt x="227" y="344"/>
                    <a:pt x="566" y="505"/>
                    <a:pt x="913" y="505"/>
                  </a:cubicBezTo>
                  <a:cubicBezTo>
                    <a:pt x="1260" y="505"/>
                    <a:pt x="1591" y="352"/>
                    <a:pt x="1809" y="93"/>
                  </a:cubicBezTo>
                  <a:cubicBezTo>
                    <a:pt x="1825" y="69"/>
                    <a:pt x="1825" y="45"/>
                    <a:pt x="1801" y="21"/>
                  </a:cubicBezTo>
                  <a:cubicBezTo>
                    <a:pt x="1795" y="17"/>
                    <a:pt x="1785" y="15"/>
                    <a:pt x="1775" y="15"/>
                  </a:cubicBezTo>
                  <a:cubicBezTo>
                    <a:pt x="1760" y="15"/>
                    <a:pt x="1743" y="19"/>
                    <a:pt x="1729" y="29"/>
                  </a:cubicBezTo>
                  <a:cubicBezTo>
                    <a:pt x="1543" y="263"/>
                    <a:pt x="1236" y="408"/>
                    <a:pt x="921" y="408"/>
                  </a:cubicBezTo>
                  <a:lnTo>
                    <a:pt x="913" y="408"/>
                  </a:lnTo>
                  <a:cubicBezTo>
                    <a:pt x="606" y="408"/>
                    <a:pt x="299" y="263"/>
                    <a:pt x="97" y="21"/>
                  </a:cubicBezTo>
                  <a:cubicBezTo>
                    <a:pt x="82" y="10"/>
                    <a:pt x="67" y="0"/>
                    <a:pt x="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46;p44">
              <a:extLst>
                <a:ext uri="{FF2B5EF4-FFF2-40B4-BE49-F238E27FC236}">
                  <a16:creationId xmlns:a16="http://schemas.microsoft.com/office/drawing/2014/main" id="{C4C18AA8-9C8E-961D-0948-39167364B041}"/>
                </a:ext>
              </a:extLst>
            </p:cNvPr>
            <p:cNvSpPr/>
            <p:nvPr/>
          </p:nvSpPr>
          <p:spPr>
            <a:xfrm>
              <a:off x="4314075" y="4154475"/>
              <a:ext cx="13750" cy="13750"/>
            </a:xfrm>
            <a:custGeom>
              <a:avLst/>
              <a:gdLst/>
              <a:ahLst/>
              <a:cxnLst/>
              <a:rect l="l" t="t" r="r" b="b"/>
              <a:pathLst>
                <a:path w="550" h="550" extrusionOk="0">
                  <a:moveTo>
                    <a:pt x="275" y="0"/>
                  </a:moveTo>
                  <a:cubicBezTo>
                    <a:pt x="122" y="0"/>
                    <a:pt x="1" y="121"/>
                    <a:pt x="1" y="275"/>
                  </a:cubicBezTo>
                  <a:cubicBezTo>
                    <a:pt x="1" y="428"/>
                    <a:pt x="122" y="549"/>
                    <a:pt x="275" y="549"/>
                  </a:cubicBezTo>
                  <a:cubicBezTo>
                    <a:pt x="429" y="549"/>
                    <a:pt x="550" y="420"/>
                    <a:pt x="550" y="275"/>
                  </a:cubicBezTo>
                  <a:cubicBezTo>
                    <a:pt x="550" y="121"/>
                    <a:pt x="429" y="0"/>
                    <a:pt x="2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47;p44">
              <a:extLst>
                <a:ext uri="{FF2B5EF4-FFF2-40B4-BE49-F238E27FC236}">
                  <a16:creationId xmlns:a16="http://schemas.microsoft.com/office/drawing/2014/main" id="{F07BBADE-E1C1-03F0-4756-443F22CF8C87}"/>
                </a:ext>
              </a:extLst>
            </p:cNvPr>
            <p:cNvSpPr/>
            <p:nvPr/>
          </p:nvSpPr>
          <p:spPr>
            <a:xfrm>
              <a:off x="4397875" y="4154475"/>
              <a:ext cx="13550" cy="13750"/>
            </a:xfrm>
            <a:custGeom>
              <a:avLst/>
              <a:gdLst/>
              <a:ahLst/>
              <a:cxnLst/>
              <a:rect l="l" t="t" r="r" b="b"/>
              <a:pathLst>
                <a:path w="542" h="550" extrusionOk="0">
                  <a:moveTo>
                    <a:pt x="275" y="0"/>
                  </a:moveTo>
                  <a:cubicBezTo>
                    <a:pt x="121" y="0"/>
                    <a:pt x="0" y="121"/>
                    <a:pt x="0" y="275"/>
                  </a:cubicBezTo>
                  <a:cubicBezTo>
                    <a:pt x="0" y="428"/>
                    <a:pt x="121" y="549"/>
                    <a:pt x="275" y="549"/>
                  </a:cubicBezTo>
                  <a:cubicBezTo>
                    <a:pt x="420" y="549"/>
                    <a:pt x="541" y="428"/>
                    <a:pt x="541" y="275"/>
                  </a:cubicBezTo>
                  <a:cubicBezTo>
                    <a:pt x="541" y="121"/>
                    <a:pt x="420" y="0"/>
                    <a:pt x="2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48;p44">
              <a:extLst>
                <a:ext uri="{FF2B5EF4-FFF2-40B4-BE49-F238E27FC236}">
                  <a16:creationId xmlns:a16="http://schemas.microsoft.com/office/drawing/2014/main" id="{9F7069C7-C8D6-444E-8B1E-77F3FD192F0F}"/>
                </a:ext>
              </a:extLst>
            </p:cNvPr>
            <p:cNvSpPr/>
            <p:nvPr/>
          </p:nvSpPr>
          <p:spPr>
            <a:xfrm>
              <a:off x="4283400" y="4190800"/>
              <a:ext cx="63000" cy="37375"/>
            </a:xfrm>
            <a:custGeom>
              <a:avLst/>
              <a:gdLst/>
              <a:ahLst/>
              <a:cxnLst/>
              <a:rect l="l" t="t" r="r" b="b"/>
              <a:pathLst>
                <a:path w="2520" h="1495" extrusionOk="0">
                  <a:moveTo>
                    <a:pt x="0" y="1"/>
                  </a:moveTo>
                  <a:cubicBezTo>
                    <a:pt x="509" y="784"/>
                    <a:pt x="1430" y="1333"/>
                    <a:pt x="2520" y="1495"/>
                  </a:cubicBezTo>
                  <a:lnTo>
                    <a:pt x="2520" y="1147"/>
                  </a:lnTo>
                  <a:cubicBezTo>
                    <a:pt x="2520" y="509"/>
                    <a:pt x="2003" y="1"/>
                    <a:pt x="1381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49;p44">
              <a:extLst>
                <a:ext uri="{FF2B5EF4-FFF2-40B4-BE49-F238E27FC236}">
                  <a16:creationId xmlns:a16="http://schemas.microsoft.com/office/drawing/2014/main" id="{7422FB32-3CF9-6C85-5272-DD8D745F8624}"/>
                </a:ext>
              </a:extLst>
            </p:cNvPr>
            <p:cNvSpPr/>
            <p:nvPr/>
          </p:nvSpPr>
          <p:spPr>
            <a:xfrm>
              <a:off x="4379300" y="4190800"/>
              <a:ext cx="63000" cy="37375"/>
            </a:xfrm>
            <a:custGeom>
              <a:avLst/>
              <a:gdLst/>
              <a:ahLst/>
              <a:cxnLst/>
              <a:rect l="l" t="t" r="r" b="b"/>
              <a:pathLst>
                <a:path w="2520" h="1495" extrusionOk="0">
                  <a:moveTo>
                    <a:pt x="1139" y="1"/>
                  </a:moveTo>
                  <a:cubicBezTo>
                    <a:pt x="501" y="1"/>
                    <a:pt x="0" y="509"/>
                    <a:pt x="0" y="1147"/>
                  </a:cubicBezTo>
                  <a:lnTo>
                    <a:pt x="0" y="1495"/>
                  </a:lnTo>
                  <a:cubicBezTo>
                    <a:pt x="1090" y="1333"/>
                    <a:pt x="2003" y="784"/>
                    <a:pt x="2520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50;p44">
              <a:extLst>
                <a:ext uri="{FF2B5EF4-FFF2-40B4-BE49-F238E27FC236}">
                  <a16:creationId xmlns:a16="http://schemas.microsoft.com/office/drawing/2014/main" id="{254B5E73-5457-CDAA-9791-52F70CA76953}"/>
                </a:ext>
              </a:extLst>
            </p:cNvPr>
            <p:cNvSpPr/>
            <p:nvPr/>
          </p:nvSpPr>
          <p:spPr>
            <a:xfrm>
              <a:off x="4681700" y="3957700"/>
              <a:ext cx="215025" cy="253525"/>
            </a:xfrm>
            <a:custGeom>
              <a:avLst/>
              <a:gdLst/>
              <a:ahLst/>
              <a:cxnLst/>
              <a:rect l="l" t="t" r="r" b="b"/>
              <a:pathLst>
                <a:path w="8601" h="10141" extrusionOk="0">
                  <a:moveTo>
                    <a:pt x="2737" y="0"/>
                  </a:moveTo>
                  <a:cubicBezTo>
                    <a:pt x="2611" y="0"/>
                    <a:pt x="2485" y="7"/>
                    <a:pt x="2359" y="22"/>
                  </a:cubicBezTo>
                  <a:cubicBezTo>
                    <a:pt x="1374" y="135"/>
                    <a:pt x="437" y="789"/>
                    <a:pt x="178" y="1726"/>
                  </a:cubicBezTo>
                  <a:cubicBezTo>
                    <a:pt x="1" y="2356"/>
                    <a:pt x="138" y="3018"/>
                    <a:pt x="348" y="3632"/>
                  </a:cubicBezTo>
                  <a:cubicBezTo>
                    <a:pt x="421" y="3834"/>
                    <a:pt x="502" y="4035"/>
                    <a:pt x="526" y="4253"/>
                  </a:cubicBezTo>
                  <a:cubicBezTo>
                    <a:pt x="623" y="4867"/>
                    <a:pt x="308" y="5481"/>
                    <a:pt x="397" y="6095"/>
                  </a:cubicBezTo>
                  <a:cubicBezTo>
                    <a:pt x="405" y="6175"/>
                    <a:pt x="437" y="6272"/>
                    <a:pt x="518" y="6296"/>
                  </a:cubicBezTo>
                  <a:cubicBezTo>
                    <a:pt x="538" y="6307"/>
                    <a:pt x="560" y="6311"/>
                    <a:pt x="582" y="6311"/>
                  </a:cubicBezTo>
                  <a:cubicBezTo>
                    <a:pt x="612" y="6311"/>
                    <a:pt x="643" y="6302"/>
                    <a:pt x="671" y="6288"/>
                  </a:cubicBezTo>
                  <a:cubicBezTo>
                    <a:pt x="849" y="6232"/>
                    <a:pt x="1034" y="6175"/>
                    <a:pt x="1204" y="6151"/>
                  </a:cubicBezTo>
                  <a:cubicBezTo>
                    <a:pt x="1559" y="6781"/>
                    <a:pt x="1995" y="7379"/>
                    <a:pt x="2480" y="7920"/>
                  </a:cubicBezTo>
                  <a:cubicBezTo>
                    <a:pt x="2569" y="8025"/>
                    <a:pt x="2666" y="8121"/>
                    <a:pt x="2779" y="8202"/>
                  </a:cubicBezTo>
                  <a:cubicBezTo>
                    <a:pt x="2919" y="8295"/>
                    <a:pt x="3088" y="8341"/>
                    <a:pt x="3257" y="8341"/>
                  </a:cubicBezTo>
                  <a:cubicBezTo>
                    <a:pt x="3516" y="8341"/>
                    <a:pt x="3776" y="8234"/>
                    <a:pt x="3942" y="8025"/>
                  </a:cubicBezTo>
                  <a:cubicBezTo>
                    <a:pt x="4160" y="8719"/>
                    <a:pt x="4394" y="9414"/>
                    <a:pt x="4709" y="10100"/>
                  </a:cubicBezTo>
                  <a:cubicBezTo>
                    <a:pt x="4717" y="10116"/>
                    <a:pt x="4717" y="10132"/>
                    <a:pt x="4725" y="10140"/>
                  </a:cubicBezTo>
                  <a:cubicBezTo>
                    <a:pt x="4781" y="10124"/>
                    <a:pt x="4838" y="10108"/>
                    <a:pt x="4886" y="10084"/>
                  </a:cubicBezTo>
                  <a:cubicBezTo>
                    <a:pt x="4886" y="10076"/>
                    <a:pt x="4903" y="10076"/>
                    <a:pt x="4903" y="10076"/>
                  </a:cubicBezTo>
                  <a:cubicBezTo>
                    <a:pt x="6283" y="9518"/>
                    <a:pt x="7309" y="8331"/>
                    <a:pt x="8601" y="7467"/>
                  </a:cubicBezTo>
                  <a:cubicBezTo>
                    <a:pt x="8060" y="6902"/>
                    <a:pt x="7543" y="6272"/>
                    <a:pt x="7333" y="5513"/>
                  </a:cubicBezTo>
                  <a:cubicBezTo>
                    <a:pt x="7244" y="5198"/>
                    <a:pt x="7212" y="4867"/>
                    <a:pt x="7180" y="4544"/>
                  </a:cubicBezTo>
                  <a:cubicBezTo>
                    <a:pt x="7059" y="3777"/>
                    <a:pt x="6841" y="3018"/>
                    <a:pt x="6518" y="2315"/>
                  </a:cubicBezTo>
                  <a:cubicBezTo>
                    <a:pt x="6413" y="2089"/>
                    <a:pt x="6300" y="1855"/>
                    <a:pt x="6154" y="1653"/>
                  </a:cubicBezTo>
                  <a:cubicBezTo>
                    <a:pt x="5888" y="1290"/>
                    <a:pt x="5516" y="1007"/>
                    <a:pt x="5129" y="765"/>
                  </a:cubicBezTo>
                  <a:cubicBezTo>
                    <a:pt x="4412" y="315"/>
                    <a:pt x="3580" y="0"/>
                    <a:pt x="27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51;p44">
              <a:extLst>
                <a:ext uri="{FF2B5EF4-FFF2-40B4-BE49-F238E27FC236}">
                  <a16:creationId xmlns:a16="http://schemas.microsoft.com/office/drawing/2014/main" id="{2DD80CFD-18A6-2CED-A28B-D915FFCA1740}"/>
                </a:ext>
              </a:extLst>
            </p:cNvPr>
            <p:cNvSpPr/>
            <p:nvPr/>
          </p:nvSpPr>
          <p:spPr>
            <a:xfrm>
              <a:off x="4799200" y="4065600"/>
              <a:ext cx="26675" cy="10550"/>
            </a:xfrm>
            <a:custGeom>
              <a:avLst/>
              <a:gdLst/>
              <a:ahLst/>
              <a:cxnLst/>
              <a:rect l="l" t="t" r="r" b="b"/>
              <a:pathLst>
                <a:path w="1067" h="422" extrusionOk="0">
                  <a:moveTo>
                    <a:pt x="1011" y="0"/>
                  </a:moveTo>
                  <a:cubicBezTo>
                    <a:pt x="998" y="0"/>
                    <a:pt x="986" y="6"/>
                    <a:pt x="978" y="18"/>
                  </a:cubicBezTo>
                  <a:cubicBezTo>
                    <a:pt x="816" y="188"/>
                    <a:pt x="582" y="285"/>
                    <a:pt x="348" y="309"/>
                  </a:cubicBezTo>
                  <a:cubicBezTo>
                    <a:pt x="332" y="310"/>
                    <a:pt x="315" y="311"/>
                    <a:pt x="297" y="311"/>
                  </a:cubicBezTo>
                  <a:cubicBezTo>
                    <a:pt x="223" y="311"/>
                    <a:pt x="135" y="295"/>
                    <a:pt x="89" y="236"/>
                  </a:cubicBezTo>
                  <a:cubicBezTo>
                    <a:pt x="77" y="228"/>
                    <a:pt x="65" y="224"/>
                    <a:pt x="53" y="224"/>
                  </a:cubicBezTo>
                  <a:cubicBezTo>
                    <a:pt x="41" y="224"/>
                    <a:pt x="29" y="228"/>
                    <a:pt x="17" y="236"/>
                  </a:cubicBezTo>
                  <a:cubicBezTo>
                    <a:pt x="1" y="260"/>
                    <a:pt x="1" y="285"/>
                    <a:pt x="17" y="309"/>
                  </a:cubicBezTo>
                  <a:cubicBezTo>
                    <a:pt x="81" y="365"/>
                    <a:pt x="178" y="406"/>
                    <a:pt x="307" y="406"/>
                  </a:cubicBezTo>
                  <a:cubicBezTo>
                    <a:pt x="324" y="406"/>
                    <a:pt x="340" y="406"/>
                    <a:pt x="364" y="422"/>
                  </a:cubicBezTo>
                  <a:cubicBezTo>
                    <a:pt x="614" y="398"/>
                    <a:pt x="865" y="277"/>
                    <a:pt x="1050" y="83"/>
                  </a:cubicBezTo>
                  <a:cubicBezTo>
                    <a:pt x="1067" y="67"/>
                    <a:pt x="1067" y="34"/>
                    <a:pt x="1050" y="18"/>
                  </a:cubicBezTo>
                  <a:cubicBezTo>
                    <a:pt x="1038" y="6"/>
                    <a:pt x="1024" y="0"/>
                    <a:pt x="10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52;p44">
              <a:extLst>
                <a:ext uri="{FF2B5EF4-FFF2-40B4-BE49-F238E27FC236}">
                  <a16:creationId xmlns:a16="http://schemas.microsoft.com/office/drawing/2014/main" id="{B90E1CB7-C5E5-2902-7CBC-B9F6A5F6878F}"/>
                </a:ext>
              </a:extLst>
            </p:cNvPr>
            <p:cNvSpPr/>
            <p:nvPr/>
          </p:nvSpPr>
          <p:spPr>
            <a:xfrm>
              <a:off x="4780025" y="4102575"/>
              <a:ext cx="42025" cy="108650"/>
            </a:xfrm>
            <a:custGeom>
              <a:avLst/>
              <a:gdLst/>
              <a:ahLst/>
              <a:cxnLst/>
              <a:rect l="l" t="t" r="r" b="b"/>
              <a:pathLst>
                <a:path w="1681" h="4346" extrusionOk="0">
                  <a:moveTo>
                    <a:pt x="1680" y="1"/>
                  </a:moveTo>
                  <a:lnTo>
                    <a:pt x="1680" y="1"/>
                  </a:lnTo>
                  <a:cubicBezTo>
                    <a:pt x="1212" y="792"/>
                    <a:pt x="655" y="1567"/>
                    <a:pt x="0" y="2230"/>
                  </a:cubicBezTo>
                  <a:cubicBezTo>
                    <a:pt x="227" y="2932"/>
                    <a:pt x="461" y="3651"/>
                    <a:pt x="784" y="4345"/>
                  </a:cubicBezTo>
                  <a:cubicBezTo>
                    <a:pt x="832" y="4329"/>
                    <a:pt x="897" y="4313"/>
                    <a:pt x="945" y="4289"/>
                  </a:cubicBezTo>
                  <a:cubicBezTo>
                    <a:pt x="945" y="4281"/>
                    <a:pt x="953" y="4281"/>
                    <a:pt x="953" y="4281"/>
                  </a:cubicBezTo>
                  <a:lnTo>
                    <a:pt x="945" y="4256"/>
                  </a:lnTo>
                  <a:cubicBezTo>
                    <a:pt x="1478" y="2908"/>
                    <a:pt x="1583" y="1430"/>
                    <a:pt x="1680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53;p44">
              <a:extLst>
                <a:ext uri="{FF2B5EF4-FFF2-40B4-BE49-F238E27FC236}">
                  <a16:creationId xmlns:a16="http://schemas.microsoft.com/office/drawing/2014/main" id="{59CA038B-372A-D406-848A-1034486194A5}"/>
                </a:ext>
              </a:extLst>
            </p:cNvPr>
            <p:cNvSpPr/>
            <p:nvPr/>
          </p:nvSpPr>
          <p:spPr>
            <a:xfrm>
              <a:off x="4701700" y="4048650"/>
              <a:ext cx="35350" cy="8325"/>
            </a:xfrm>
            <a:custGeom>
              <a:avLst/>
              <a:gdLst/>
              <a:ahLst/>
              <a:cxnLst/>
              <a:rect l="l" t="t" r="r" b="b"/>
              <a:pathLst>
                <a:path w="1414" h="333" extrusionOk="0">
                  <a:moveTo>
                    <a:pt x="608" y="0"/>
                  </a:moveTo>
                  <a:cubicBezTo>
                    <a:pt x="405" y="0"/>
                    <a:pt x="201" y="52"/>
                    <a:pt x="33" y="155"/>
                  </a:cubicBezTo>
                  <a:cubicBezTo>
                    <a:pt x="0" y="179"/>
                    <a:pt x="0" y="212"/>
                    <a:pt x="8" y="228"/>
                  </a:cubicBezTo>
                  <a:cubicBezTo>
                    <a:pt x="25" y="249"/>
                    <a:pt x="44" y="257"/>
                    <a:pt x="60" y="257"/>
                  </a:cubicBezTo>
                  <a:cubicBezTo>
                    <a:pt x="68" y="257"/>
                    <a:pt x="76" y="255"/>
                    <a:pt x="81" y="252"/>
                  </a:cubicBezTo>
                  <a:cubicBezTo>
                    <a:pt x="239" y="154"/>
                    <a:pt x="423" y="98"/>
                    <a:pt x="608" y="98"/>
                  </a:cubicBezTo>
                  <a:cubicBezTo>
                    <a:pt x="650" y="98"/>
                    <a:pt x="693" y="101"/>
                    <a:pt x="735" y="107"/>
                  </a:cubicBezTo>
                  <a:cubicBezTo>
                    <a:pt x="816" y="115"/>
                    <a:pt x="913" y="147"/>
                    <a:pt x="1010" y="179"/>
                  </a:cubicBezTo>
                  <a:cubicBezTo>
                    <a:pt x="1115" y="220"/>
                    <a:pt x="1220" y="260"/>
                    <a:pt x="1325" y="317"/>
                  </a:cubicBezTo>
                  <a:cubicBezTo>
                    <a:pt x="1325" y="333"/>
                    <a:pt x="1333" y="333"/>
                    <a:pt x="1341" y="333"/>
                  </a:cubicBezTo>
                  <a:cubicBezTo>
                    <a:pt x="1365" y="333"/>
                    <a:pt x="1373" y="317"/>
                    <a:pt x="1405" y="301"/>
                  </a:cubicBezTo>
                  <a:cubicBezTo>
                    <a:pt x="1413" y="268"/>
                    <a:pt x="1405" y="236"/>
                    <a:pt x="1381" y="228"/>
                  </a:cubicBezTo>
                  <a:cubicBezTo>
                    <a:pt x="1284" y="171"/>
                    <a:pt x="1163" y="115"/>
                    <a:pt x="1050" y="74"/>
                  </a:cubicBezTo>
                  <a:cubicBezTo>
                    <a:pt x="953" y="34"/>
                    <a:pt x="848" y="18"/>
                    <a:pt x="759" y="10"/>
                  </a:cubicBezTo>
                  <a:cubicBezTo>
                    <a:pt x="709" y="3"/>
                    <a:pt x="659" y="0"/>
                    <a:pt x="6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54;p44">
              <a:extLst>
                <a:ext uri="{FF2B5EF4-FFF2-40B4-BE49-F238E27FC236}">
                  <a16:creationId xmlns:a16="http://schemas.microsoft.com/office/drawing/2014/main" id="{0A9199BA-73AA-53D8-1473-465389623D08}"/>
                </a:ext>
              </a:extLst>
            </p:cNvPr>
            <p:cNvSpPr/>
            <p:nvPr/>
          </p:nvSpPr>
          <p:spPr>
            <a:xfrm>
              <a:off x="4712800" y="4062275"/>
              <a:ext cx="12325" cy="14375"/>
            </a:xfrm>
            <a:custGeom>
              <a:avLst/>
              <a:gdLst/>
              <a:ahLst/>
              <a:cxnLst/>
              <a:rect l="l" t="t" r="r" b="b"/>
              <a:pathLst>
                <a:path w="493" h="575" extrusionOk="0">
                  <a:moveTo>
                    <a:pt x="121" y="1"/>
                  </a:moveTo>
                  <a:cubicBezTo>
                    <a:pt x="96" y="1"/>
                    <a:pt x="78" y="4"/>
                    <a:pt x="73" y="14"/>
                  </a:cubicBezTo>
                  <a:cubicBezTo>
                    <a:pt x="49" y="54"/>
                    <a:pt x="33" y="95"/>
                    <a:pt x="0" y="135"/>
                  </a:cubicBezTo>
                  <a:cubicBezTo>
                    <a:pt x="73" y="313"/>
                    <a:pt x="162" y="490"/>
                    <a:pt x="332" y="563"/>
                  </a:cubicBezTo>
                  <a:cubicBezTo>
                    <a:pt x="349" y="569"/>
                    <a:pt x="362" y="574"/>
                    <a:pt x="379" y="574"/>
                  </a:cubicBezTo>
                  <a:cubicBezTo>
                    <a:pt x="387" y="574"/>
                    <a:pt x="395" y="573"/>
                    <a:pt x="404" y="571"/>
                  </a:cubicBezTo>
                  <a:cubicBezTo>
                    <a:pt x="453" y="563"/>
                    <a:pt x="477" y="523"/>
                    <a:pt x="485" y="474"/>
                  </a:cubicBezTo>
                  <a:cubicBezTo>
                    <a:pt x="493" y="402"/>
                    <a:pt x="485" y="321"/>
                    <a:pt x="445" y="256"/>
                  </a:cubicBezTo>
                  <a:cubicBezTo>
                    <a:pt x="412" y="200"/>
                    <a:pt x="364" y="135"/>
                    <a:pt x="299" y="87"/>
                  </a:cubicBezTo>
                  <a:cubicBezTo>
                    <a:pt x="259" y="54"/>
                    <a:pt x="227" y="14"/>
                    <a:pt x="178" y="6"/>
                  </a:cubicBezTo>
                  <a:cubicBezTo>
                    <a:pt x="158" y="3"/>
                    <a:pt x="138" y="1"/>
                    <a:pt x="1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55;p44">
              <a:extLst>
                <a:ext uri="{FF2B5EF4-FFF2-40B4-BE49-F238E27FC236}">
                  <a16:creationId xmlns:a16="http://schemas.microsoft.com/office/drawing/2014/main" id="{2539833A-AF89-9D15-3592-14FCEE15AF42}"/>
                </a:ext>
              </a:extLst>
            </p:cNvPr>
            <p:cNvSpPr/>
            <p:nvPr/>
          </p:nvSpPr>
          <p:spPr>
            <a:xfrm>
              <a:off x="4756000" y="4621225"/>
              <a:ext cx="81175" cy="91875"/>
            </a:xfrm>
            <a:custGeom>
              <a:avLst/>
              <a:gdLst/>
              <a:ahLst/>
              <a:cxnLst/>
              <a:rect l="l" t="t" r="r" b="b"/>
              <a:pathLst>
                <a:path w="3247" h="3675" extrusionOk="0">
                  <a:moveTo>
                    <a:pt x="57" y="0"/>
                  </a:moveTo>
                  <a:lnTo>
                    <a:pt x="57" y="0"/>
                  </a:lnTo>
                  <a:cubicBezTo>
                    <a:pt x="1" y="670"/>
                    <a:pt x="81" y="1373"/>
                    <a:pt x="356" y="1987"/>
                  </a:cubicBezTo>
                  <a:cubicBezTo>
                    <a:pt x="622" y="2600"/>
                    <a:pt x="1107" y="3149"/>
                    <a:pt x="1737" y="3416"/>
                  </a:cubicBezTo>
                  <a:cubicBezTo>
                    <a:pt x="1987" y="3529"/>
                    <a:pt x="2254" y="3593"/>
                    <a:pt x="2512" y="3658"/>
                  </a:cubicBezTo>
                  <a:lnTo>
                    <a:pt x="2552" y="3674"/>
                  </a:lnTo>
                  <a:cubicBezTo>
                    <a:pt x="2738" y="2770"/>
                    <a:pt x="2964" y="1898"/>
                    <a:pt x="3239" y="1017"/>
                  </a:cubicBezTo>
                  <a:lnTo>
                    <a:pt x="3247" y="977"/>
                  </a:lnTo>
                  <a:cubicBezTo>
                    <a:pt x="3069" y="913"/>
                    <a:pt x="2883" y="848"/>
                    <a:pt x="2714" y="775"/>
                  </a:cubicBezTo>
                  <a:cubicBezTo>
                    <a:pt x="2334" y="622"/>
                    <a:pt x="1963" y="428"/>
                    <a:pt x="1583" y="299"/>
                  </a:cubicBezTo>
                  <a:cubicBezTo>
                    <a:pt x="1155" y="145"/>
                    <a:pt x="719" y="65"/>
                    <a:pt x="267" y="16"/>
                  </a:cubicBezTo>
                  <a:cubicBezTo>
                    <a:pt x="202" y="8"/>
                    <a:pt x="130" y="8"/>
                    <a:pt x="57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56;p44">
              <a:extLst>
                <a:ext uri="{FF2B5EF4-FFF2-40B4-BE49-F238E27FC236}">
                  <a16:creationId xmlns:a16="http://schemas.microsoft.com/office/drawing/2014/main" id="{D09F37E1-36EC-8C07-9448-FB680ABC5CE8}"/>
                </a:ext>
              </a:extLst>
            </p:cNvPr>
            <p:cNvSpPr/>
            <p:nvPr/>
          </p:nvSpPr>
          <p:spPr>
            <a:xfrm>
              <a:off x="4807475" y="4645850"/>
              <a:ext cx="113275" cy="159500"/>
            </a:xfrm>
            <a:custGeom>
              <a:avLst/>
              <a:gdLst/>
              <a:ahLst/>
              <a:cxnLst/>
              <a:rect l="l" t="t" r="r" b="b"/>
              <a:pathLst>
                <a:path w="4531" h="6380" extrusionOk="0">
                  <a:moveTo>
                    <a:pt x="1188" y="0"/>
                  </a:moveTo>
                  <a:lnTo>
                    <a:pt x="1180" y="41"/>
                  </a:lnTo>
                  <a:cubicBezTo>
                    <a:pt x="905" y="913"/>
                    <a:pt x="679" y="1801"/>
                    <a:pt x="493" y="2697"/>
                  </a:cubicBezTo>
                  <a:cubicBezTo>
                    <a:pt x="243" y="3917"/>
                    <a:pt x="81" y="5152"/>
                    <a:pt x="1" y="6380"/>
                  </a:cubicBezTo>
                  <a:cubicBezTo>
                    <a:pt x="1131" y="6363"/>
                    <a:pt x="2262" y="6307"/>
                    <a:pt x="3392" y="6210"/>
                  </a:cubicBezTo>
                  <a:cubicBezTo>
                    <a:pt x="3271" y="4328"/>
                    <a:pt x="3909" y="2503"/>
                    <a:pt x="4531" y="751"/>
                  </a:cubicBezTo>
                  <a:lnTo>
                    <a:pt x="4523" y="679"/>
                  </a:lnTo>
                  <a:cubicBezTo>
                    <a:pt x="4452" y="684"/>
                    <a:pt x="4381" y="686"/>
                    <a:pt x="4310" y="686"/>
                  </a:cubicBezTo>
                  <a:cubicBezTo>
                    <a:pt x="3821" y="686"/>
                    <a:pt x="3325" y="572"/>
                    <a:pt x="2859" y="452"/>
                  </a:cubicBezTo>
                  <a:cubicBezTo>
                    <a:pt x="2302" y="315"/>
                    <a:pt x="1737" y="170"/>
                    <a:pt x="1188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57;p44">
              <a:extLst>
                <a:ext uri="{FF2B5EF4-FFF2-40B4-BE49-F238E27FC236}">
                  <a16:creationId xmlns:a16="http://schemas.microsoft.com/office/drawing/2014/main" id="{B102CAEF-2846-FB71-8E18-B7C9E3123C49}"/>
                </a:ext>
              </a:extLst>
            </p:cNvPr>
            <p:cNvSpPr/>
            <p:nvPr/>
          </p:nvSpPr>
          <p:spPr>
            <a:xfrm>
              <a:off x="4696450" y="4620250"/>
              <a:ext cx="123375" cy="184975"/>
            </a:xfrm>
            <a:custGeom>
              <a:avLst/>
              <a:gdLst/>
              <a:ahLst/>
              <a:cxnLst/>
              <a:rect l="l" t="t" r="r" b="b"/>
              <a:pathLst>
                <a:path w="4935" h="7399" extrusionOk="0">
                  <a:moveTo>
                    <a:pt x="1589" y="1"/>
                  </a:moveTo>
                  <a:cubicBezTo>
                    <a:pt x="1074" y="1"/>
                    <a:pt x="556" y="42"/>
                    <a:pt x="41" y="120"/>
                  </a:cubicBezTo>
                  <a:cubicBezTo>
                    <a:pt x="0" y="2478"/>
                    <a:pt x="0" y="7210"/>
                    <a:pt x="0" y="7210"/>
                  </a:cubicBezTo>
                  <a:cubicBezTo>
                    <a:pt x="1309" y="7339"/>
                    <a:pt x="2630" y="7398"/>
                    <a:pt x="3952" y="7398"/>
                  </a:cubicBezTo>
                  <a:cubicBezTo>
                    <a:pt x="4115" y="7398"/>
                    <a:pt x="4279" y="7397"/>
                    <a:pt x="4442" y="7396"/>
                  </a:cubicBezTo>
                  <a:cubicBezTo>
                    <a:pt x="4522" y="6152"/>
                    <a:pt x="4684" y="4925"/>
                    <a:pt x="4934" y="3713"/>
                  </a:cubicBezTo>
                  <a:lnTo>
                    <a:pt x="4894" y="3697"/>
                  </a:lnTo>
                  <a:cubicBezTo>
                    <a:pt x="4636" y="3641"/>
                    <a:pt x="4369" y="3568"/>
                    <a:pt x="4119" y="3455"/>
                  </a:cubicBezTo>
                  <a:cubicBezTo>
                    <a:pt x="3505" y="3188"/>
                    <a:pt x="3020" y="2647"/>
                    <a:pt x="2738" y="2026"/>
                  </a:cubicBezTo>
                  <a:cubicBezTo>
                    <a:pt x="2463" y="1412"/>
                    <a:pt x="2383" y="709"/>
                    <a:pt x="2439" y="39"/>
                  </a:cubicBezTo>
                  <a:cubicBezTo>
                    <a:pt x="2157" y="13"/>
                    <a:pt x="1874" y="1"/>
                    <a:pt x="1589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58;p44">
              <a:extLst>
                <a:ext uri="{FF2B5EF4-FFF2-40B4-BE49-F238E27FC236}">
                  <a16:creationId xmlns:a16="http://schemas.microsoft.com/office/drawing/2014/main" id="{AEC7A791-94F1-7AFD-24CB-871512DE5113}"/>
                </a:ext>
              </a:extLst>
            </p:cNvPr>
            <p:cNvSpPr/>
            <p:nvPr/>
          </p:nvSpPr>
          <p:spPr>
            <a:xfrm>
              <a:off x="4673825" y="4144175"/>
              <a:ext cx="289325" cy="518700"/>
            </a:xfrm>
            <a:custGeom>
              <a:avLst/>
              <a:gdLst/>
              <a:ahLst/>
              <a:cxnLst/>
              <a:rect l="l" t="t" r="r" b="b"/>
              <a:pathLst>
                <a:path w="11573" h="20748" extrusionOk="0">
                  <a:moveTo>
                    <a:pt x="8908" y="0"/>
                  </a:moveTo>
                  <a:cubicBezTo>
                    <a:pt x="7616" y="848"/>
                    <a:pt x="6598" y="2051"/>
                    <a:pt x="5201" y="2609"/>
                  </a:cubicBezTo>
                  <a:cubicBezTo>
                    <a:pt x="5201" y="2617"/>
                    <a:pt x="5193" y="2617"/>
                    <a:pt x="5193" y="2617"/>
                  </a:cubicBezTo>
                  <a:cubicBezTo>
                    <a:pt x="5145" y="2633"/>
                    <a:pt x="5080" y="2657"/>
                    <a:pt x="5032" y="2673"/>
                  </a:cubicBezTo>
                  <a:cubicBezTo>
                    <a:pt x="5024" y="2665"/>
                    <a:pt x="5024" y="2657"/>
                    <a:pt x="5008" y="2633"/>
                  </a:cubicBezTo>
                  <a:lnTo>
                    <a:pt x="4951" y="2665"/>
                  </a:lnTo>
                  <a:cubicBezTo>
                    <a:pt x="3837" y="3489"/>
                    <a:pt x="3029" y="4660"/>
                    <a:pt x="2359" y="5863"/>
                  </a:cubicBezTo>
                  <a:cubicBezTo>
                    <a:pt x="1479" y="7413"/>
                    <a:pt x="752" y="9085"/>
                    <a:pt x="582" y="10853"/>
                  </a:cubicBezTo>
                  <a:cubicBezTo>
                    <a:pt x="469" y="11911"/>
                    <a:pt x="574" y="12977"/>
                    <a:pt x="550" y="14043"/>
                  </a:cubicBezTo>
                  <a:cubicBezTo>
                    <a:pt x="542" y="15077"/>
                    <a:pt x="421" y="16110"/>
                    <a:pt x="300" y="17144"/>
                  </a:cubicBezTo>
                  <a:cubicBezTo>
                    <a:pt x="219" y="17847"/>
                    <a:pt x="138" y="18557"/>
                    <a:pt x="1" y="19348"/>
                  </a:cubicBezTo>
                  <a:cubicBezTo>
                    <a:pt x="308" y="19260"/>
                    <a:pt x="631" y="19203"/>
                    <a:pt x="946" y="19147"/>
                  </a:cubicBezTo>
                  <a:cubicBezTo>
                    <a:pt x="1442" y="19066"/>
                    <a:pt x="1946" y="19029"/>
                    <a:pt x="2449" y="19029"/>
                  </a:cubicBezTo>
                  <a:cubicBezTo>
                    <a:pt x="2748" y="19029"/>
                    <a:pt x="3046" y="19042"/>
                    <a:pt x="3344" y="19066"/>
                  </a:cubicBezTo>
                  <a:cubicBezTo>
                    <a:pt x="3417" y="19082"/>
                    <a:pt x="3489" y="19082"/>
                    <a:pt x="3554" y="19090"/>
                  </a:cubicBezTo>
                  <a:cubicBezTo>
                    <a:pt x="3998" y="19139"/>
                    <a:pt x="4442" y="19219"/>
                    <a:pt x="4870" y="19373"/>
                  </a:cubicBezTo>
                  <a:cubicBezTo>
                    <a:pt x="5266" y="19502"/>
                    <a:pt x="5629" y="19688"/>
                    <a:pt x="6001" y="19849"/>
                  </a:cubicBezTo>
                  <a:cubicBezTo>
                    <a:pt x="6178" y="19914"/>
                    <a:pt x="6364" y="19986"/>
                    <a:pt x="6542" y="20051"/>
                  </a:cubicBezTo>
                  <a:cubicBezTo>
                    <a:pt x="7091" y="20229"/>
                    <a:pt x="7656" y="20374"/>
                    <a:pt x="8213" y="20511"/>
                  </a:cubicBezTo>
                  <a:cubicBezTo>
                    <a:pt x="8669" y="20635"/>
                    <a:pt x="9153" y="20748"/>
                    <a:pt x="9632" y="20748"/>
                  </a:cubicBezTo>
                  <a:cubicBezTo>
                    <a:pt x="9714" y="20748"/>
                    <a:pt x="9796" y="20745"/>
                    <a:pt x="9877" y="20737"/>
                  </a:cubicBezTo>
                  <a:cubicBezTo>
                    <a:pt x="10095" y="20713"/>
                    <a:pt x="10313" y="20665"/>
                    <a:pt x="10523" y="20584"/>
                  </a:cubicBezTo>
                  <a:cubicBezTo>
                    <a:pt x="9788" y="19591"/>
                    <a:pt x="9828" y="18250"/>
                    <a:pt x="9933" y="17023"/>
                  </a:cubicBezTo>
                  <a:cubicBezTo>
                    <a:pt x="10127" y="14923"/>
                    <a:pt x="10450" y="12824"/>
                    <a:pt x="10902" y="10765"/>
                  </a:cubicBezTo>
                  <a:cubicBezTo>
                    <a:pt x="11040" y="10135"/>
                    <a:pt x="11185" y="9513"/>
                    <a:pt x="11290" y="8875"/>
                  </a:cubicBezTo>
                  <a:cubicBezTo>
                    <a:pt x="11573" y="7106"/>
                    <a:pt x="11468" y="5273"/>
                    <a:pt x="10983" y="3545"/>
                  </a:cubicBezTo>
                  <a:cubicBezTo>
                    <a:pt x="10604" y="2189"/>
                    <a:pt x="10046" y="816"/>
                    <a:pt x="8908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59;p44">
              <a:extLst>
                <a:ext uri="{FF2B5EF4-FFF2-40B4-BE49-F238E27FC236}">
                  <a16:creationId xmlns:a16="http://schemas.microsoft.com/office/drawing/2014/main" id="{8AFEDD06-4FC8-5EA4-7292-3CBE990759F8}"/>
                </a:ext>
              </a:extLst>
            </p:cNvPr>
            <p:cNvSpPr/>
            <p:nvPr/>
          </p:nvSpPr>
          <p:spPr>
            <a:xfrm>
              <a:off x="4806275" y="4645275"/>
              <a:ext cx="31925" cy="161700"/>
            </a:xfrm>
            <a:custGeom>
              <a:avLst/>
              <a:gdLst/>
              <a:ahLst/>
              <a:cxnLst/>
              <a:rect l="l" t="t" r="r" b="b"/>
              <a:pathLst>
                <a:path w="1277" h="6468" extrusionOk="0">
                  <a:moveTo>
                    <a:pt x="1219" y="1"/>
                  </a:moveTo>
                  <a:cubicBezTo>
                    <a:pt x="1203" y="1"/>
                    <a:pt x="1185" y="14"/>
                    <a:pt x="1179" y="31"/>
                  </a:cubicBezTo>
                  <a:cubicBezTo>
                    <a:pt x="905" y="903"/>
                    <a:pt x="670" y="1800"/>
                    <a:pt x="493" y="2696"/>
                  </a:cubicBezTo>
                  <a:cubicBezTo>
                    <a:pt x="243" y="3924"/>
                    <a:pt x="81" y="5151"/>
                    <a:pt x="0" y="6395"/>
                  </a:cubicBezTo>
                  <a:lnTo>
                    <a:pt x="0" y="6411"/>
                  </a:lnTo>
                  <a:cubicBezTo>
                    <a:pt x="0" y="6443"/>
                    <a:pt x="16" y="6467"/>
                    <a:pt x="49" y="6467"/>
                  </a:cubicBezTo>
                  <a:cubicBezTo>
                    <a:pt x="81" y="6467"/>
                    <a:pt x="97" y="6435"/>
                    <a:pt x="89" y="6403"/>
                  </a:cubicBezTo>
                  <a:lnTo>
                    <a:pt x="89" y="6395"/>
                  </a:lnTo>
                  <a:cubicBezTo>
                    <a:pt x="170" y="5175"/>
                    <a:pt x="331" y="3932"/>
                    <a:pt x="582" y="2720"/>
                  </a:cubicBezTo>
                  <a:cubicBezTo>
                    <a:pt x="767" y="1824"/>
                    <a:pt x="994" y="936"/>
                    <a:pt x="1268" y="64"/>
                  </a:cubicBezTo>
                  <a:cubicBezTo>
                    <a:pt x="1276" y="47"/>
                    <a:pt x="1268" y="15"/>
                    <a:pt x="1236" y="7"/>
                  </a:cubicBezTo>
                  <a:cubicBezTo>
                    <a:pt x="1231" y="3"/>
                    <a:pt x="1225" y="1"/>
                    <a:pt x="1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60;p44">
              <a:extLst>
                <a:ext uri="{FF2B5EF4-FFF2-40B4-BE49-F238E27FC236}">
                  <a16:creationId xmlns:a16="http://schemas.microsoft.com/office/drawing/2014/main" id="{D4214677-25DD-EA18-687D-7C7D57766857}"/>
                </a:ext>
              </a:extLst>
            </p:cNvPr>
            <p:cNvSpPr/>
            <p:nvPr/>
          </p:nvSpPr>
          <p:spPr>
            <a:xfrm>
              <a:off x="4754800" y="4619200"/>
              <a:ext cx="64625" cy="94900"/>
            </a:xfrm>
            <a:custGeom>
              <a:avLst/>
              <a:gdLst/>
              <a:ahLst/>
              <a:cxnLst/>
              <a:rect l="l" t="t" r="r" b="b"/>
              <a:pathLst>
                <a:path w="2585" h="3796" extrusionOk="0">
                  <a:moveTo>
                    <a:pt x="113" y="0"/>
                  </a:moveTo>
                  <a:cubicBezTo>
                    <a:pt x="89" y="0"/>
                    <a:pt x="65" y="16"/>
                    <a:pt x="65" y="49"/>
                  </a:cubicBezTo>
                  <a:lnTo>
                    <a:pt x="65" y="57"/>
                  </a:lnTo>
                  <a:cubicBezTo>
                    <a:pt x="0" y="792"/>
                    <a:pt x="97" y="1494"/>
                    <a:pt x="363" y="2076"/>
                  </a:cubicBezTo>
                  <a:cubicBezTo>
                    <a:pt x="654" y="2746"/>
                    <a:pt x="1171" y="3271"/>
                    <a:pt x="1777" y="3537"/>
                  </a:cubicBezTo>
                  <a:cubicBezTo>
                    <a:pt x="2019" y="3650"/>
                    <a:pt x="2285" y="3723"/>
                    <a:pt x="2552" y="3796"/>
                  </a:cubicBezTo>
                  <a:lnTo>
                    <a:pt x="2584" y="3731"/>
                  </a:lnTo>
                  <a:lnTo>
                    <a:pt x="2584" y="3683"/>
                  </a:lnTo>
                  <a:cubicBezTo>
                    <a:pt x="2326" y="3610"/>
                    <a:pt x="2067" y="3553"/>
                    <a:pt x="1825" y="3440"/>
                  </a:cubicBezTo>
                  <a:cubicBezTo>
                    <a:pt x="1236" y="3174"/>
                    <a:pt x="743" y="2665"/>
                    <a:pt x="460" y="2027"/>
                  </a:cubicBezTo>
                  <a:cubicBezTo>
                    <a:pt x="194" y="1462"/>
                    <a:pt x="105" y="784"/>
                    <a:pt x="170" y="65"/>
                  </a:cubicBezTo>
                  <a:lnTo>
                    <a:pt x="170" y="49"/>
                  </a:lnTo>
                  <a:cubicBezTo>
                    <a:pt x="170" y="16"/>
                    <a:pt x="145" y="0"/>
                    <a:pt x="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61;p44">
              <a:extLst>
                <a:ext uri="{FF2B5EF4-FFF2-40B4-BE49-F238E27FC236}">
                  <a16:creationId xmlns:a16="http://schemas.microsoft.com/office/drawing/2014/main" id="{8BC4628D-2809-7519-AACF-5B62060B11D9}"/>
                </a:ext>
              </a:extLst>
            </p:cNvPr>
            <p:cNvSpPr/>
            <p:nvPr/>
          </p:nvSpPr>
          <p:spPr>
            <a:xfrm>
              <a:off x="4837150" y="443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2625" cap="flat" cmpd="sng">
              <a:solidFill>
                <a:srgbClr val="000000"/>
              </a:solidFill>
              <a:prstDash val="solid"/>
              <a:miter lim="80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62;p44">
              <a:extLst>
                <a:ext uri="{FF2B5EF4-FFF2-40B4-BE49-F238E27FC236}">
                  <a16:creationId xmlns:a16="http://schemas.microsoft.com/office/drawing/2014/main" id="{964A8174-134D-6F6B-9C44-6584708C90D7}"/>
                </a:ext>
              </a:extLst>
            </p:cNvPr>
            <p:cNvSpPr/>
            <p:nvPr/>
          </p:nvSpPr>
          <p:spPr>
            <a:xfrm>
              <a:off x="4813950" y="4249075"/>
              <a:ext cx="44025" cy="227225"/>
            </a:xfrm>
            <a:custGeom>
              <a:avLst/>
              <a:gdLst/>
              <a:ahLst/>
              <a:cxnLst/>
              <a:rect l="l" t="t" r="r" b="b"/>
              <a:pathLst>
                <a:path w="1761" h="9089" extrusionOk="0">
                  <a:moveTo>
                    <a:pt x="1542" y="1"/>
                  </a:moveTo>
                  <a:cubicBezTo>
                    <a:pt x="1523" y="1"/>
                    <a:pt x="1506" y="11"/>
                    <a:pt x="1494" y="36"/>
                  </a:cubicBezTo>
                  <a:cubicBezTo>
                    <a:pt x="1001" y="1497"/>
                    <a:pt x="678" y="3040"/>
                    <a:pt x="363" y="4526"/>
                  </a:cubicBezTo>
                  <a:cubicBezTo>
                    <a:pt x="226" y="5196"/>
                    <a:pt x="73" y="5890"/>
                    <a:pt x="24" y="6585"/>
                  </a:cubicBezTo>
                  <a:cubicBezTo>
                    <a:pt x="16" y="6754"/>
                    <a:pt x="0" y="6972"/>
                    <a:pt x="57" y="7158"/>
                  </a:cubicBezTo>
                  <a:cubicBezTo>
                    <a:pt x="105" y="7344"/>
                    <a:pt x="202" y="7505"/>
                    <a:pt x="307" y="7643"/>
                  </a:cubicBezTo>
                  <a:cubicBezTo>
                    <a:pt x="678" y="8192"/>
                    <a:pt x="1147" y="8676"/>
                    <a:pt x="1656" y="9080"/>
                  </a:cubicBezTo>
                  <a:cubicBezTo>
                    <a:pt x="1672" y="9088"/>
                    <a:pt x="1680" y="9088"/>
                    <a:pt x="1688" y="9088"/>
                  </a:cubicBezTo>
                  <a:cubicBezTo>
                    <a:pt x="1712" y="9088"/>
                    <a:pt x="1720" y="9088"/>
                    <a:pt x="1736" y="9056"/>
                  </a:cubicBezTo>
                  <a:cubicBezTo>
                    <a:pt x="1761" y="9040"/>
                    <a:pt x="1752" y="9007"/>
                    <a:pt x="1728" y="8991"/>
                  </a:cubicBezTo>
                  <a:cubicBezTo>
                    <a:pt x="1228" y="8595"/>
                    <a:pt x="767" y="8119"/>
                    <a:pt x="396" y="7586"/>
                  </a:cubicBezTo>
                  <a:cubicBezTo>
                    <a:pt x="307" y="7457"/>
                    <a:pt x="202" y="7303"/>
                    <a:pt x="154" y="7134"/>
                  </a:cubicBezTo>
                  <a:cubicBezTo>
                    <a:pt x="105" y="6948"/>
                    <a:pt x="113" y="6754"/>
                    <a:pt x="121" y="6585"/>
                  </a:cubicBezTo>
                  <a:cubicBezTo>
                    <a:pt x="178" y="5890"/>
                    <a:pt x="315" y="5204"/>
                    <a:pt x="460" y="4534"/>
                  </a:cubicBezTo>
                  <a:cubicBezTo>
                    <a:pt x="767" y="3056"/>
                    <a:pt x="1090" y="1530"/>
                    <a:pt x="1591" y="68"/>
                  </a:cubicBezTo>
                  <a:cubicBezTo>
                    <a:pt x="1599" y="44"/>
                    <a:pt x="1591" y="11"/>
                    <a:pt x="1559" y="3"/>
                  </a:cubicBezTo>
                  <a:cubicBezTo>
                    <a:pt x="1553" y="2"/>
                    <a:pt x="1547" y="1"/>
                    <a:pt x="15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63;p44">
              <a:extLst>
                <a:ext uri="{FF2B5EF4-FFF2-40B4-BE49-F238E27FC236}">
                  <a16:creationId xmlns:a16="http://schemas.microsoft.com/office/drawing/2014/main" id="{52C8A88F-C60F-2AC2-0227-7E25CEF85B7B}"/>
                </a:ext>
              </a:extLst>
            </p:cNvPr>
            <p:cNvSpPr/>
            <p:nvPr/>
          </p:nvSpPr>
          <p:spPr>
            <a:xfrm>
              <a:off x="4542000" y="4261475"/>
              <a:ext cx="67650" cy="67650"/>
            </a:xfrm>
            <a:custGeom>
              <a:avLst/>
              <a:gdLst/>
              <a:ahLst/>
              <a:cxnLst/>
              <a:rect l="l" t="t" r="r" b="b"/>
              <a:pathLst>
                <a:path w="2706" h="2706" extrusionOk="0">
                  <a:moveTo>
                    <a:pt x="461" y="0"/>
                  </a:moveTo>
                  <a:cubicBezTo>
                    <a:pt x="372" y="81"/>
                    <a:pt x="275" y="145"/>
                    <a:pt x="195" y="202"/>
                  </a:cubicBezTo>
                  <a:cubicBezTo>
                    <a:pt x="98" y="275"/>
                    <a:pt x="17" y="363"/>
                    <a:pt x="1" y="476"/>
                  </a:cubicBezTo>
                  <a:cubicBezTo>
                    <a:pt x="493" y="1074"/>
                    <a:pt x="1010" y="1672"/>
                    <a:pt x="1527" y="2253"/>
                  </a:cubicBezTo>
                  <a:lnTo>
                    <a:pt x="1511" y="2277"/>
                  </a:lnTo>
                  <a:cubicBezTo>
                    <a:pt x="1907" y="2414"/>
                    <a:pt x="2302" y="2560"/>
                    <a:pt x="2698" y="2705"/>
                  </a:cubicBezTo>
                  <a:lnTo>
                    <a:pt x="2706" y="2689"/>
                  </a:lnTo>
                  <a:cubicBezTo>
                    <a:pt x="1915" y="1825"/>
                    <a:pt x="1172" y="929"/>
                    <a:pt x="461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64;p44">
              <a:extLst>
                <a:ext uri="{FF2B5EF4-FFF2-40B4-BE49-F238E27FC236}">
                  <a16:creationId xmlns:a16="http://schemas.microsoft.com/office/drawing/2014/main" id="{D44CF003-594D-34C6-B94A-1B0361C9BF11}"/>
                </a:ext>
              </a:extLst>
            </p:cNvPr>
            <p:cNvSpPr/>
            <p:nvPr/>
          </p:nvSpPr>
          <p:spPr>
            <a:xfrm>
              <a:off x="4556950" y="4309700"/>
              <a:ext cx="175250" cy="162750"/>
            </a:xfrm>
            <a:custGeom>
              <a:avLst/>
              <a:gdLst/>
              <a:ahLst/>
              <a:cxnLst/>
              <a:rect l="l" t="t" r="r" b="b"/>
              <a:pathLst>
                <a:path w="7010" h="6510" extrusionOk="0">
                  <a:moveTo>
                    <a:pt x="2383" y="1"/>
                  </a:moveTo>
                  <a:cubicBezTo>
                    <a:pt x="2310" y="1"/>
                    <a:pt x="2237" y="9"/>
                    <a:pt x="2189" y="58"/>
                  </a:cubicBezTo>
                  <a:cubicBezTo>
                    <a:pt x="2124" y="122"/>
                    <a:pt x="2124" y="219"/>
                    <a:pt x="2165" y="300"/>
                  </a:cubicBezTo>
                  <a:cubicBezTo>
                    <a:pt x="2205" y="381"/>
                    <a:pt x="2269" y="437"/>
                    <a:pt x="2342" y="494"/>
                  </a:cubicBezTo>
                  <a:cubicBezTo>
                    <a:pt x="2601" y="720"/>
                    <a:pt x="2867" y="946"/>
                    <a:pt x="3125" y="1188"/>
                  </a:cubicBezTo>
                  <a:cubicBezTo>
                    <a:pt x="2786" y="1059"/>
                    <a:pt x="2439" y="930"/>
                    <a:pt x="2084" y="800"/>
                  </a:cubicBezTo>
                  <a:cubicBezTo>
                    <a:pt x="1696" y="647"/>
                    <a:pt x="1300" y="502"/>
                    <a:pt x="905" y="364"/>
                  </a:cubicBezTo>
                  <a:cubicBezTo>
                    <a:pt x="824" y="332"/>
                    <a:pt x="751" y="316"/>
                    <a:pt x="687" y="284"/>
                  </a:cubicBezTo>
                  <a:cubicBezTo>
                    <a:pt x="586" y="252"/>
                    <a:pt x="472" y="217"/>
                    <a:pt x="366" y="217"/>
                  </a:cubicBezTo>
                  <a:cubicBezTo>
                    <a:pt x="311" y="217"/>
                    <a:pt x="258" y="226"/>
                    <a:pt x="210" y="251"/>
                  </a:cubicBezTo>
                  <a:cubicBezTo>
                    <a:pt x="16" y="356"/>
                    <a:pt x="0" y="639"/>
                    <a:pt x="105" y="833"/>
                  </a:cubicBezTo>
                  <a:cubicBezTo>
                    <a:pt x="226" y="1018"/>
                    <a:pt x="428" y="1132"/>
                    <a:pt x="622" y="1236"/>
                  </a:cubicBezTo>
                  <a:cubicBezTo>
                    <a:pt x="727" y="1285"/>
                    <a:pt x="816" y="1333"/>
                    <a:pt x="913" y="1382"/>
                  </a:cubicBezTo>
                  <a:lnTo>
                    <a:pt x="905" y="1406"/>
                  </a:lnTo>
                  <a:cubicBezTo>
                    <a:pt x="767" y="1559"/>
                    <a:pt x="767" y="1810"/>
                    <a:pt x="864" y="2004"/>
                  </a:cubicBezTo>
                  <a:cubicBezTo>
                    <a:pt x="969" y="2189"/>
                    <a:pt x="1139" y="2327"/>
                    <a:pt x="1317" y="2448"/>
                  </a:cubicBezTo>
                  <a:cubicBezTo>
                    <a:pt x="1333" y="2456"/>
                    <a:pt x="1341" y="2456"/>
                    <a:pt x="1349" y="2464"/>
                  </a:cubicBezTo>
                  <a:lnTo>
                    <a:pt x="1333" y="2496"/>
                  </a:lnTo>
                  <a:cubicBezTo>
                    <a:pt x="1228" y="2706"/>
                    <a:pt x="1276" y="2973"/>
                    <a:pt x="1422" y="3150"/>
                  </a:cubicBezTo>
                  <a:cubicBezTo>
                    <a:pt x="1551" y="3344"/>
                    <a:pt x="1753" y="3465"/>
                    <a:pt x="1955" y="3586"/>
                  </a:cubicBezTo>
                  <a:cubicBezTo>
                    <a:pt x="2181" y="3716"/>
                    <a:pt x="2407" y="3837"/>
                    <a:pt x="2649" y="3926"/>
                  </a:cubicBezTo>
                  <a:cubicBezTo>
                    <a:pt x="2996" y="4063"/>
                    <a:pt x="3360" y="4119"/>
                    <a:pt x="3683" y="4289"/>
                  </a:cubicBezTo>
                  <a:cubicBezTo>
                    <a:pt x="3941" y="4434"/>
                    <a:pt x="4167" y="4644"/>
                    <a:pt x="4385" y="4846"/>
                  </a:cubicBezTo>
                  <a:cubicBezTo>
                    <a:pt x="5047" y="5444"/>
                    <a:pt x="5710" y="6041"/>
                    <a:pt x="6461" y="6510"/>
                  </a:cubicBezTo>
                  <a:cubicBezTo>
                    <a:pt x="6662" y="5864"/>
                    <a:pt x="6557" y="5161"/>
                    <a:pt x="6670" y="4491"/>
                  </a:cubicBezTo>
                  <a:cubicBezTo>
                    <a:pt x="6711" y="4249"/>
                    <a:pt x="6792" y="3990"/>
                    <a:pt x="7010" y="3869"/>
                  </a:cubicBezTo>
                  <a:cubicBezTo>
                    <a:pt x="6541" y="3586"/>
                    <a:pt x="6057" y="3231"/>
                    <a:pt x="5580" y="2973"/>
                  </a:cubicBezTo>
                  <a:cubicBezTo>
                    <a:pt x="5435" y="2876"/>
                    <a:pt x="5290" y="2787"/>
                    <a:pt x="5168" y="2674"/>
                  </a:cubicBezTo>
                  <a:cubicBezTo>
                    <a:pt x="4845" y="2383"/>
                    <a:pt x="4692" y="1939"/>
                    <a:pt x="4539" y="1527"/>
                  </a:cubicBezTo>
                  <a:cubicBezTo>
                    <a:pt x="4490" y="1406"/>
                    <a:pt x="4450" y="1285"/>
                    <a:pt x="4369" y="1180"/>
                  </a:cubicBezTo>
                  <a:cubicBezTo>
                    <a:pt x="4304" y="1107"/>
                    <a:pt x="4224" y="1051"/>
                    <a:pt x="4143" y="1002"/>
                  </a:cubicBezTo>
                  <a:cubicBezTo>
                    <a:pt x="3780" y="744"/>
                    <a:pt x="3416" y="485"/>
                    <a:pt x="3045" y="251"/>
                  </a:cubicBezTo>
                  <a:cubicBezTo>
                    <a:pt x="2843" y="130"/>
                    <a:pt x="2625" y="1"/>
                    <a:pt x="2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65;p44">
              <a:extLst>
                <a:ext uri="{FF2B5EF4-FFF2-40B4-BE49-F238E27FC236}">
                  <a16:creationId xmlns:a16="http://schemas.microsoft.com/office/drawing/2014/main" id="{05F3DD92-5EE6-3100-32AE-71DAE85D6BD7}"/>
                </a:ext>
              </a:extLst>
            </p:cNvPr>
            <p:cNvSpPr/>
            <p:nvPr/>
          </p:nvSpPr>
          <p:spPr>
            <a:xfrm>
              <a:off x="4651625" y="3910375"/>
              <a:ext cx="220875" cy="161275"/>
            </a:xfrm>
            <a:custGeom>
              <a:avLst/>
              <a:gdLst/>
              <a:ahLst/>
              <a:cxnLst/>
              <a:rect l="l" t="t" r="r" b="b"/>
              <a:pathLst>
                <a:path w="8835" h="6451" extrusionOk="0">
                  <a:moveTo>
                    <a:pt x="3653" y="1"/>
                  </a:moveTo>
                  <a:cubicBezTo>
                    <a:pt x="3455" y="1"/>
                    <a:pt x="3258" y="15"/>
                    <a:pt x="3061" y="50"/>
                  </a:cubicBezTo>
                  <a:cubicBezTo>
                    <a:pt x="2770" y="98"/>
                    <a:pt x="2488" y="195"/>
                    <a:pt x="2221" y="316"/>
                  </a:cubicBezTo>
                  <a:cubicBezTo>
                    <a:pt x="1721" y="542"/>
                    <a:pt x="1228" y="801"/>
                    <a:pt x="824" y="1188"/>
                  </a:cubicBezTo>
                  <a:cubicBezTo>
                    <a:pt x="421" y="1568"/>
                    <a:pt x="122" y="2077"/>
                    <a:pt x="65" y="2618"/>
                  </a:cubicBezTo>
                  <a:cubicBezTo>
                    <a:pt x="1" y="3151"/>
                    <a:pt x="259" y="3780"/>
                    <a:pt x="784" y="3934"/>
                  </a:cubicBezTo>
                  <a:cubicBezTo>
                    <a:pt x="867" y="3957"/>
                    <a:pt x="952" y="3967"/>
                    <a:pt x="1037" y="3967"/>
                  </a:cubicBezTo>
                  <a:cubicBezTo>
                    <a:pt x="1309" y="3967"/>
                    <a:pt x="1588" y="3863"/>
                    <a:pt x="1834" y="3740"/>
                  </a:cubicBezTo>
                  <a:cubicBezTo>
                    <a:pt x="2157" y="3579"/>
                    <a:pt x="2488" y="3377"/>
                    <a:pt x="2851" y="3344"/>
                  </a:cubicBezTo>
                  <a:cubicBezTo>
                    <a:pt x="2885" y="3341"/>
                    <a:pt x="2919" y="3340"/>
                    <a:pt x="2952" y="3340"/>
                  </a:cubicBezTo>
                  <a:cubicBezTo>
                    <a:pt x="3272" y="3340"/>
                    <a:pt x="3584" y="3473"/>
                    <a:pt x="3869" y="3619"/>
                  </a:cubicBezTo>
                  <a:cubicBezTo>
                    <a:pt x="3990" y="3675"/>
                    <a:pt x="4119" y="3748"/>
                    <a:pt x="4200" y="3861"/>
                  </a:cubicBezTo>
                  <a:cubicBezTo>
                    <a:pt x="4281" y="3958"/>
                    <a:pt x="4321" y="4087"/>
                    <a:pt x="4377" y="4192"/>
                  </a:cubicBezTo>
                  <a:cubicBezTo>
                    <a:pt x="4547" y="4693"/>
                    <a:pt x="4717" y="5194"/>
                    <a:pt x="4935" y="5662"/>
                  </a:cubicBezTo>
                  <a:cubicBezTo>
                    <a:pt x="5153" y="5646"/>
                    <a:pt x="5387" y="5646"/>
                    <a:pt x="5629" y="5638"/>
                  </a:cubicBezTo>
                  <a:cubicBezTo>
                    <a:pt x="5678" y="5218"/>
                    <a:pt x="5742" y="4758"/>
                    <a:pt x="6041" y="4459"/>
                  </a:cubicBezTo>
                  <a:cubicBezTo>
                    <a:pt x="6138" y="4362"/>
                    <a:pt x="6265" y="4282"/>
                    <a:pt x="6391" y="4282"/>
                  </a:cubicBezTo>
                  <a:cubicBezTo>
                    <a:pt x="6411" y="4282"/>
                    <a:pt x="6432" y="4285"/>
                    <a:pt x="6453" y="4289"/>
                  </a:cubicBezTo>
                  <a:cubicBezTo>
                    <a:pt x="6582" y="4305"/>
                    <a:pt x="6695" y="4410"/>
                    <a:pt x="6784" y="4507"/>
                  </a:cubicBezTo>
                  <a:cubicBezTo>
                    <a:pt x="7188" y="5000"/>
                    <a:pt x="7252" y="5751"/>
                    <a:pt x="6921" y="6292"/>
                  </a:cubicBezTo>
                  <a:cubicBezTo>
                    <a:pt x="7062" y="6401"/>
                    <a:pt x="7231" y="6450"/>
                    <a:pt x="7403" y="6450"/>
                  </a:cubicBezTo>
                  <a:cubicBezTo>
                    <a:pt x="7676" y="6450"/>
                    <a:pt x="7959" y="6328"/>
                    <a:pt x="8157" y="6130"/>
                  </a:cubicBezTo>
                  <a:cubicBezTo>
                    <a:pt x="8480" y="5807"/>
                    <a:pt x="8617" y="5347"/>
                    <a:pt x="8682" y="4895"/>
                  </a:cubicBezTo>
                  <a:cubicBezTo>
                    <a:pt x="8835" y="3861"/>
                    <a:pt x="8706" y="2771"/>
                    <a:pt x="8181" y="1875"/>
                  </a:cubicBezTo>
                  <a:cubicBezTo>
                    <a:pt x="8076" y="1689"/>
                    <a:pt x="7955" y="1519"/>
                    <a:pt x="7785" y="1398"/>
                  </a:cubicBezTo>
                  <a:cubicBezTo>
                    <a:pt x="7573" y="1243"/>
                    <a:pt x="7310" y="1197"/>
                    <a:pt x="7032" y="1197"/>
                  </a:cubicBezTo>
                  <a:cubicBezTo>
                    <a:pt x="6877" y="1197"/>
                    <a:pt x="6717" y="1211"/>
                    <a:pt x="6558" y="1229"/>
                  </a:cubicBezTo>
                  <a:cubicBezTo>
                    <a:pt x="6194" y="841"/>
                    <a:pt x="5831" y="462"/>
                    <a:pt x="5346" y="252"/>
                  </a:cubicBezTo>
                  <a:cubicBezTo>
                    <a:pt x="4967" y="90"/>
                    <a:pt x="4555" y="50"/>
                    <a:pt x="4151" y="25"/>
                  </a:cubicBezTo>
                  <a:cubicBezTo>
                    <a:pt x="3985" y="11"/>
                    <a:pt x="3819" y="1"/>
                    <a:pt x="36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66;p44">
              <a:extLst>
                <a:ext uri="{FF2B5EF4-FFF2-40B4-BE49-F238E27FC236}">
                  <a16:creationId xmlns:a16="http://schemas.microsoft.com/office/drawing/2014/main" id="{3D89BF70-C5C8-B84C-8B11-E63D38215B71}"/>
                </a:ext>
              </a:extLst>
            </p:cNvPr>
            <p:cNvSpPr/>
            <p:nvPr/>
          </p:nvSpPr>
          <p:spPr>
            <a:xfrm>
              <a:off x="4724900" y="4094175"/>
              <a:ext cx="35175" cy="40725"/>
            </a:xfrm>
            <a:custGeom>
              <a:avLst/>
              <a:gdLst/>
              <a:ahLst/>
              <a:cxnLst/>
              <a:rect l="l" t="t" r="r" b="b"/>
              <a:pathLst>
                <a:path w="1407" h="1629" extrusionOk="0">
                  <a:moveTo>
                    <a:pt x="1341" y="1"/>
                  </a:moveTo>
                  <a:cubicBezTo>
                    <a:pt x="1321" y="1"/>
                    <a:pt x="1301" y="21"/>
                    <a:pt x="1301" y="46"/>
                  </a:cubicBezTo>
                  <a:cubicBezTo>
                    <a:pt x="1204" y="942"/>
                    <a:pt x="413" y="1322"/>
                    <a:pt x="82" y="1500"/>
                  </a:cubicBezTo>
                  <a:lnTo>
                    <a:pt x="33" y="1524"/>
                  </a:lnTo>
                  <a:cubicBezTo>
                    <a:pt x="9" y="1548"/>
                    <a:pt x="1" y="1580"/>
                    <a:pt x="9" y="1597"/>
                  </a:cubicBezTo>
                  <a:cubicBezTo>
                    <a:pt x="9" y="1621"/>
                    <a:pt x="33" y="1629"/>
                    <a:pt x="49" y="1629"/>
                  </a:cubicBezTo>
                  <a:cubicBezTo>
                    <a:pt x="66" y="1629"/>
                    <a:pt x="74" y="1629"/>
                    <a:pt x="74" y="1621"/>
                  </a:cubicBezTo>
                  <a:lnTo>
                    <a:pt x="122" y="1588"/>
                  </a:lnTo>
                  <a:cubicBezTo>
                    <a:pt x="469" y="1419"/>
                    <a:pt x="1293" y="999"/>
                    <a:pt x="1398" y="54"/>
                  </a:cubicBezTo>
                  <a:cubicBezTo>
                    <a:pt x="1406" y="30"/>
                    <a:pt x="1382" y="6"/>
                    <a:pt x="1358" y="6"/>
                  </a:cubicBezTo>
                  <a:cubicBezTo>
                    <a:pt x="1352" y="2"/>
                    <a:pt x="1347" y="1"/>
                    <a:pt x="13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67;p44">
              <a:extLst>
                <a:ext uri="{FF2B5EF4-FFF2-40B4-BE49-F238E27FC236}">
                  <a16:creationId xmlns:a16="http://schemas.microsoft.com/office/drawing/2014/main" id="{B9425CB3-EDB9-1159-E274-5CBC98819365}"/>
                </a:ext>
              </a:extLst>
            </p:cNvPr>
            <p:cNvSpPr/>
            <p:nvPr/>
          </p:nvSpPr>
          <p:spPr>
            <a:xfrm>
              <a:off x="4777400" y="4152475"/>
              <a:ext cx="130450" cy="78125"/>
            </a:xfrm>
            <a:custGeom>
              <a:avLst/>
              <a:gdLst/>
              <a:ahLst/>
              <a:cxnLst/>
              <a:rect l="l" t="t" r="r" b="b"/>
              <a:pathLst>
                <a:path w="5218" h="3125" extrusionOk="0">
                  <a:moveTo>
                    <a:pt x="5160" y="1"/>
                  </a:moveTo>
                  <a:cubicBezTo>
                    <a:pt x="5144" y="1"/>
                    <a:pt x="5130" y="10"/>
                    <a:pt x="5120" y="24"/>
                  </a:cubicBezTo>
                  <a:cubicBezTo>
                    <a:pt x="4991" y="234"/>
                    <a:pt x="4797" y="419"/>
                    <a:pt x="4611" y="597"/>
                  </a:cubicBezTo>
                  <a:cubicBezTo>
                    <a:pt x="4022" y="1186"/>
                    <a:pt x="3344" y="1841"/>
                    <a:pt x="2568" y="2317"/>
                  </a:cubicBezTo>
                  <a:cubicBezTo>
                    <a:pt x="2034" y="2654"/>
                    <a:pt x="1227" y="3024"/>
                    <a:pt x="329" y="3024"/>
                  </a:cubicBezTo>
                  <a:cubicBezTo>
                    <a:pt x="237" y="3024"/>
                    <a:pt x="143" y="3020"/>
                    <a:pt x="49" y="3011"/>
                  </a:cubicBezTo>
                  <a:cubicBezTo>
                    <a:pt x="33" y="3011"/>
                    <a:pt x="0" y="3028"/>
                    <a:pt x="0" y="3060"/>
                  </a:cubicBezTo>
                  <a:cubicBezTo>
                    <a:pt x="0" y="3084"/>
                    <a:pt x="25" y="3108"/>
                    <a:pt x="49" y="3108"/>
                  </a:cubicBezTo>
                  <a:cubicBezTo>
                    <a:pt x="138" y="3124"/>
                    <a:pt x="243" y="3124"/>
                    <a:pt x="332" y="3124"/>
                  </a:cubicBezTo>
                  <a:cubicBezTo>
                    <a:pt x="1260" y="3124"/>
                    <a:pt x="2084" y="2737"/>
                    <a:pt x="2617" y="2406"/>
                  </a:cubicBezTo>
                  <a:cubicBezTo>
                    <a:pt x="3392" y="1921"/>
                    <a:pt x="4078" y="1267"/>
                    <a:pt x="4676" y="678"/>
                  </a:cubicBezTo>
                  <a:cubicBezTo>
                    <a:pt x="4870" y="500"/>
                    <a:pt x="5056" y="306"/>
                    <a:pt x="5201" y="80"/>
                  </a:cubicBezTo>
                  <a:cubicBezTo>
                    <a:pt x="5217" y="64"/>
                    <a:pt x="5209" y="32"/>
                    <a:pt x="5193" y="16"/>
                  </a:cubicBezTo>
                  <a:cubicBezTo>
                    <a:pt x="5183" y="5"/>
                    <a:pt x="5171" y="1"/>
                    <a:pt x="5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68;p44">
              <a:extLst>
                <a:ext uri="{FF2B5EF4-FFF2-40B4-BE49-F238E27FC236}">
                  <a16:creationId xmlns:a16="http://schemas.microsoft.com/office/drawing/2014/main" id="{C5BB6C3B-217B-6D91-F658-E9D5D4F54B3F}"/>
                </a:ext>
              </a:extLst>
            </p:cNvPr>
            <p:cNvSpPr/>
            <p:nvPr/>
          </p:nvSpPr>
          <p:spPr>
            <a:xfrm>
              <a:off x="4571275" y="4338700"/>
              <a:ext cx="35150" cy="19500"/>
            </a:xfrm>
            <a:custGeom>
              <a:avLst/>
              <a:gdLst/>
              <a:ahLst/>
              <a:cxnLst/>
              <a:rect l="l" t="t" r="r" b="b"/>
              <a:pathLst>
                <a:path w="1406" h="780" extrusionOk="0">
                  <a:moveTo>
                    <a:pt x="56" y="1"/>
                  </a:moveTo>
                  <a:cubicBezTo>
                    <a:pt x="34" y="1"/>
                    <a:pt x="15" y="8"/>
                    <a:pt x="9" y="20"/>
                  </a:cubicBezTo>
                  <a:cubicBezTo>
                    <a:pt x="1" y="52"/>
                    <a:pt x="9" y="85"/>
                    <a:pt x="33" y="93"/>
                  </a:cubicBezTo>
                  <a:cubicBezTo>
                    <a:pt x="130" y="141"/>
                    <a:pt x="219" y="198"/>
                    <a:pt x="324" y="246"/>
                  </a:cubicBezTo>
                  <a:lnTo>
                    <a:pt x="582" y="383"/>
                  </a:lnTo>
                  <a:cubicBezTo>
                    <a:pt x="824" y="521"/>
                    <a:pt x="1083" y="642"/>
                    <a:pt x="1325" y="771"/>
                  </a:cubicBezTo>
                  <a:cubicBezTo>
                    <a:pt x="1325" y="779"/>
                    <a:pt x="1333" y="779"/>
                    <a:pt x="1341" y="779"/>
                  </a:cubicBezTo>
                  <a:cubicBezTo>
                    <a:pt x="1365" y="779"/>
                    <a:pt x="1373" y="771"/>
                    <a:pt x="1390" y="747"/>
                  </a:cubicBezTo>
                  <a:cubicBezTo>
                    <a:pt x="1406" y="722"/>
                    <a:pt x="1390" y="690"/>
                    <a:pt x="1373" y="682"/>
                  </a:cubicBezTo>
                  <a:cubicBezTo>
                    <a:pt x="1131" y="545"/>
                    <a:pt x="881" y="424"/>
                    <a:pt x="639" y="295"/>
                  </a:cubicBezTo>
                  <a:lnTo>
                    <a:pt x="372" y="157"/>
                  </a:lnTo>
                  <a:cubicBezTo>
                    <a:pt x="275" y="101"/>
                    <a:pt x="178" y="52"/>
                    <a:pt x="81" y="4"/>
                  </a:cubicBezTo>
                  <a:cubicBezTo>
                    <a:pt x="73" y="2"/>
                    <a:pt x="64" y="1"/>
                    <a:pt x="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69;p44">
              <a:extLst>
                <a:ext uri="{FF2B5EF4-FFF2-40B4-BE49-F238E27FC236}">
                  <a16:creationId xmlns:a16="http://schemas.microsoft.com/office/drawing/2014/main" id="{B9A795EB-3CF5-AC12-591E-83C17EE3631E}"/>
                </a:ext>
              </a:extLst>
            </p:cNvPr>
            <p:cNvSpPr/>
            <p:nvPr/>
          </p:nvSpPr>
          <p:spPr>
            <a:xfrm>
              <a:off x="4574300" y="4343375"/>
              <a:ext cx="32325" cy="37025"/>
            </a:xfrm>
            <a:custGeom>
              <a:avLst/>
              <a:gdLst/>
              <a:ahLst/>
              <a:cxnLst/>
              <a:rect l="l" t="t" r="r" b="b"/>
              <a:pathLst>
                <a:path w="1293" h="1481" extrusionOk="0">
                  <a:moveTo>
                    <a:pt x="207" y="1"/>
                  </a:moveTo>
                  <a:cubicBezTo>
                    <a:pt x="195" y="1"/>
                    <a:pt x="183" y="7"/>
                    <a:pt x="170" y="19"/>
                  </a:cubicBezTo>
                  <a:cubicBezTo>
                    <a:pt x="17" y="180"/>
                    <a:pt x="1" y="455"/>
                    <a:pt x="122" y="673"/>
                  </a:cubicBezTo>
                  <a:cubicBezTo>
                    <a:pt x="219" y="875"/>
                    <a:pt x="413" y="1028"/>
                    <a:pt x="582" y="1141"/>
                  </a:cubicBezTo>
                  <a:lnTo>
                    <a:pt x="615" y="1157"/>
                  </a:lnTo>
                  <a:cubicBezTo>
                    <a:pt x="808" y="1278"/>
                    <a:pt x="1010" y="1391"/>
                    <a:pt x="1212" y="1480"/>
                  </a:cubicBezTo>
                  <a:lnTo>
                    <a:pt x="1228" y="1480"/>
                  </a:lnTo>
                  <a:cubicBezTo>
                    <a:pt x="1252" y="1480"/>
                    <a:pt x="1269" y="1472"/>
                    <a:pt x="1285" y="1464"/>
                  </a:cubicBezTo>
                  <a:cubicBezTo>
                    <a:pt x="1293" y="1432"/>
                    <a:pt x="1285" y="1400"/>
                    <a:pt x="1252" y="1391"/>
                  </a:cubicBezTo>
                  <a:cubicBezTo>
                    <a:pt x="1051" y="1303"/>
                    <a:pt x="857" y="1198"/>
                    <a:pt x="679" y="1077"/>
                  </a:cubicBezTo>
                  <a:lnTo>
                    <a:pt x="647" y="1060"/>
                  </a:lnTo>
                  <a:cubicBezTo>
                    <a:pt x="485" y="955"/>
                    <a:pt x="316" y="826"/>
                    <a:pt x="211" y="632"/>
                  </a:cubicBezTo>
                  <a:cubicBezTo>
                    <a:pt x="130" y="471"/>
                    <a:pt x="98" y="237"/>
                    <a:pt x="243" y="91"/>
                  </a:cubicBezTo>
                  <a:cubicBezTo>
                    <a:pt x="259" y="67"/>
                    <a:pt x="259" y="35"/>
                    <a:pt x="243" y="19"/>
                  </a:cubicBezTo>
                  <a:cubicBezTo>
                    <a:pt x="231" y="7"/>
                    <a:pt x="219" y="1"/>
                    <a:pt x="2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70;p44">
              <a:extLst>
                <a:ext uri="{FF2B5EF4-FFF2-40B4-BE49-F238E27FC236}">
                  <a16:creationId xmlns:a16="http://schemas.microsoft.com/office/drawing/2014/main" id="{EC260721-1A8A-6F4E-7D11-4C64B071CC0B}"/>
                </a:ext>
              </a:extLst>
            </p:cNvPr>
            <p:cNvSpPr/>
            <p:nvPr/>
          </p:nvSpPr>
          <p:spPr>
            <a:xfrm>
              <a:off x="4717050" y="4405100"/>
              <a:ext cx="221475" cy="140425"/>
            </a:xfrm>
            <a:custGeom>
              <a:avLst/>
              <a:gdLst/>
              <a:ahLst/>
              <a:cxnLst/>
              <a:rect l="l" t="t" r="r" b="b"/>
              <a:pathLst>
                <a:path w="8859" h="5617" extrusionOk="0">
                  <a:moveTo>
                    <a:pt x="599" y="1"/>
                  </a:moveTo>
                  <a:cubicBezTo>
                    <a:pt x="592" y="1"/>
                    <a:pt x="585" y="5"/>
                    <a:pt x="581" y="13"/>
                  </a:cubicBezTo>
                  <a:cubicBezTo>
                    <a:pt x="323" y="150"/>
                    <a:pt x="258" y="457"/>
                    <a:pt x="218" y="667"/>
                  </a:cubicBezTo>
                  <a:cubicBezTo>
                    <a:pt x="162" y="949"/>
                    <a:pt x="153" y="1232"/>
                    <a:pt x="145" y="1515"/>
                  </a:cubicBezTo>
                  <a:cubicBezTo>
                    <a:pt x="129" y="1894"/>
                    <a:pt x="121" y="2298"/>
                    <a:pt x="0" y="2677"/>
                  </a:cubicBezTo>
                  <a:lnTo>
                    <a:pt x="0" y="2694"/>
                  </a:lnTo>
                  <a:cubicBezTo>
                    <a:pt x="0" y="2718"/>
                    <a:pt x="16" y="2726"/>
                    <a:pt x="24" y="2734"/>
                  </a:cubicBezTo>
                  <a:cubicBezTo>
                    <a:pt x="1114" y="3687"/>
                    <a:pt x="2342" y="4486"/>
                    <a:pt x="3674" y="5100"/>
                  </a:cubicBezTo>
                  <a:cubicBezTo>
                    <a:pt x="4256" y="5358"/>
                    <a:pt x="4910" y="5617"/>
                    <a:pt x="5588" y="5617"/>
                  </a:cubicBezTo>
                  <a:cubicBezTo>
                    <a:pt x="5733" y="5617"/>
                    <a:pt x="5895" y="5601"/>
                    <a:pt x="6056" y="5560"/>
                  </a:cubicBezTo>
                  <a:cubicBezTo>
                    <a:pt x="6719" y="5439"/>
                    <a:pt x="7340" y="5003"/>
                    <a:pt x="7833" y="4357"/>
                  </a:cubicBezTo>
                  <a:cubicBezTo>
                    <a:pt x="8285" y="3768"/>
                    <a:pt x="8600" y="3041"/>
                    <a:pt x="8842" y="2451"/>
                  </a:cubicBezTo>
                  <a:cubicBezTo>
                    <a:pt x="8859" y="2419"/>
                    <a:pt x="8842" y="2395"/>
                    <a:pt x="8810" y="2379"/>
                  </a:cubicBezTo>
                  <a:cubicBezTo>
                    <a:pt x="8804" y="2377"/>
                    <a:pt x="8798" y="2376"/>
                    <a:pt x="8792" y="2376"/>
                  </a:cubicBezTo>
                  <a:cubicBezTo>
                    <a:pt x="8772" y="2376"/>
                    <a:pt x="8752" y="2386"/>
                    <a:pt x="8745" y="2411"/>
                  </a:cubicBezTo>
                  <a:cubicBezTo>
                    <a:pt x="8431" y="3146"/>
                    <a:pt x="8156" y="3751"/>
                    <a:pt x="7744" y="4301"/>
                  </a:cubicBezTo>
                  <a:cubicBezTo>
                    <a:pt x="7260" y="4922"/>
                    <a:pt x="6654" y="5342"/>
                    <a:pt x="6024" y="5463"/>
                  </a:cubicBezTo>
                  <a:cubicBezTo>
                    <a:pt x="5871" y="5494"/>
                    <a:pt x="5717" y="5508"/>
                    <a:pt x="5564" y="5508"/>
                  </a:cubicBezTo>
                  <a:cubicBezTo>
                    <a:pt x="4911" y="5508"/>
                    <a:pt x="4269" y="5257"/>
                    <a:pt x="3707" y="4995"/>
                  </a:cubicBezTo>
                  <a:cubicBezTo>
                    <a:pt x="2390" y="4389"/>
                    <a:pt x="1179" y="3614"/>
                    <a:pt x="105" y="2677"/>
                  </a:cubicBezTo>
                  <a:cubicBezTo>
                    <a:pt x="210" y="2298"/>
                    <a:pt x="234" y="1894"/>
                    <a:pt x="242" y="1515"/>
                  </a:cubicBezTo>
                  <a:cubicBezTo>
                    <a:pt x="258" y="1232"/>
                    <a:pt x="266" y="949"/>
                    <a:pt x="315" y="675"/>
                  </a:cubicBezTo>
                  <a:cubicBezTo>
                    <a:pt x="363" y="384"/>
                    <a:pt x="460" y="190"/>
                    <a:pt x="606" y="101"/>
                  </a:cubicBezTo>
                  <a:cubicBezTo>
                    <a:pt x="1728" y="513"/>
                    <a:pt x="2883" y="877"/>
                    <a:pt x="4030" y="1208"/>
                  </a:cubicBezTo>
                  <a:cubicBezTo>
                    <a:pt x="4034" y="1212"/>
                    <a:pt x="4040" y="1214"/>
                    <a:pt x="4046" y="1214"/>
                  </a:cubicBezTo>
                  <a:cubicBezTo>
                    <a:pt x="4062" y="1214"/>
                    <a:pt x="4083" y="1201"/>
                    <a:pt x="4094" y="1184"/>
                  </a:cubicBezTo>
                  <a:cubicBezTo>
                    <a:pt x="4102" y="1159"/>
                    <a:pt x="4094" y="1127"/>
                    <a:pt x="4062" y="1119"/>
                  </a:cubicBezTo>
                  <a:cubicBezTo>
                    <a:pt x="2907" y="796"/>
                    <a:pt x="1752" y="416"/>
                    <a:pt x="622" y="13"/>
                  </a:cubicBezTo>
                  <a:cubicBezTo>
                    <a:pt x="614" y="5"/>
                    <a:pt x="606" y="1"/>
                    <a:pt x="5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71;p44">
              <a:extLst>
                <a:ext uri="{FF2B5EF4-FFF2-40B4-BE49-F238E27FC236}">
                  <a16:creationId xmlns:a16="http://schemas.microsoft.com/office/drawing/2014/main" id="{EB454573-A82B-5695-9123-FD40BEB74E4D}"/>
                </a:ext>
              </a:extLst>
            </p:cNvPr>
            <p:cNvSpPr/>
            <p:nvPr/>
          </p:nvSpPr>
          <p:spPr>
            <a:xfrm>
              <a:off x="4053450" y="4235975"/>
              <a:ext cx="312150" cy="186600"/>
            </a:xfrm>
            <a:custGeom>
              <a:avLst/>
              <a:gdLst/>
              <a:ahLst/>
              <a:cxnLst/>
              <a:rect l="l" t="t" r="r" b="b"/>
              <a:pathLst>
                <a:path w="12486" h="7464" extrusionOk="0">
                  <a:moveTo>
                    <a:pt x="8041" y="1"/>
                  </a:moveTo>
                  <a:cubicBezTo>
                    <a:pt x="7933" y="1"/>
                    <a:pt x="7822" y="49"/>
                    <a:pt x="7745" y="156"/>
                  </a:cubicBezTo>
                  <a:lnTo>
                    <a:pt x="6590" y="1787"/>
                  </a:lnTo>
                  <a:cubicBezTo>
                    <a:pt x="6517" y="1892"/>
                    <a:pt x="6412" y="1941"/>
                    <a:pt x="6291" y="1941"/>
                  </a:cubicBezTo>
                  <a:lnTo>
                    <a:pt x="364" y="1941"/>
                  </a:lnTo>
                  <a:cubicBezTo>
                    <a:pt x="162" y="1941"/>
                    <a:pt x="1" y="2102"/>
                    <a:pt x="1" y="2304"/>
                  </a:cubicBezTo>
                  <a:lnTo>
                    <a:pt x="1" y="7101"/>
                  </a:lnTo>
                  <a:cubicBezTo>
                    <a:pt x="1" y="7303"/>
                    <a:pt x="162" y="7464"/>
                    <a:pt x="364" y="7464"/>
                  </a:cubicBezTo>
                  <a:lnTo>
                    <a:pt x="12122" y="7464"/>
                  </a:lnTo>
                  <a:cubicBezTo>
                    <a:pt x="12324" y="7464"/>
                    <a:pt x="12485" y="7303"/>
                    <a:pt x="12485" y="7101"/>
                  </a:cubicBezTo>
                  <a:lnTo>
                    <a:pt x="12485" y="2304"/>
                  </a:lnTo>
                  <a:cubicBezTo>
                    <a:pt x="12485" y="2102"/>
                    <a:pt x="12324" y="1941"/>
                    <a:pt x="12122" y="1941"/>
                  </a:cubicBezTo>
                  <a:lnTo>
                    <a:pt x="8779" y="1941"/>
                  </a:lnTo>
                  <a:cubicBezTo>
                    <a:pt x="8577" y="1941"/>
                    <a:pt x="8407" y="1779"/>
                    <a:pt x="8407" y="1577"/>
                  </a:cubicBezTo>
                  <a:lnTo>
                    <a:pt x="8407" y="366"/>
                  </a:lnTo>
                  <a:cubicBezTo>
                    <a:pt x="8407" y="142"/>
                    <a:pt x="8227" y="1"/>
                    <a:pt x="8041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72;p44">
              <a:extLst>
                <a:ext uri="{FF2B5EF4-FFF2-40B4-BE49-F238E27FC236}">
                  <a16:creationId xmlns:a16="http://schemas.microsoft.com/office/drawing/2014/main" id="{7D74E757-9DC4-F57F-6B02-F63E446B489C}"/>
                </a:ext>
              </a:extLst>
            </p:cNvPr>
            <p:cNvSpPr/>
            <p:nvPr/>
          </p:nvSpPr>
          <p:spPr>
            <a:xfrm>
              <a:off x="4087775" y="4314350"/>
              <a:ext cx="146175" cy="19825"/>
            </a:xfrm>
            <a:custGeom>
              <a:avLst/>
              <a:gdLst/>
              <a:ahLst/>
              <a:cxnLst/>
              <a:rect l="l" t="t" r="r" b="b"/>
              <a:pathLst>
                <a:path w="5847" h="793" extrusionOk="0">
                  <a:moveTo>
                    <a:pt x="1" y="1"/>
                  </a:moveTo>
                  <a:lnTo>
                    <a:pt x="1" y="792"/>
                  </a:lnTo>
                  <a:lnTo>
                    <a:pt x="5847" y="792"/>
                  </a:lnTo>
                  <a:lnTo>
                    <a:pt x="58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73;p44">
              <a:extLst>
                <a:ext uri="{FF2B5EF4-FFF2-40B4-BE49-F238E27FC236}">
                  <a16:creationId xmlns:a16="http://schemas.microsoft.com/office/drawing/2014/main" id="{41019664-CAD6-2E59-BE75-1358E6A02D0B}"/>
                </a:ext>
              </a:extLst>
            </p:cNvPr>
            <p:cNvSpPr/>
            <p:nvPr/>
          </p:nvSpPr>
          <p:spPr>
            <a:xfrm>
              <a:off x="4250700" y="4314350"/>
              <a:ext cx="90050" cy="19825"/>
            </a:xfrm>
            <a:custGeom>
              <a:avLst/>
              <a:gdLst/>
              <a:ahLst/>
              <a:cxnLst/>
              <a:rect l="l" t="t" r="r" b="b"/>
              <a:pathLst>
                <a:path w="3602" h="793" extrusionOk="0">
                  <a:moveTo>
                    <a:pt x="0" y="1"/>
                  </a:moveTo>
                  <a:lnTo>
                    <a:pt x="0" y="792"/>
                  </a:lnTo>
                  <a:lnTo>
                    <a:pt x="3602" y="792"/>
                  </a:lnTo>
                  <a:lnTo>
                    <a:pt x="3602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74;p44">
              <a:extLst>
                <a:ext uri="{FF2B5EF4-FFF2-40B4-BE49-F238E27FC236}">
                  <a16:creationId xmlns:a16="http://schemas.microsoft.com/office/drawing/2014/main" id="{CA58D6F8-4253-7EA3-4AA6-0D2EB1C70CF8}"/>
                </a:ext>
              </a:extLst>
            </p:cNvPr>
            <p:cNvSpPr/>
            <p:nvPr/>
          </p:nvSpPr>
          <p:spPr>
            <a:xfrm>
              <a:off x="4087775" y="4345050"/>
              <a:ext cx="88450" cy="20000"/>
            </a:xfrm>
            <a:custGeom>
              <a:avLst/>
              <a:gdLst/>
              <a:ahLst/>
              <a:cxnLst/>
              <a:rect l="l" t="t" r="r" b="b"/>
              <a:pathLst>
                <a:path w="3538" h="800" extrusionOk="0">
                  <a:moveTo>
                    <a:pt x="1" y="0"/>
                  </a:moveTo>
                  <a:lnTo>
                    <a:pt x="1" y="800"/>
                  </a:lnTo>
                  <a:lnTo>
                    <a:pt x="3537" y="800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75;p44">
              <a:extLst>
                <a:ext uri="{FF2B5EF4-FFF2-40B4-BE49-F238E27FC236}">
                  <a16:creationId xmlns:a16="http://schemas.microsoft.com/office/drawing/2014/main" id="{E84EE741-D546-131D-B3DB-7322134EE327}"/>
                </a:ext>
              </a:extLst>
            </p:cNvPr>
            <p:cNvSpPr/>
            <p:nvPr/>
          </p:nvSpPr>
          <p:spPr>
            <a:xfrm>
              <a:off x="4194975" y="4345050"/>
              <a:ext cx="100975" cy="20000"/>
            </a:xfrm>
            <a:custGeom>
              <a:avLst/>
              <a:gdLst/>
              <a:ahLst/>
              <a:cxnLst/>
              <a:rect l="l" t="t" r="r" b="b"/>
              <a:pathLst>
                <a:path w="4039" h="800" extrusionOk="0">
                  <a:moveTo>
                    <a:pt x="0" y="0"/>
                  </a:moveTo>
                  <a:lnTo>
                    <a:pt x="0" y="800"/>
                  </a:lnTo>
                  <a:lnTo>
                    <a:pt x="4038" y="80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76;p44">
              <a:extLst>
                <a:ext uri="{FF2B5EF4-FFF2-40B4-BE49-F238E27FC236}">
                  <a16:creationId xmlns:a16="http://schemas.microsoft.com/office/drawing/2014/main" id="{B11E8BC9-C912-8215-FDC8-012A8E87D9F8}"/>
                </a:ext>
              </a:extLst>
            </p:cNvPr>
            <p:cNvSpPr/>
            <p:nvPr/>
          </p:nvSpPr>
          <p:spPr>
            <a:xfrm>
              <a:off x="4314075" y="4345250"/>
              <a:ext cx="26875" cy="19800"/>
            </a:xfrm>
            <a:custGeom>
              <a:avLst/>
              <a:gdLst/>
              <a:ahLst/>
              <a:cxnLst/>
              <a:rect l="l" t="t" r="r" b="b"/>
              <a:pathLst>
                <a:path w="1075" h="792" extrusionOk="0">
                  <a:moveTo>
                    <a:pt x="1" y="0"/>
                  </a:moveTo>
                  <a:lnTo>
                    <a:pt x="1" y="792"/>
                  </a:lnTo>
                  <a:lnTo>
                    <a:pt x="1075" y="792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77;p44">
              <a:extLst>
                <a:ext uri="{FF2B5EF4-FFF2-40B4-BE49-F238E27FC236}">
                  <a16:creationId xmlns:a16="http://schemas.microsoft.com/office/drawing/2014/main" id="{7C29616A-D958-8912-243C-A3E8D89BA964}"/>
                </a:ext>
              </a:extLst>
            </p:cNvPr>
            <p:cNvSpPr/>
            <p:nvPr/>
          </p:nvSpPr>
          <p:spPr>
            <a:xfrm>
              <a:off x="4087775" y="4375925"/>
              <a:ext cx="65850" cy="19800"/>
            </a:xfrm>
            <a:custGeom>
              <a:avLst/>
              <a:gdLst/>
              <a:ahLst/>
              <a:cxnLst/>
              <a:rect l="l" t="t" r="r" b="b"/>
              <a:pathLst>
                <a:path w="2634" h="792" extrusionOk="0">
                  <a:moveTo>
                    <a:pt x="1" y="1"/>
                  </a:moveTo>
                  <a:lnTo>
                    <a:pt x="1" y="792"/>
                  </a:lnTo>
                  <a:lnTo>
                    <a:pt x="2633" y="792"/>
                  </a:lnTo>
                  <a:lnTo>
                    <a:pt x="2633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78;p44">
              <a:extLst>
                <a:ext uri="{FF2B5EF4-FFF2-40B4-BE49-F238E27FC236}">
                  <a16:creationId xmlns:a16="http://schemas.microsoft.com/office/drawing/2014/main" id="{54090BC1-0D5A-BE82-3465-DC7ABBC92DCB}"/>
                </a:ext>
              </a:extLst>
            </p:cNvPr>
            <p:cNvSpPr/>
            <p:nvPr/>
          </p:nvSpPr>
          <p:spPr>
            <a:xfrm>
              <a:off x="4170750" y="4375925"/>
              <a:ext cx="93100" cy="19800"/>
            </a:xfrm>
            <a:custGeom>
              <a:avLst/>
              <a:gdLst/>
              <a:ahLst/>
              <a:cxnLst/>
              <a:rect l="l" t="t" r="r" b="b"/>
              <a:pathLst>
                <a:path w="3724" h="792" extrusionOk="0">
                  <a:moveTo>
                    <a:pt x="0" y="1"/>
                  </a:moveTo>
                  <a:lnTo>
                    <a:pt x="0" y="792"/>
                  </a:lnTo>
                  <a:lnTo>
                    <a:pt x="3723" y="792"/>
                  </a:lnTo>
                  <a:lnTo>
                    <a:pt x="37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79;p44">
              <a:extLst>
                <a:ext uri="{FF2B5EF4-FFF2-40B4-BE49-F238E27FC236}">
                  <a16:creationId xmlns:a16="http://schemas.microsoft.com/office/drawing/2014/main" id="{454E8747-93D0-6447-6C35-5B07D1A82BEF}"/>
                </a:ext>
              </a:extLst>
            </p:cNvPr>
            <p:cNvSpPr/>
            <p:nvPr/>
          </p:nvSpPr>
          <p:spPr>
            <a:xfrm>
              <a:off x="4283000" y="4375925"/>
              <a:ext cx="57950" cy="20025"/>
            </a:xfrm>
            <a:custGeom>
              <a:avLst/>
              <a:gdLst/>
              <a:ahLst/>
              <a:cxnLst/>
              <a:rect l="l" t="t" r="r" b="b"/>
              <a:pathLst>
                <a:path w="2318" h="801" extrusionOk="0">
                  <a:moveTo>
                    <a:pt x="0" y="1"/>
                  </a:moveTo>
                  <a:lnTo>
                    <a:pt x="0" y="800"/>
                  </a:lnTo>
                  <a:lnTo>
                    <a:pt x="2318" y="800"/>
                  </a:lnTo>
                  <a:lnTo>
                    <a:pt x="2318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80;p44">
              <a:extLst>
                <a:ext uri="{FF2B5EF4-FFF2-40B4-BE49-F238E27FC236}">
                  <a16:creationId xmlns:a16="http://schemas.microsoft.com/office/drawing/2014/main" id="{4321F1E3-4E89-5A76-F8AC-4170A7A68728}"/>
                </a:ext>
              </a:extLst>
            </p:cNvPr>
            <p:cNvSpPr/>
            <p:nvPr/>
          </p:nvSpPr>
          <p:spPr>
            <a:xfrm>
              <a:off x="4327800" y="4394650"/>
              <a:ext cx="311950" cy="188025"/>
            </a:xfrm>
            <a:custGeom>
              <a:avLst/>
              <a:gdLst/>
              <a:ahLst/>
              <a:cxnLst/>
              <a:rect l="l" t="t" r="r" b="b"/>
              <a:pathLst>
                <a:path w="12478" h="7521" extrusionOk="0">
                  <a:moveTo>
                    <a:pt x="7743" y="1"/>
                  </a:moveTo>
                  <a:cubicBezTo>
                    <a:pt x="7629" y="1"/>
                    <a:pt x="7514" y="52"/>
                    <a:pt x="7438" y="164"/>
                  </a:cubicBezTo>
                  <a:lnTo>
                    <a:pt x="6348" y="1844"/>
                  </a:lnTo>
                  <a:cubicBezTo>
                    <a:pt x="6275" y="1941"/>
                    <a:pt x="6162" y="2005"/>
                    <a:pt x="6041" y="2005"/>
                  </a:cubicBezTo>
                  <a:lnTo>
                    <a:pt x="364" y="2005"/>
                  </a:lnTo>
                  <a:cubicBezTo>
                    <a:pt x="162" y="2005"/>
                    <a:pt x="1" y="2167"/>
                    <a:pt x="1" y="2369"/>
                  </a:cubicBezTo>
                  <a:lnTo>
                    <a:pt x="1" y="7157"/>
                  </a:lnTo>
                  <a:cubicBezTo>
                    <a:pt x="1" y="7359"/>
                    <a:pt x="162" y="7521"/>
                    <a:pt x="364" y="7521"/>
                  </a:cubicBezTo>
                  <a:lnTo>
                    <a:pt x="12114" y="7521"/>
                  </a:lnTo>
                  <a:cubicBezTo>
                    <a:pt x="12316" y="7521"/>
                    <a:pt x="12477" y="7359"/>
                    <a:pt x="12477" y="7157"/>
                  </a:cubicBezTo>
                  <a:lnTo>
                    <a:pt x="12477" y="2369"/>
                  </a:lnTo>
                  <a:cubicBezTo>
                    <a:pt x="12477" y="2167"/>
                    <a:pt x="12316" y="2005"/>
                    <a:pt x="12114" y="2005"/>
                  </a:cubicBezTo>
                  <a:lnTo>
                    <a:pt x="8480" y="2005"/>
                  </a:lnTo>
                  <a:cubicBezTo>
                    <a:pt x="8475" y="2005"/>
                    <a:pt x="8470" y="2006"/>
                    <a:pt x="8465" y="2006"/>
                  </a:cubicBezTo>
                  <a:cubicBezTo>
                    <a:pt x="8270" y="2006"/>
                    <a:pt x="8117" y="1847"/>
                    <a:pt x="8117" y="1642"/>
                  </a:cubicBezTo>
                  <a:lnTo>
                    <a:pt x="8117" y="366"/>
                  </a:lnTo>
                  <a:cubicBezTo>
                    <a:pt x="8117" y="140"/>
                    <a:pt x="7932" y="1"/>
                    <a:pt x="7743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81;p44">
              <a:extLst>
                <a:ext uri="{FF2B5EF4-FFF2-40B4-BE49-F238E27FC236}">
                  <a16:creationId xmlns:a16="http://schemas.microsoft.com/office/drawing/2014/main" id="{51913556-D9D3-99D7-FF6C-D9F1D17BB220}"/>
                </a:ext>
              </a:extLst>
            </p:cNvPr>
            <p:cNvSpPr/>
            <p:nvPr/>
          </p:nvSpPr>
          <p:spPr>
            <a:xfrm>
              <a:off x="4464075" y="4537425"/>
              <a:ext cx="146200" cy="20025"/>
            </a:xfrm>
            <a:custGeom>
              <a:avLst/>
              <a:gdLst/>
              <a:ahLst/>
              <a:cxnLst/>
              <a:rect l="l" t="t" r="r" b="b"/>
              <a:pathLst>
                <a:path w="5848" h="801" extrusionOk="0">
                  <a:moveTo>
                    <a:pt x="1" y="1"/>
                  </a:moveTo>
                  <a:lnTo>
                    <a:pt x="1" y="800"/>
                  </a:lnTo>
                  <a:lnTo>
                    <a:pt x="5847" y="800"/>
                  </a:lnTo>
                  <a:lnTo>
                    <a:pt x="5847" y="1"/>
                  </a:ln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82;p44">
              <a:extLst>
                <a:ext uri="{FF2B5EF4-FFF2-40B4-BE49-F238E27FC236}">
                  <a16:creationId xmlns:a16="http://schemas.microsoft.com/office/drawing/2014/main" id="{52F15302-8F3B-B0A2-7415-2AE8360CADB6}"/>
                </a:ext>
              </a:extLst>
            </p:cNvPr>
            <p:cNvSpPr/>
            <p:nvPr/>
          </p:nvSpPr>
          <p:spPr>
            <a:xfrm>
              <a:off x="4357075" y="4537425"/>
              <a:ext cx="90075" cy="20025"/>
            </a:xfrm>
            <a:custGeom>
              <a:avLst/>
              <a:gdLst/>
              <a:ahLst/>
              <a:cxnLst/>
              <a:rect l="l" t="t" r="r" b="b"/>
              <a:pathLst>
                <a:path w="3603" h="801" extrusionOk="0">
                  <a:moveTo>
                    <a:pt x="1" y="1"/>
                  </a:moveTo>
                  <a:lnTo>
                    <a:pt x="1" y="800"/>
                  </a:lnTo>
                  <a:lnTo>
                    <a:pt x="3602" y="800"/>
                  </a:lnTo>
                  <a:lnTo>
                    <a:pt x="36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83;p44">
              <a:extLst>
                <a:ext uri="{FF2B5EF4-FFF2-40B4-BE49-F238E27FC236}">
                  <a16:creationId xmlns:a16="http://schemas.microsoft.com/office/drawing/2014/main" id="{C0A32194-3DAC-9362-9360-303A90A6B710}"/>
                </a:ext>
              </a:extLst>
            </p:cNvPr>
            <p:cNvSpPr/>
            <p:nvPr/>
          </p:nvSpPr>
          <p:spPr>
            <a:xfrm>
              <a:off x="4521625" y="4506550"/>
              <a:ext cx="88650" cy="19800"/>
            </a:xfrm>
            <a:custGeom>
              <a:avLst/>
              <a:gdLst/>
              <a:ahLst/>
              <a:cxnLst/>
              <a:rect l="l" t="t" r="r" b="b"/>
              <a:pathLst>
                <a:path w="3546" h="792" extrusionOk="0">
                  <a:moveTo>
                    <a:pt x="0" y="0"/>
                  </a:moveTo>
                  <a:lnTo>
                    <a:pt x="0" y="792"/>
                  </a:lnTo>
                  <a:lnTo>
                    <a:pt x="3545" y="792"/>
                  </a:lnTo>
                  <a:lnTo>
                    <a:pt x="35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84;p44">
              <a:extLst>
                <a:ext uri="{FF2B5EF4-FFF2-40B4-BE49-F238E27FC236}">
                  <a16:creationId xmlns:a16="http://schemas.microsoft.com/office/drawing/2014/main" id="{F06E6050-E54E-C7A5-6BEA-DAF7DD91CEEF}"/>
                </a:ext>
              </a:extLst>
            </p:cNvPr>
            <p:cNvSpPr/>
            <p:nvPr/>
          </p:nvSpPr>
          <p:spPr>
            <a:xfrm>
              <a:off x="4402100" y="4506550"/>
              <a:ext cx="100975" cy="19800"/>
            </a:xfrm>
            <a:custGeom>
              <a:avLst/>
              <a:gdLst/>
              <a:ahLst/>
              <a:cxnLst/>
              <a:rect l="l" t="t" r="r" b="b"/>
              <a:pathLst>
                <a:path w="4039" h="792" extrusionOk="0">
                  <a:moveTo>
                    <a:pt x="1" y="0"/>
                  </a:moveTo>
                  <a:lnTo>
                    <a:pt x="1" y="792"/>
                  </a:lnTo>
                  <a:lnTo>
                    <a:pt x="4038" y="792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85;p44">
              <a:extLst>
                <a:ext uri="{FF2B5EF4-FFF2-40B4-BE49-F238E27FC236}">
                  <a16:creationId xmlns:a16="http://schemas.microsoft.com/office/drawing/2014/main" id="{555D1FF1-5E8C-5321-3220-4F7DE47C3A3D}"/>
                </a:ext>
              </a:extLst>
            </p:cNvPr>
            <p:cNvSpPr/>
            <p:nvPr/>
          </p:nvSpPr>
          <p:spPr>
            <a:xfrm>
              <a:off x="4357275" y="4506550"/>
              <a:ext cx="26675" cy="20000"/>
            </a:xfrm>
            <a:custGeom>
              <a:avLst/>
              <a:gdLst/>
              <a:ahLst/>
              <a:cxnLst/>
              <a:rect l="l" t="t" r="r" b="b"/>
              <a:pathLst>
                <a:path w="1067" h="800" extrusionOk="0">
                  <a:moveTo>
                    <a:pt x="1" y="0"/>
                  </a:moveTo>
                  <a:lnTo>
                    <a:pt x="1" y="800"/>
                  </a:lnTo>
                  <a:lnTo>
                    <a:pt x="1067" y="800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86;p44">
              <a:extLst>
                <a:ext uri="{FF2B5EF4-FFF2-40B4-BE49-F238E27FC236}">
                  <a16:creationId xmlns:a16="http://schemas.microsoft.com/office/drawing/2014/main" id="{2FDE5366-48BC-13A9-674E-1042F90006EF}"/>
                </a:ext>
              </a:extLst>
            </p:cNvPr>
            <p:cNvSpPr/>
            <p:nvPr/>
          </p:nvSpPr>
          <p:spPr>
            <a:xfrm>
              <a:off x="4544425" y="4475850"/>
              <a:ext cx="66050" cy="19825"/>
            </a:xfrm>
            <a:custGeom>
              <a:avLst/>
              <a:gdLst/>
              <a:ahLst/>
              <a:cxnLst/>
              <a:rect l="l" t="t" r="r" b="b"/>
              <a:pathLst>
                <a:path w="2642" h="793" extrusionOk="0">
                  <a:moveTo>
                    <a:pt x="1" y="1"/>
                  </a:moveTo>
                  <a:lnTo>
                    <a:pt x="1" y="792"/>
                  </a:lnTo>
                  <a:lnTo>
                    <a:pt x="2641" y="792"/>
                  </a:lnTo>
                  <a:lnTo>
                    <a:pt x="2641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87;p44">
              <a:extLst>
                <a:ext uri="{FF2B5EF4-FFF2-40B4-BE49-F238E27FC236}">
                  <a16:creationId xmlns:a16="http://schemas.microsoft.com/office/drawing/2014/main" id="{222DDE22-7B37-7D40-7510-BC38D0989901}"/>
                </a:ext>
              </a:extLst>
            </p:cNvPr>
            <p:cNvSpPr/>
            <p:nvPr/>
          </p:nvSpPr>
          <p:spPr>
            <a:xfrm>
              <a:off x="4434200" y="4475850"/>
              <a:ext cx="93100" cy="19825"/>
            </a:xfrm>
            <a:custGeom>
              <a:avLst/>
              <a:gdLst/>
              <a:ahLst/>
              <a:cxnLst/>
              <a:rect l="l" t="t" r="r" b="b"/>
              <a:pathLst>
                <a:path w="3724" h="793" extrusionOk="0">
                  <a:moveTo>
                    <a:pt x="1" y="1"/>
                  </a:moveTo>
                  <a:lnTo>
                    <a:pt x="1" y="792"/>
                  </a:lnTo>
                  <a:lnTo>
                    <a:pt x="3723" y="792"/>
                  </a:lnTo>
                  <a:lnTo>
                    <a:pt x="37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88;p44">
              <a:extLst>
                <a:ext uri="{FF2B5EF4-FFF2-40B4-BE49-F238E27FC236}">
                  <a16:creationId xmlns:a16="http://schemas.microsoft.com/office/drawing/2014/main" id="{3A6EC75B-2E9B-EDD2-9541-1E5FCBDE89B8}"/>
                </a:ext>
              </a:extLst>
            </p:cNvPr>
            <p:cNvSpPr/>
            <p:nvPr/>
          </p:nvSpPr>
          <p:spPr>
            <a:xfrm>
              <a:off x="4357275" y="4475850"/>
              <a:ext cx="57775" cy="19825"/>
            </a:xfrm>
            <a:custGeom>
              <a:avLst/>
              <a:gdLst/>
              <a:ahLst/>
              <a:cxnLst/>
              <a:rect l="l" t="t" r="r" b="b"/>
              <a:pathLst>
                <a:path w="2311" h="793" extrusionOk="0">
                  <a:moveTo>
                    <a:pt x="1" y="1"/>
                  </a:moveTo>
                  <a:lnTo>
                    <a:pt x="1" y="792"/>
                  </a:lnTo>
                  <a:lnTo>
                    <a:pt x="2310" y="79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889;p44">
              <a:extLst>
                <a:ext uri="{FF2B5EF4-FFF2-40B4-BE49-F238E27FC236}">
                  <a16:creationId xmlns:a16="http://schemas.microsoft.com/office/drawing/2014/main" id="{45E28962-13DD-36F1-FB9D-C58369739AC8}"/>
                </a:ext>
              </a:extLst>
            </p:cNvPr>
            <p:cNvSpPr/>
            <p:nvPr/>
          </p:nvSpPr>
          <p:spPr>
            <a:xfrm>
              <a:off x="3971500" y="4467375"/>
              <a:ext cx="299400" cy="276200"/>
            </a:xfrm>
            <a:custGeom>
              <a:avLst/>
              <a:gdLst/>
              <a:ahLst/>
              <a:cxnLst/>
              <a:rect l="l" t="t" r="r" b="b"/>
              <a:pathLst>
                <a:path w="11976" h="11048" extrusionOk="0">
                  <a:moveTo>
                    <a:pt x="2140" y="1"/>
                  </a:moveTo>
                  <a:cubicBezTo>
                    <a:pt x="953" y="1"/>
                    <a:pt x="0" y="962"/>
                    <a:pt x="0" y="2141"/>
                  </a:cubicBezTo>
                  <a:lnTo>
                    <a:pt x="0" y="8908"/>
                  </a:lnTo>
                  <a:cubicBezTo>
                    <a:pt x="0" y="10087"/>
                    <a:pt x="953" y="11048"/>
                    <a:pt x="2140" y="11048"/>
                  </a:cubicBezTo>
                  <a:lnTo>
                    <a:pt x="9836" y="11048"/>
                  </a:lnTo>
                  <a:cubicBezTo>
                    <a:pt x="11023" y="11048"/>
                    <a:pt x="11976" y="10087"/>
                    <a:pt x="11976" y="8908"/>
                  </a:cubicBezTo>
                  <a:lnTo>
                    <a:pt x="11976" y="2141"/>
                  </a:lnTo>
                  <a:cubicBezTo>
                    <a:pt x="11976" y="962"/>
                    <a:pt x="11023" y="1"/>
                    <a:pt x="9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890;p44">
              <a:extLst>
                <a:ext uri="{FF2B5EF4-FFF2-40B4-BE49-F238E27FC236}">
                  <a16:creationId xmlns:a16="http://schemas.microsoft.com/office/drawing/2014/main" id="{7F1353F5-4316-3BA2-9716-CC8FD33C3578}"/>
                </a:ext>
              </a:extLst>
            </p:cNvPr>
            <p:cNvSpPr/>
            <p:nvPr/>
          </p:nvSpPr>
          <p:spPr>
            <a:xfrm>
              <a:off x="4056475" y="4540875"/>
              <a:ext cx="129225" cy="129225"/>
            </a:xfrm>
            <a:custGeom>
              <a:avLst/>
              <a:gdLst/>
              <a:ahLst/>
              <a:cxnLst/>
              <a:rect l="l" t="t" r="r" b="b"/>
              <a:pathLst>
                <a:path w="5169" h="5169" extrusionOk="0">
                  <a:moveTo>
                    <a:pt x="897" y="0"/>
                  </a:moveTo>
                  <a:cubicBezTo>
                    <a:pt x="405" y="0"/>
                    <a:pt x="1" y="404"/>
                    <a:pt x="1" y="896"/>
                  </a:cubicBezTo>
                  <a:lnTo>
                    <a:pt x="1" y="4272"/>
                  </a:lnTo>
                  <a:cubicBezTo>
                    <a:pt x="1" y="4764"/>
                    <a:pt x="405" y="5168"/>
                    <a:pt x="897" y="5168"/>
                  </a:cubicBezTo>
                  <a:lnTo>
                    <a:pt x="4273" y="5168"/>
                  </a:lnTo>
                  <a:cubicBezTo>
                    <a:pt x="4765" y="5168"/>
                    <a:pt x="5169" y="4764"/>
                    <a:pt x="5169" y="4272"/>
                  </a:cubicBezTo>
                  <a:lnTo>
                    <a:pt x="5169" y="896"/>
                  </a:lnTo>
                  <a:cubicBezTo>
                    <a:pt x="5169" y="404"/>
                    <a:pt x="4765" y="0"/>
                    <a:pt x="4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91;p44">
              <a:extLst>
                <a:ext uri="{FF2B5EF4-FFF2-40B4-BE49-F238E27FC236}">
                  <a16:creationId xmlns:a16="http://schemas.microsoft.com/office/drawing/2014/main" id="{2D23AA76-0FD8-24A4-C529-5F2504D3A7CC}"/>
                </a:ext>
              </a:extLst>
            </p:cNvPr>
            <p:cNvSpPr/>
            <p:nvPr/>
          </p:nvSpPr>
          <p:spPr>
            <a:xfrm>
              <a:off x="4087575" y="4571950"/>
              <a:ext cx="67050" cy="67050"/>
            </a:xfrm>
            <a:custGeom>
              <a:avLst/>
              <a:gdLst/>
              <a:ahLst/>
              <a:cxnLst/>
              <a:rect l="l" t="t" r="r" b="b"/>
              <a:pathLst>
                <a:path w="2682" h="2682" extrusionOk="0">
                  <a:moveTo>
                    <a:pt x="388" y="1"/>
                  </a:moveTo>
                  <a:cubicBezTo>
                    <a:pt x="170" y="1"/>
                    <a:pt x="0" y="178"/>
                    <a:pt x="0" y="396"/>
                  </a:cubicBezTo>
                  <a:lnTo>
                    <a:pt x="0" y="2294"/>
                  </a:lnTo>
                  <a:cubicBezTo>
                    <a:pt x="0" y="2512"/>
                    <a:pt x="178" y="2682"/>
                    <a:pt x="388" y="2682"/>
                  </a:cubicBezTo>
                  <a:lnTo>
                    <a:pt x="2286" y="2682"/>
                  </a:lnTo>
                  <a:cubicBezTo>
                    <a:pt x="2512" y="2682"/>
                    <a:pt x="2681" y="2504"/>
                    <a:pt x="2681" y="2294"/>
                  </a:cubicBezTo>
                  <a:lnTo>
                    <a:pt x="2681" y="396"/>
                  </a:lnTo>
                  <a:cubicBezTo>
                    <a:pt x="2681" y="170"/>
                    <a:pt x="2496" y="1"/>
                    <a:pt x="228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892;p44">
              <a:extLst>
                <a:ext uri="{FF2B5EF4-FFF2-40B4-BE49-F238E27FC236}">
                  <a16:creationId xmlns:a16="http://schemas.microsoft.com/office/drawing/2014/main" id="{D2F34A0F-4925-FF9D-3692-CA7015BE8253}"/>
                </a:ext>
              </a:extLst>
            </p:cNvPr>
            <p:cNvSpPr/>
            <p:nvPr/>
          </p:nvSpPr>
          <p:spPr>
            <a:xfrm>
              <a:off x="4075875" y="4500700"/>
              <a:ext cx="10100" cy="40200"/>
            </a:xfrm>
            <a:custGeom>
              <a:avLst/>
              <a:gdLst/>
              <a:ahLst/>
              <a:cxnLst/>
              <a:rect l="l" t="t" r="r" b="b"/>
              <a:pathLst>
                <a:path w="404" h="1608" extrusionOk="0">
                  <a:moveTo>
                    <a:pt x="0" y="0"/>
                  </a:moveTo>
                  <a:lnTo>
                    <a:pt x="0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893;p44">
              <a:extLst>
                <a:ext uri="{FF2B5EF4-FFF2-40B4-BE49-F238E27FC236}">
                  <a16:creationId xmlns:a16="http://schemas.microsoft.com/office/drawing/2014/main" id="{5C00AD3C-2376-D4D8-3358-1A22C2EBD73A}"/>
                </a:ext>
              </a:extLst>
            </p:cNvPr>
            <p:cNvSpPr/>
            <p:nvPr/>
          </p:nvSpPr>
          <p:spPr>
            <a:xfrm>
              <a:off x="4096050" y="4500700"/>
              <a:ext cx="10125" cy="40200"/>
            </a:xfrm>
            <a:custGeom>
              <a:avLst/>
              <a:gdLst/>
              <a:ahLst/>
              <a:cxnLst/>
              <a:rect l="l" t="t" r="r" b="b"/>
              <a:pathLst>
                <a:path w="405" h="1608" extrusionOk="0">
                  <a:moveTo>
                    <a:pt x="1" y="0"/>
                  </a:moveTo>
                  <a:lnTo>
                    <a:pt x="1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94;p44">
              <a:extLst>
                <a:ext uri="{FF2B5EF4-FFF2-40B4-BE49-F238E27FC236}">
                  <a16:creationId xmlns:a16="http://schemas.microsoft.com/office/drawing/2014/main" id="{CF11CF43-D4D5-7702-671C-B2E4F5218AB5}"/>
                </a:ext>
              </a:extLst>
            </p:cNvPr>
            <p:cNvSpPr/>
            <p:nvPr/>
          </p:nvSpPr>
          <p:spPr>
            <a:xfrm>
              <a:off x="4116250" y="4500700"/>
              <a:ext cx="10100" cy="40200"/>
            </a:xfrm>
            <a:custGeom>
              <a:avLst/>
              <a:gdLst/>
              <a:ahLst/>
              <a:cxnLst/>
              <a:rect l="l" t="t" r="r" b="b"/>
              <a:pathLst>
                <a:path w="404" h="1608" extrusionOk="0">
                  <a:moveTo>
                    <a:pt x="0" y="0"/>
                  </a:moveTo>
                  <a:lnTo>
                    <a:pt x="0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895;p44">
              <a:extLst>
                <a:ext uri="{FF2B5EF4-FFF2-40B4-BE49-F238E27FC236}">
                  <a16:creationId xmlns:a16="http://schemas.microsoft.com/office/drawing/2014/main" id="{BBB2BEA6-D085-A0FE-5C01-A5A5B41AAE99}"/>
                </a:ext>
              </a:extLst>
            </p:cNvPr>
            <p:cNvSpPr/>
            <p:nvPr/>
          </p:nvSpPr>
          <p:spPr>
            <a:xfrm>
              <a:off x="4136425" y="4500700"/>
              <a:ext cx="10125" cy="40200"/>
            </a:xfrm>
            <a:custGeom>
              <a:avLst/>
              <a:gdLst/>
              <a:ahLst/>
              <a:cxnLst/>
              <a:rect l="l" t="t" r="r" b="b"/>
              <a:pathLst>
                <a:path w="405" h="1608" extrusionOk="0">
                  <a:moveTo>
                    <a:pt x="1" y="0"/>
                  </a:moveTo>
                  <a:lnTo>
                    <a:pt x="1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896;p44">
              <a:extLst>
                <a:ext uri="{FF2B5EF4-FFF2-40B4-BE49-F238E27FC236}">
                  <a16:creationId xmlns:a16="http://schemas.microsoft.com/office/drawing/2014/main" id="{347960EC-3820-2F6A-6101-A79CB12E4152}"/>
                </a:ext>
              </a:extLst>
            </p:cNvPr>
            <p:cNvSpPr/>
            <p:nvPr/>
          </p:nvSpPr>
          <p:spPr>
            <a:xfrm>
              <a:off x="4156625" y="4500700"/>
              <a:ext cx="10100" cy="40200"/>
            </a:xfrm>
            <a:custGeom>
              <a:avLst/>
              <a:gdLst/>
              <a:ahLst/>
              <a:cxnLst/>
              <a:rect l="l" t="t" r="r" b="b"/>
              <a:pathLst>
                <a:path w="404" h="1608" extrusionOk="0">
                  <a:moveTo>
                    <a:pt x="0" y="0"/>
                  </a:moveTo>
                  <a:lnTo>
                    <a:pt x="0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897;p44">
              <a:extLst>
                <a:ext uri="{FF2B5EF4-FFF2-40B4-BE49-F238E27FC236}">
                  <a16:creationId xmlns:a16="http://schemas.microsoft.com/office/drawing/2014/main" id="{9929C69F-88E9-7F44-21E8-D593FF618835}"/>
                </a:ext>
              </a:extLst>
            </p:cNvPr>
            <p:cNvSpPr/>
            <p:nvPr/>
          </p:nvSpPr>
          <p:spPr>
            <a:xfrm>
              <a:off x="4016500" y="4640600"/>
              <a:ext cx="40200" cy="10100"/>
            </a:xfrm>
            <a:custGeom>
              <a:avLst/>
              <a:gdLst/>
              <a:ahLst/>
              <a:cxnLst/>
              <a:rect l="l" t="t" r="r" b="b"/>
              <a:pathLst>
                <a:path w="1608" h="404" extrusionOk="0">
                  <a:moveTo>
                    <a:pt x="1" y="0"/>
                  </a:moveTo>
                  <a:lnTo>
                    <a:pt x="1" y="404"/>
                  </a:lnTo>
                  <a:lnTo>
                    <a:pt x="1608" y="404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98;p44">
              <a:extLst>
                <a:ext uri="{FF2B5EF4-FFF2-40B4-BE49-F238E27FC236}">
                  <a16:creationId xmlns:a16="http://schemas.microsoft.com/office/drawing/2014/main" id="{07D37DBA-B2A8-1CA9-1253-FF886D19ACDA}"/>
                </a:ext>
              </a:extLst>
            </p:cNvPr>
            <p:cNvSpPr/>
            <p:nvPr/>
          </p:nvSpPr>
          <p:spPr>
            <a:xfrm>
              <a:off x="4016500" y="4620600"/>
              <a:ext cx="40200" cy="10125"/>
            </a:xfrm>
            <a:custGeom>
              <a:avLst/>
              <a:gdLst/>
              <a:ahLst/>
              <a:cxnLst/>
              <a:rect l="l" t="t" r="r" b="b"/>
              <a:pathLst>
                <a:path w="1608" h="405" extrusionOk="0">
                  <a:moveTo>
                    <a:pt x="1" y="1"/>
                  </a:moveTo>
                  <a:lnTo>
                    <a:pt x="1" y="405"/>
                  </a:lnTo>
                  <a:lnTo>
                    <a:pt x="1608" y="40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899;p44">
              <a:extLst>
                <a:ext uri="{FF2B5EF4-FFF2-40B4-BE49-F238E27FC236}">
                  <a16:creationId xmlns:a16="http://schemas.microsoft.com/office/drawing/2014/main" id="{E90AD803-504A-A939-5BEB-3A3AB6D1FEBE}"/>
                </a:ext>
              </a:extLst>
            </p:cNvPr>
            <p:cNvSpPr/>
            <p:nvPr/>
          </p:nvSpPr>
          <p:spPr>
            <a:xfrm>
              <a:off x="4016500" y="4600425"/>
              <a:ext cx="40200" cy="10125"/>
            </a:xfrm>
            <a:custGeom>
              <a:avLst/>
              <a:gdLst/>
              <a:ahLst/>
              <a:cxnLst/>
              <a:rect l="l" t="t" r="r" b="b"/>
              <a:pathLst>
                <a:path w="1608" h="405" extrusionOk="0">
                  <a:moveTo>
                    <a:pt x="1" y="0"/>
                  </a:moveTo>
                  <a:lnTo>
                    <a:pt x="1" y="404"/>
                  </a:lnTo>
                  <a:lnTo>
                    <a:pt x="1608" y="404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900;p44">
              <a:extLst>
                <a:ext uri="{FF2B5EF4-FFF2-40B4-BE49-F238E27FC236}">
                  <a16:creationId xmlns:a16="http://schemas.microsoft.com/office/drawing/2014/main" id="{07E38D56-7C69-C33C-B5FC-9D7AC67FC4D7}"/>
                </a:ext>
              </a:extLst>
            </p:cNvPr>
            <p:cNvSpPr/>
            <p:nvPr/>
          </p:nvSpPr>
          <p:spPr>
            <a:xfrm>
              <a:off x="4016500" y="4580225"/>
              <a:ext cx="40200" cy="10125"/>
            </a:xfrm>
            <a:custGeom>
              <a:avLst/>
              <a:gdLst/>
              <a:ahLst/>
              <a:cxnLst/>
              <a:rect l="l" t="t" r="r" b="b"/>
              <a:pathLst>
                <a:path w="1608" h="405" extrusionOk="0">
                  <a:moveTo>
                    <a:pt x="1" y="1"/>
                  </a:moveTo>
                  <a:lnTo>
                    <a:pt x="1" y="405"/>
                  </a:lnTo>
                  <a:lnTo>
                    <a:pt x="1608" y="40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901;p44">
              <a:extLst>
                <a:ext uri="{FF2B5EF4-FFF2-40B4-BE49-F238E27FC236}">
                  <a16:creationId xmlns:a16="http://schemas.microsoft.com/office/drawing/2014/main" id="{EC39B922-0D35-A824-DDC8-DFD11FDD139F}"/>
                </a:ext>
              </a:extLst>
            </p:cNvPr>
            <p:cNvSpPr/>
            <p:nvPr/>
          </p:nvSpPr>
          <p:spPr>
            <a:xfrm>
              <a:off x="4016500" y="4560050"/>
              <a:ext cx="40200" cy="10100"/>
            </a:xfrm>
            <a:custGeom>
              <a:avLst/>
              <a:gdLst/>
              <a:ahLst/>
              <a:cxnLst/>
              <a:rect l="l" t="t" r="r" b="b"/>
              <a:pathLst>
                <a:path w="1608" h="404" extrusionOk="0">
                  <a:moveTo>
                    <a:pt x="1" y="0"/>
                  </a:moveTo>
                  <a:lnTo>
                    <a:pt x="1" y="404"/>
                  </a:lnTo>
                  <a:lnTo>
                    <a:pt x="1608" y="404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902;p44">
              <a:extLst>
                <a:ext uri="{FF2B5EF4-FFF2-40B4-BE49-F238E27FC236}">
                  <a16:creationId xmlns:a16="http://schemas.microsoft.com/office/drawing/2014/main" id="{DBF80425-2BCB-B153-CA95-C8E51504B597}"/>
                </a:ext>
              </a:extLst>
            </p:cNvPr>
            <p:cNvSpPr/>
            <p:nvPr/>
          </p:nvSpPr>
          <p:spPr>
            <a:xfrm>
              <a:off x="4156425" y="4670075"/>
              <a:ext cx="10100" cy="40200"/>
            </a:xfrm>
            <a:custGeom>
              <a:avLst/>
              <a:gdLst/>
              <a:ahLst/>
              <a:cxnLst/>
              <a:rect l="l" t="t" r="r" b="b"/>
              <a:pathLst>
                <a:path w="404" h="1608" extrusionOk="0">
                  <a:moveTo>
                    <a:pt x="0" y="0"/>
                  </a:moveTo>
                  <a:lnTo>
                    <a:pt x="0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903;p44">
              <a:extLst>
                <a:ext uri="{FF2B5EF4-FFF2-40B4-BE49-F238E27FC236}">
                  <a16:creationId xmlns:a16="http://schemas.microsoft.com/office/drawing/2014/main" id="{3C661EB2-EA13-28AF-017E-79E0ADF970B8}"/>
                </a:ext>
              </a:extLst>
            </p:cNvPr>
            <p:cNvSpPr/>
            <p:nvPr/>
          </p:nvSpPr>
          <p:spPr>
            <a:xfrm>
              <a:off x="4136225" y="4670075"/>
              <a:ext cx="10125" cy="40200"/>
            </a:xfrm>
            <a:custGeom>
              <a:avLst/>
              <a:gdLst/>
              <a:ahLst/>
              <a:cxnLst/>
              <a:rect l="l" t="t" r="r" b="b"/>
              <a:pathLst>
                <a:path w="405" h="1608" extrusionOk="0">
                  <a:moveTo>
                    <a:pt x="1" y="0"/>
                  </a:moveTo>
                  <a:lnTo>
                    <a:pt x="1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904;p44">
              <a:extLst>
                <a:ext uri="{FF2B5EF4-FFF2-40B4-BE49-F238E27FC236}">
                  <a16:creationId xmlns:a16="http://schemas.microsoft.com/office/drawing/2014/main" id="{671533BF-9437-9B31-D8ED-B4F4FD16586D}"/>
                </a:ext>
              </a:extLst>
            </p:cNvPr>
            <p:cNvSpPr/>
            <p:nvPr/>
          </p:nvSpPr>
          <p:spPr>
            <a:xfrm>
              <a:off x="4116050" y="4670075"/>
              <a:ext cx="10100" cy="40200"/>
            </a:xfrm>
            <a:custGeom>
              <a:avLst/>
              <a:gdLst/>
              <a:ahLst/>
              <a:cxnLst/>
              <a:rect l="l" t="t" r="r" b="b"/>
              <a:pathLst>
                <a:path w="404" h="1608" extrusionOk="0">
                  <a:moveTo>
                    <a:pt x="0" y="0"/>
                  </a:moveTo>
                  <a:lnTo>
                    <a:pt x="0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905;p44">
              <a:extLst>
                <a:ext uri="{FF2B5EF4-FFF2-40B4-BE49-F238E27FC236}">
                  <a16:creationId xmlns:a16="http://schemas.microsoft.com/office/drawing/2014/main" id="{F8DC0D03-8AB2-FAEA-2979-B4F19909AB73}"/>
                </a:ext>
              </a:extLst>
            </p:cNvPr>
            <p:cNvSpPr/>
            <p:nvPr/>
          </p:nvSpPr>
          <p:spPr>
            <a:xfrm>
              <a:off x="4095850" y="4670075"/>
              <a:ext cx="10125" cy="40200"/>
            </a:xfrm>
            <a:custGeom>
              <a:avLst/>
              <a:gdLst/>
              <a:ahLst/>
              <a:cxnLst/>
              <a:rect l="l" t="t" r="r" b="b"/>
              <a:pathLst>
                <a:path w="405" h="1608" extrusionOk="0">
                  <a:moveTo>
                    <a:pt x="1" y="0"/>
                  </a:moveTo>
                  <a:lnTo>
                    <a:pt x="1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906;p44">
              <a:extLst>
                <a:ext uri="{FF2B5EF4-FFF2-40B4-BE49-F238E27FC236}">
                  <a16:creationId xmlns:a16="http://schemas.microsoft.com/office/drawing/2014/main" id="{74D91678-E9DC-D66C-40BB-B09DF7E3FF28}"/>
                </a:ext>
              </a:extLst>
            </p:cNvPr>
            <p:cNvSpPr/>
            <p:nvPr/>
          </p:nvSpPr>
          <p:spPr>
            <a:xfrm>
              <a:off x="4075675" y="4670075"/>
              <a:ext cx="10100" cy="40200"/>
            </a:xfrm>
            <a:custGeom>
              <a:avLst/>
              <a:gdLst/>
              <a:ahLst/>
              <a:cxnLst/>
              <a:rect l="l" t="t" r="r" b="b"/>
              <a:pathLst>
                <a:path w="404" h="1608" extrusionOk="0">
                  <a:moveTo>
                    <a:pt x="0" y="0"/>
                  </a:moveTo>
                  <a:lnTo>
                    <a:pt x="0" y="1607"/>
                  </a:lnTo>
                  <a:lnTo>
                    <a:pt x="404" y="1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907;p44">
              <a:extLst>
                <a:ext uri="{FF2B5EF4-FFF2-40B4-BE49-F238E27FC236}">
                  <a16:creationId xmlns:a16="http://schemas.microsoft.com/office/drawing/2014/main" id="{5F56FA44-189B-6E13-A13B-B1BAE2A0043B}"/>
                </a:ext>
              </a:extLst>
            </p:cNvPr>
            <p:cNvSpPr/>
            <p:nvPr/>
          </p:nvSpPr>
          <p:spPr>
            <a:xfrm>
              <a:off x="4185700" y="4560050"/>
              <a:ext cx="40175" cy="10100"/>
            </a:xfrm>
            <a:custGeom>
              <a:avLst/>
              <a:gdLst/>
              <a:ahLst/>
              <a:cxnLst/>
              <a:rect l="l" t="t" r="r" b="b"/>
              <a:pathLst>
                <a:path w="1607" h="404" extrusionOk="0">
                  <a:moveTo>
                    <a:pt x="0" y="0"/>
                  </a:moveTo>
                  <a:lnTo>
                    <a:pt x="0" y="404"/>
                  </a:lnTo>
                  <a:lnTo>
                    <a:pt x="1607" y="404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908;p44">
              <a:extLst>
                <a:ext uri="{FF2B5EF4-FFF2-40B4-BE49-F238E27FC236}">
                  <a16:creationId xmlns:a16="http://schemas.microsoft.com/office/drawing/2014/main" id="{389534DB-072A-7C7B-9093-4E8BBB44EE5D}"/>
                </a:ext>
              </a:extLst>
            </p:cNvPr>
            <p:cNvSpPr/>
            <p:nvPr/>
          </p:nvSpPr>
          <p:spPr>
            <a:xfrm>
              <a:off x="4185700" y="4580225"/>
              <a:ext cx="40175" cy="10125"/>
            </a:xfrm>
            <a:custGeom>
              <a:avLst/>
              <a:gdLst/>
              <a:ahLst/>
              <a:cxnLst/>
              <a:rect l="l" t="t" r="r" b="b"/>
              <a:pathLst>
                <a:path w="1607" h="405" extrusionOk="0">
                  <a:moveTo>
                    <a:pt x="0" y="1"/>
                  </a:moveTo>
                  <a:lnTo>
                    <a:pt x="0" y="405"/>
                  </a:lnTo>
                  <a:lnTo>
                    <a:pt x="1607" y="405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09;p44">
              <a:extLst>
                <a:ext uri="{FF2B5EF4-FFF2-40B4-BE49-F238E27FC236}">
                  <a16:creationId xmlns:a16="http://schemas.microsoft.com/office/drawing/2014/main" id="{C8DDFA59-6BC9-BCDF-EA5B-7CAE49E7732F}"/>
                </a:ext>
              </a:extLst>
            </p:cNvPr>
            <p:cNvSpPr/>
            <p:nvPr/>
          </p:nvSpPr>
          <p:spPr>
            <a:xfrm>
              <a:off x="4185700" y="4600425"/>
              <a:ext cx="40175" cy="10125"/>
            </a:xfrm>
            <a:custGeom>
              <a:avLst/>
              <a:gdLst/>
              <a:ahLst/>
              <a:cxnLst/>
              <a:rect l="l" t="t" r="r" b="b"/>
              <a:pathLst>
                <a:path w="1607" h="405" extrusionOk="0">
                  <a:moveTo>
                    <a:pt x="0" y="0"/>
                  </a:moveTo>
                  <a:lnTo>
                    <a:pt x="0" y="404"/>
                  </a:lnTo>
                  <a:lnTo>
                    <a:pt x="1607" y="404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910;p44">
              <a:extLst>
                <a:ext uri="{FF2B5EF4-FFF2-40B4-BE49-F238E27FC236}">
                  <a16:creationId xmlns:a16="http://schemas.microsoft.com/office/drawing/2014/main" id="{0A371CA8-E63F-49D6-05D4-98ADCE67FB93}"/>
                </a:ext>
              </a:extLst>
            </p:cNvPr>
            <p:cNvSpPr/>
            <p:nvPr/>
          </p:nvSpPr>
          <p:spPr>
            <a:xfrm>
              <a:off x="4185700" y="4620600"/>
              <a:ext cx="40175" cy="10125"/>
            </a:xfrm>
            <a:custGeom>
              <a:avLst/>
              <a:gdLst/>
              <a:ahLst/>
              <a:cxnLst/>
              <a:rect l="l" t="t" r="r" b="b"/>
              <a:pathLst>
                <a:path w="1607" h="405" extrusionOk="0">
                  <a:moveTo>
                    <a:pt x="0" y="1"/>
                  </a:moveTo>
                  <a:lnTo>
                    <a:pt x="0" y="405"/>
                  </a:lnTo>
                  <a:lnTo>
                    <a:pt x="1607" y="405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911;p44">
              <a:extLst>
                <a:ext uri="{FF2B5EF4-FFF2-40B4-BE49-F238E27FC236}">
                  <a16:creationId xmlns:a16="http://schemas.microsoft.com/office/drawing/2014/main" id="{2ABD3EA5-8CA3-70F3-0334-5A902AA0A044}"/>
                </a:ext>
              </a:extLst>
            </p:cNvPr>
            <p:cNvSpPr/>
            <p:nvPr/>
          </p:nvSpPr>
          <p:spPr>
            <a:xfrm>
              <a:off x="4185700" y="4640800"/>
              <a:ext cx="40175" cy="10125"/>
            </a:xfrm>
            <a:custGeom>
              <a:avLst/>
              <a:gdLst/>
              <a:ahLst/>
              <a:cxnLst/>
              <a:rect l="l" t="t" r="r" b="b"/>
              <a:pathLst>
                <a:path w="1607" h="405" extrusionOk="0">
                  <a:moveTo>
                    <a:pt x="0" y="0"/>
                  </a:moveTo>
                  <a:lnTo>
                    <a:pt x="0" y="404"/>
                  </a:lnTo>
                  <a:lnTo>
                    <a:pt x="1607" y="404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912;p44">
              <a:extLst>
                <a:ext uri="{FF2B5EF4-FFF2-40B4-BE49-F238E27FC236}">
                  <a16:creationId xmlns:a16="http://schemas.microsoft.com/office/drawing/2014/main" id="{68330C28-76DA-413B-3482-C5E221A2AB56}"/>
                </a:ext>
              </a:extLst>
            </p:cNvPr>
            <p:cNvSpPr/>
            <p:nvPr/>
          </p:nvSpPr>
          <p:spPr>
            <a:xfrm>
              <a:off x="4514550" y="4145375"/>
              <a:ext cx="208975" cy="105400"/>
            </a:xfrm>
            <a:custGeom>
              <a:avLst/>
              <a:gdLst/>
              <a:ahLst/>
              <a:cxnLst/>
              <a:rect l="l" t="t" r="r" b="b"/>
              <a:pathLst>
                <a:path w="8359" h="4216" extrusionOk="0">
                  <a:moveTo>
                    <a:pt x="1107" y="1"/>
                  </a:moveTo>
                  <a:cubicBezTo>
                    <a:pt x="493" y="1"/>
                    <a:pt x="1" y="501"/>
                    <a:pt x="1" y="1115"/>
                  </a:cubicBezTo>
                  <a:lnTo>
                    <a:pt x="1" y="3102"/>
                  </a:lnTo>
                  <a:cubicBezTo>
                    <a:pt x="1" y="3715"/>
                    <a:pt x="493" y="4216"/>
                    <a:pt x="1107" y="4216"/>
                  </a:cubicBezTo>
                  <a:lnTo>
                    <a:pt x="7244" y="4216"/>
                  </a:lnTo>
                  <a:cubicBezTo>
                    <a:pt x="7850" y="4216"/>
                    <a:pt x="8358" y="3715"/>
                    <a:pt x="8358" y="3102"/>
                  </a:cubicBezTo>
                  <a:lnTo>
                    <a:pt x="8358" y="1115"/>
                  </a:lnTo>
                  <a:cubicBezTo>
                    <a:pt x="8358" y="501"/>
                    <a:pt x="7858" y="1"/>
                    <a:pt x="7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913;p44">
              <a:extLst>
                <a:ext uri="{FF2B5EF4-FFF2-40B4-BE49-F238E27FC236}">
                  <a16:creationId xmlns:a16="http://schemas.microsoft.com/office/drawing/2014/main" id="{262B1E12-F75C-841D-5B38-77E72378438D}"/>
                </a:ext>
              </a:extLst>
            </p:cNvPr>
            <p:cNvSpPr/>
            <p:nvPr/>
          </p:nvSpPr>
          <p:spPr>
            <a:xfrm>
              <a:off x="4546050" y="4172625"/>
              <a:ext cx="44825" cy="50100"/>
            </a:xfrm>
            <a:custGeom>
              <a:avLst/>
              <a:gdLst/>
              <a:ahLst/>
              <a:cxnLst/>
              <a:rect l="l" t="t" r="r" b="b"/>
              <a:pathLst>
                <a:path w="1793" h="2004" extrusionOk="0">
                  <a:moveTo>
                    <a:pt x="1793" y="1"/>
                  </a:moveTo>
                  <a:lnTo>
                    <a:pt x="0" y="905"/>
                  </a:lnTo>
                  <a:lnTo>
                    <a:pt x="0" y="1204"/>
                  </a:lnTo>
                  <a:lnTo>
                    <a:pt x="1793" y="2004"/>
                  </a:lnTo>
                  <a:lnTo>
                    <a:pt x="1793" y="1479"/>
                  </a:lnTo>
                  <a:lnTo>
                    <a:pt x="695" y="1035"/>
                  </a:lnTo>
                  <a:lnTo>
                    <a:pt x="1793" y="526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914;p44">
              <a:extLst>
                <a:ext uri="{FF2B5EF4-FFF2-40B4-BE49-F238E27FC236}">
                  <a16:creationId xmlns:a16="http://schemas.microsoft.com/office/drawing/2014/main" id="{0C599C1D-FF05-4C8C-227A-895F27E5256F}"/>
                </a:ext>
              </a:extLst>
            </p:cNvPr>
            <p:cNvSpPr/>
            <p:nvPr/>
          </p:nvSpPr>
          <p:spPr>
            <a:xfrm>
              <a:off x="4599350" y="4164550"/>
              <a:ext cx="39575" cy="66650"/>
            </a:xfrm>
            <a:custGeom>
              <a:avLst/>
              <a:gdLst/>
              <a:ahLst/>
              <a:cxnLst/>
              <a:rect l="l" t="t" r="r" b="b"/>
              <a:pathLst>
                <a:path w="1583" h="2666" extrusionOk="0">
                  <a:moveTo>
                    <a:pt x="969" y="1"/>
                  </a:moveTo>
                  <a:lnTo>
                    <a:pt x="0" y="2666"/>
                  </a:lnTo>
                  <a:lnTo>
                    <a:pt x="614" y="2666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915;p44">
              <a:extLst>
                <a:ext uri="{FF2B5EF4-FFF2-40B4-BE49-F238E27FC236}">
                  <a16:creationId xmlns:a16="http://schemas.microsoft.com/office/drawing/2014/main" id="{1F70F838-349B-8442-D800-576B4CE67569}"/>
                </a:ext>
              </a:extLst>
            </p:cNvPr>
            <p:cNvSpPr/>
            <p:nvPr/>
          </p:nvSpPr>
          <p:spPr>
            <a:xfrm>
              <a:off x="4646775" y="4172625"/>
              <a:ext cx="44850" cy="50100"/>
            </a:xfrm>
            <a:custGeom>
              <a:avLst/>
              <a:gdLst/>
              <a:ahLst/>
              <a:cxnLst/>
              <a:rect l="l" t="t" r="r" b="b"/>
              <a:pathLst>
                <a:path w="1794" h="2004" extrusionOk="0">
                  <a:moveTo>
                    <a:pt x="1" y="1"/>
                  </a:moveTo>
                  <a:lnTo>
                    <a:pt x="1" y="526"/>
                  </a:lnTo>
                  <a:lnTo>
                    <a:pt x="1099" y="1035"/>
                  </a:lnTo>
                  <a:lnTo>
                    <a:pt x="1" y="1479"/>
                  </a:lnTo>
                  <a:lnTo>
                    <a:pt x="1" y="2004"/>
                  </a:lnTo>
                  <a:lnTo>
                    <a:pt x="1794" y="1204"/>
                  </a:lnTo>
                  <a:lnTo>
                    <a:pt x="1794" y="9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4" name="Google Shape;1197;p49">
            <a:extLst>
              <a:ext uri="{FF2B5EF4-FFF2-40B4-BE49-F238E27FC236}">
                <a16:creationId xmlns:a16="http://schemas.microsoft.com/office/drawing/2014/main" id="{C8DC2479-97B9-90EC-8176-9875F1DC508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4837" b="14844"/>
          <a:stretch/>
        </p:blipFill>
        <p:spPr>
          <a:xfrm>
            <a:off x="4960329" y="1406675"/>
            <a:ext cx="889277" cy="7896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542;p51">
            <a:extLst>
              <a:ext uri="{FF2B5EF4-FFF2-40B4-BE49-F238E27FC236}">
                <a16:creationId xmlns:a16="http://schemas.microsoft.com/office/drawing/2014/main" id="{A7AC25D8-AAA1-D0F3-0AE0-24B604898713}"/>
              </a:ext>
            </a:extLst>
          </p:cNvPr>
          <p:cNvGrpSpPr/>
          <p:nvPr/>
        </p:nvGrpSpPr>
        <p:grpSpPr>
          <a:xfrm>
            <a:off x="2843819" y="3701684"/>
            <a:ext cx="644828" cy="488325"/>
            <a:chOff x="2654821" y="2311071"/>
            <a:chExt cx="2279715" cy="1262120"/>
          </a:xfrm>
          <a:solidFill>
            <a:srgbClr val="FFC000"/>
          </a:solidFill>
        </p:grpSpPr>
        <p:grpSp>
          <p:nvGrpSpPr>
            <p:cNvPr id="186" name="Google Shape;1543;p51">
              <a:extLst>
                <a:ext uri="{FF2B5EF4-FFF2-40B4-BE49-F238E27FC236}">
                  <a16:creationId xmlns:a16="http://schemas.microsoft.com/office/drawing/2014/main" id="{702BE990-354E-C443-C75D-5CEA9572A737}"/>
                </a:ext>
              </a:extLst>
            </p:cNvPr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  <a:grpFill/>
          </p:grpSpPr>
          <p:sp>
            <p:nvSpPr>
              <p:cNvPr id="441" name="Google Shape;1544;p51">
                <a:extLst>
                  <a:ext uri="{FF2B5EF4-FFF2-40B4-BE49-F238E27FC236}">
                    <a16:creationId xmlns:a16="http://schemas.microsoft.com/office/drawing/2014/main" id="{3D008728-E0DC-2A7C-AC2D-60EB0F7EB159}"/>
                  </a:ext>
                </a:extLst>
              </p:cNvPr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2" name="Google Shape;1545;p51">
                <a:extLst>
                  <a:ext uri="{FF2B5EF4-FFF2-40B4-BE49-F238E27FC236}">
                    <a16:creationId xmlns:a16="http://schemas.microsoft.com/office/drawing/2014/main" id="{A8AA793D-377F-7AF2-5BD7-626D5433DDFE}"/>
                  </a:ext>
                </a:extLst>
              </p:cNvPr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546;p51">
              <a:extLst>
                <a:ext uri="{FF2B5EF4-FFF2-40B4-BE49-F238E27FC236}">
                  <a16:creationId xmlns:a16="http://schemas.microsoft.com/office/drawing/2014/main" id="{D07CA627-6B7B-678E-0BCF-9F666448A332}"/>
                </a:ext>
              </a:extLst>
            </p:cNvPr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  <a:grpFill/>
          </p:grpSpPr>
          <p:sp>
            <p:nvSpPr>
              <p:cNvPr id="433" name="Google Shape;1547;p51">
                <a:extLst>
                  <a:ext uri="{FF2B5EF4-FFF2-40B4-BE49-F238E27FC236}">
                    <a16:creationId xmlns:a16="http://schemas.microsoft.com/office/drawing/2014/main" id="{A9136B65-4F42-6DB2-786F-AF2FCC4F022F}"/>
                  </a:ext>
                </a:extLst>
              </p:cNvPr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grpSp>
            <p:nvGrpSpPr>
              <p:cNvPr id="434" name="Google Shape;1548;p51">
                <a:extLst>
                  <a:ext uri="{FF2B5EF4-FFF2-40B4-BE49-F238E27FC236}">
                    <a16:creationId xmlns:a16="http://schemas.microsoft.com/office/drawing/2014/main" id="{806C34F2-6D0B-9F99-1E67-4A7C9658773F}"/>
                  </a:ext>
                </a:extLst>
              </p:cNvPr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  <a:grpFill/>
            </p:grpSpPr>
            <p:sp>
              <p:nvSpPr>
                <p:cNvPr id="435" name="Google Shape;1549;p51">
                  <a:extLst>
                    <a:ext uri="{FF2B5EF4-FFF2-40B4-BE49-F238E27FC236}">
                      <a16:creationId xmlns:a16="http://schemas.microsoft.com/office/drawing/2014/main" id="{431A1032-F400-75F9-5351-D801EB215DB9}"/>
                    </a:ext>
                  </a:extLst>
                </p:cNvPr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</p:sp>
            <p:sp>
              <p:nvSpPr>
                <p:cNvPr id="436" name="Google Shape;1550;p51">
                  <a:extLst>
                    <a:ext uri="{FF2B5EF4-FFF2-40B4-BE49-F238E27FC236}">
                      <a16:creationId xmlns:a16="http://schemas.microsoft.com/office/drawing/2014/main" id="{C49ED296-CF93-9A01-2168-950F18E634C2}"/>
                    </a:ext>
                  </a:extLst>
                </p:cNvPr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1551;p51">
                  <a:extLst>
                    <a:ext uri="{FF2B5EF4-FFF2-40B4-BE49-F238E27FC236}">
                      <a16:creationId xmlns:a16="http://schemas.microsoft.com/office/drawing/2014/main" id="{DB8B11B3-6855-6CA8-C903-C422FE1372F9}"/>
                    </a:ext>
                  </a:extLst>
                </p:cNvPr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1552;p51">
                  <a:extLst>
                    <a:ext uri="{FF2B5EF4-FFF2-40B4-BE49-F238E27FC236}">
                      <a16:creationId xmlns:a16="http://schemas.microsoft.com/office/drawing/2014/main" id="{61E6D581-E028-CA78-CB75-3F8E020FAE7E}"/>
                    </a:ext>
                  </a:extLst>
                </p:cNvPr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1553;p51">
                  <a:extLst>
                    <a:ext uri="{FF2B5EF4-FFF2-40B4-BE49-F238E27FC236}">
                      <a16:creationId xmlns:a16="http://schemas.microsoft.com/office/drawing/2014/main" id="{3667BF81-4128-F7FA-BFF8-155AE88DE8C0}"/>
                    </a:ext>
                  </a:extLst>
                </p:cNvPr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440" name="Google Shape;1554;p51">
                  <a:extLst>
                    <a:ext uri="{FF2B5EF4-FFF2-40B4-BE49-F238E27FC236}">
                      <a16:creationId xmlns:a16="http://schemas.microsoft.com/office/drawing/2014/main" id="{DD9E846A-7DC4-B438-9CB6-1617D57508D4}"/>
                    </a:ext>
                  </a:extLst>
                </p:cNvPr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8" name="Google Shape;1555;p51">
              <a:extLst>
                <a:ext uri="{FF2B5EF4-FFF2-40B4-BE49-F238E27FC236}">
                  <a16:creationId xmlns:a16="http://schemas.microsoft.com/office/drawing/2014/main" id="{91E2BEB4-2D3E-CA6D-CEB5-4860724FF1C8}"/>
                </a:ext>
              </a:extLst>
            </p:cNvPr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  <a:grpFill/>
          </p:grpSpPr>
          <p:sp>
            <p:nvSpPr>
              <p:cNvPr id="431" name="Google Shape;1556;p51">
                <a:extLst>
                  <a:ext uri="{FF2B5EF4-FFF2-40B4-BE49-F238E27FC236}">
                    <a16:creationId xmlns:a16="http://schemas.microsoft.com/office/drawing/2014/main" id="{B06F39A1-0994-685A-58F7-8EC76FB680FD}"/>
                  </a:ext>
                </a:extLst>
              </p:cNvPr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2" name="Google Shape;1557;p51">
                <a:extLst>
                  <a:ext uri="{FF2B5EF4-FFF2-40B4-BE49-F238E27FC236}">
                    <a16:creationId xmlns:a16="http://schemas.microsoft.com/office/drawing/2014/main" id="{8C384255-5436-42D3-EBA0-A7C74757A9EB}"/>
                  </a:ext>
                </a:extLst>
              </p:cNvPr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558;p51">
              <a:extLst>
                <a:ext uri="{FF2B5EF4-FFF2-40B4-BE49-F238E27FC236}">
                  <a16:creationId xmlns:a16="http://schemas.microsoft.com/office/drawing/2014/main" id="{0314F629-6F85-4412-0C3E-45493997B77E}"/>
                </a:ext>
              </a:extLst>
            </p:cNvPr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  <a:grpFill/>
          </p:grpSpPr>
          <p:sp>
            <p:nvSpPr>
              <p:cNvPr id="425" name="Google Shape;1559;p51">
                <a:extLst>
                  <a:ext uri="{FF2B5EF4-FFF2-40B4-BE49-F238E27FC236}">
                    <a16:creationId xmlns:a16="http://schemas.microsoft.com/office/drawing/2014/main" id="{FA9BCC86-7268-EB1B-C2EE-9BCEFD7E88A1}"/>
                  </a:ext>
                </a:extLst>
              </p:cNvPr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6" name="Google Shape;1560;p51">
                <a:extLst>
                  <a:ext uri="{FF2B5EF4-FFF2-40B4-BE49-F238E27FC236}">
                    <a16:creationId xmlns:a16="http://schemas.microsoft.com/office/drawing/2014/main" id="{6D5AE3C3-45F9-8865-1A5C-3CD6E0C96F27}"/>
                  </a:ext>
                </a:extLst>
              </p:cNvPr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1561;p51">
                <a:extLst>
                  <a:ext uri="{FF2B5EF4-FFF2-40B4-BE49-F238E27FC236}">
                    <a16:creationId xmlns:a16="http://schemas.microsoft.com/office/drawing/2014/main" id="{8EBA808C-A35D-3CD7-DE1C-473773114749}"/>
                  </a:ext>
                </a:extLst>
              </p:cNvPr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1562;p51">
                <a:extLst>
                  <a:ext uri="{FF2B5EF4-FFF2-40B4-BE49-F238E27FC236}">
                    <a16:creationId xmlns:a16="http://schemas.microsoft.com/office/drawing/2014/main" id="{8C9F6223-3079-F716-D9F1-E8AD537FC947}"/>
                  </a:ext>
                </a:extLst>
              </p:cNvPr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1563;p51">
                <a:extLst>
                  <a:ext uri="{FF2B5EF4-FFF2-40B4-BE49-F238E27FC236}">
                    <a16:creationId xmlns:a16="http://schemas.microsoft.com/office/drawing/2014/main" id="{C757D716-F308-9013-E0BE-F5FA1CD7AE8A}"/>
                  </a:ext>
                </a:extLst>
              </p:cNvPr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1564;p51">
                <a:extLst>
                  <a:ext uri="{FF2B5EF4-FFF2-40B4-BE49-F238E27FC236}">
                    <a16:creationId xmlns:a16="http://schemas.microsoft.com/office/drawing/2014/main" id="{F4B55417-1434-D310-DF5D-CC0449A30FE0}"/>
                  </a:ext>
                </a:extLst>
              </p:cNvPr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565;p51">
              <a:extLst>
                <a:ext uri="{FF2B5EF4-FFF2-40B4-BE49-F238E27FC236}">
                  <a16:creationId xmlns:a16="http://schemas.microsoft.com/office/drawing/2014/main" id="{2532EC98-7121-FFAC-4D7C-856C8F6FB015}"/>
                </a:ext>
              </a:extLst>
            </p:cNvPr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  <a:grpFill/>
          </p:grpSpPr>
          <p:sp>
            <p:nvSpPr>
              <p:cNvPr id="423" name="Google Shape;1566;p51">
                <a:extLst>
                  <a:ext uri="{FF2B5EF4-FFF2-40B4-BE49-F238E27FC236}">
                    <a16:creationId xmlns:a16="http://schemas.microsoft.com/office/drawing/2014/main" id="{1694F54C-E1E6-2D8F-0559-769E4DF18D67}"/>
                  </a:ext>
                </a:extLst>
              </p:cNvPr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1567;p51">
                <a:extLst>
                  <a:ext uri="{FF2B5EF4-FFF2-40B4-BE49-F238E27FC236}">
                    <a16:creationId xmlns:a16="http://schemas.microsoft.com/office/drawing/2014/main" id="{E17D68DC-4BFB-3AFF-67B3-91C32595F9F6}"/>
                  </a:ext>
                </a:extLst>
              </p:cNvPr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91" name="Google Shape;1568;p51">
              <a:extLst>
                <a:ext uri="{FF2B5EF4-FFF2-40B4-BE49-F238E27FC236}">
                  <a16:creationId xmlns:a16="http://schemas.microsoft.com/office/drawing/2014/main" id="{8317CA26-B156-0B5B-E0FF-92317C3C36D6}"/>
                </a:ext>
              </a:extLst>
            </p:cNvPr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  <a:grpFill/>
          </p:grpSpPr>
          <p:sp>
            <p:nvSpPr>
              <p:cNvPr id="420" name="Google Shape;1569;p51">
                <a:extLst>
                  <a:ext uri="{FF2B5EF4-FFF2-40B4-BE49-F238E27FC236}">
                    <a16:creationId xmlns:a16="http://schemas.microsoft.com/office/drawing/2014/main" id="{4571C075-218C-9FD6-84DD-AE92847D91E9}"/>
                  </a:ext>
                </a:extLst>
              </p:cNvPr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1570;p51">
                <a:extLst>
                  <a:ext uri="{FF2B5EF4-FFF2-40B4-BE49-F238E27FC236}">
                    <a16:creationId xmlns:a16="http://schemas.microsoft.com/office/drawing/2014/main" id="{2FC86ED7-AE66-DA8B-76EC-4365A8E20909}"/>
                  </a:ext>
                </a:extLst>
              </p:cNvPr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2" name="Google Shape;1571;p51">
                <a:extLst>
                  <a:ext uri="{FF2B5EF4-FFF2-40B4-BE49-F238E27FC236}">
                    <a16:creationId xmlns:a16="http://schemas.microsoft.com/office/drawing/2014/main" id="{13B26968-2F87-DB23-E96C-4C75309434C0}"/>
                  </a:ext>
                </a:extLst>
              </p:cNvPr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92" name="Google Shape;1572;p51">
              <a:extLst>
                <a:ext uri="{FF2B5EF4-FFF2-40B4-BE49-F238E27FC236}">
                  <a16:creationId xmlns:a16="http://schemas.microsoft.com/office/drawing/2014/main" id="{CC3C5DA5-1ABB-1C59-2F79-87AF7DD12509}"/>
                </a:ext>
              </a:extLst>
            </p:cNvPr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  <a:grpFill/>
          </p:grpSpPr>
          <p:sp>
            <p:nvSpPr>
              <p:cNvPr id="418" name="Google Shape;1573;p51">
                <a:extLst>
                  <a:ext uri="{FF2B5EF4-FFF2-40B4-BE49-F238E27FC236}">
                    <a16:creationId xmlns:a16="http://schemas.microsoft.com/office/drawing/2014/main" id="{D77D31D0-D7CA-FE73-7FE9-48EBADD9CB33}"/>
                  </a:ext>
                </a:extLst>
              </p:cNvPr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1574;p51">
                <a:extLst>
                  <a:ext uri="{FF2B5EF4-FFF2-40B4-BE49-F238E27FC236}">
                    <a16:creationId xmlns:a16="http://schemas.microsoft.com/office/drawing/2014/main" id="{9DCB0651-71C7-BB9D-A22A-C363B6B4C9E9}"/>
                  </a:ext>
                </a:extLst>
              </p:cNvPr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93" name="Google Shape;1575;p51">
              <a:extLst>
                <a:ext uri="{FF2B5EF4-FFF2-40B4-BE49-F238E27FC236}">
                  <a16:creationId xmlns:a16="http://schemas.microsoft.com/office/drawing/2014/main" id="{1A4EFA3A-8BC9-4F32-5D28-DA4F2E77F867}"/>
                </a:ext>
              </a:extLst>
            </p:cNvPr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  <a:grpFill/>
          </p:grpSpPr>
          <p:sp>
            <p:nvSpPr>
              <p:cNvPr id="416" name="Google Shape;1576;p51">
                <a:extLst>
                  <a:ext uri="{FF2B5EF4-FFF2-40B4-BE49-F238E27FC236}">
                    <a16:creationId xmlns:a16="http://schemas.microsoft.com/office/drawing/2014/main" id="{097FD159-6518-4C3E-360C-7EE28ED737B3}"/>
                  </a:ext>
                </a:extLst>
              </p:cNvPr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7" name="Google Shape;1577;p51">
                <a:extLst>
                  <a:ext uri="{FF2B5EF4-FFF2-40B4-BE49-F238E27FC236}">
                    <a16:creationId xmlns:a16="http://schemas.microsoft.com/office/drawing/2014/main" id="{FCA36EE7-771D-19F1-C492-4F4805A453A7}"/>
                  </a:ext>
                </a:extLst>
              </p:cNvPr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578;p51">
              <a:extLst>
                <a:ext uri="{FF2B5EF4-FFF2-40B4-BE49-F238E27FC236}">
                  <a16:creationId xmlns:a16="http://schemas.microsoft.com/office/drawing/2014/main" id="{9C6431F9-FEFB-6BDE-7AEA-F03F4C555987}"/>
                </a:ext>
              </a:extLst>
            </p:cNvPr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  <a:grpFill/>
          </p:grpSpPr>
          <p:sp>
            <p:nvSpPr>
              <p:cNvPr id="412" name="Google Shape;1579;p51">
                <a:extLst>
                  <a:ext uri="{FF2B5EF4-FFF2-40B4-BE49-F238E27FC236}">
                    <a16:creationId xmlns:a16="http://schemas.microsoft.com/office/drawing/2014/main" id="{0B5F364A-58AD-5182-2FD3-E12D4B47FA55}"/>
                  </a:ext>
                </a:extLst>
              </p:cNvPr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grpSp>
            <p:nvGrpSpPr>
              <p:cNvPr id="413" name="Google Shape;1580;p51">
                <a:extLst>
                  <a:ext uri="{FF2B5EF4-FFF2-40B4-BE49-F238E27FC236}">
                    <a16:creationId xmlns:a16="http://schemas.microsoft.com/office/drawing/2014/main" id="{7564A94F-A303-59AA-D4F8-BB3CBA023D32}"/>
                  </a:ext>
                </a:extLst>
              </p:cNvPr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  <a:grpFill/>
            </p:grpSpPr>
            <p:sp>
              <p:nvSpPr>
                <p:cNvPr id="414" name="Google Shape;1581;p51">
                  <a:extLst>
                    <a:ext uri="{FF2B5EF4-FFF2-40B4-BE49-F238E27FC236}">
                      <a16:creationId xmlns:a16="http://schemas.microsoft.com/office/drawing/2014/main" id="{E1084864-4D11-6CC7-F38A-FD4C20D7FD4A}"/>
                    </a:ext>
                  </a:extLst>
                </p:cNvPr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1582;p51">
                  <a:extLst>
                    <a:ext uri="{FF2B5EF4-FFF2-40B4-BE49-F238E27FC236}">
                      <a16:creationId xmlns:a16="http://schemas.microsoft.com/office/drawing/2014/main" id="{342D19EC-7A79-013C-395D-281E6D2E139F}"/>
                    </a:ext>
                  </a:extLst>
                </p:cNvPr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5" name="Google Shape;1583;p51">
              <a:extLst>
                <a:ext uri="{FF2B5EF4-FFF2-40B4-BE49-F238E27FC236}">
                  <a16:creationId xmlns:a16="http://schemas.microsoft.com/office/drawing/2014/main" id="{48173564-BE06-FAA9-08F9-38A960BEF7C7}"/>
                </a:ext>
              </a:extLst>
            </p:cNvPr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  <a:grpFill/>
          </p:grpSpPr>
          <p:sp>
            <p:nvSpPr>
              <p:cNvPr id="410" name="Google Shape;1584;p51">
                <a:extLst>
                  <a:ext uri="{FF2B5EF4-FFF2-40B4-BE49-F238E27FC236}">
                    <a16:creationId xmlns:a16="http://schemas.microsoft.com/office/drawing/2014/main" id="{DC24AD36-64C8-AC07-BB81-B37459D67003}"/>
                  </a:ext>
                </a:extLst>
              </p:cNvPr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1" name="Google Shape;1585;p51">
                <a:extLst>
                  <a:ext uri="{FF2B5EF4-FFF2-40B4-BE49-F238E27FC236}">
                    <a16:creationId xmlns:a16="http://schemas.microsoft.com/office/drawing/2014/main" id="{7BCC5EFC-16A8-450D-B494-02A865980FCF}"/>
                  </a:ext>
                </a:extLst>
              </p:cNvPr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196" name="Google Shape;1586;p51">
              <a:extLst>
                <a:ext uri="{FF2B5EF4-FFF2-40B4-BE49-F238E27FC236}">
                  <a16:creationId xmlns:a16="http://schemas.microsoft.com/office/drawing/2014/main" id="{7C26646B-7B11-C3CC-D32F-571F8186DA02}"/>
                </a:ext>
              </a:extLst>
            </p:cNvPr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  <a:grpFill/>
          </p:grpSpPr>
          <p:sp>
            <p:nvSpPr>
              <p:cNvPr id="408" name="Google Shape;1587;p51">
                <a:extLst>
                  <a:ext uri="{FF2B5EF4-FFF2-40B4-BE49-F238E27FC236}">
                    <a16:creationId xmlns:a16="http://schemas.microsoft.com/office/drawing/2014/main" id="{45B17795-38A3-6297-FE87-D2F90D55AA97}"/>
                  </a:ext>
                </a:extLst>
              </p:cNvPr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9" name="Google Shape;1588;p51">
                <a:extLst>
                  <a:ext uri="{FF2B5EF4-FFF2-40B4-BE49-F238E27FC236}">
                    <a16:creationId xmlns:a16="http://schemas.microsoft.com/office/drawing/2014/main" id="{C97FF151-7D1E-98AC-55ED-E55952F772FF}"/>
                  </a:ext>
                </a:extLst>
              </p:cNvPr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589;p51">
              <a:extLst>
                <a:ext uri="{FF2B5EF4-FFF2-40B4-BE49-F238E27FC236}">
                  <a16:creationId xmlns:a16="http://schemas.microsoft.com/office/drawing/2014/main" id="{023D89D5-FF85-01E8-28A2-200699866365}"/>
                </a:ext>
              </a:extLst>
            </p:cNvPr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  <a:grpFill/>
          </p:grpSpPr>
          <p:sp>
            <p:nvSpPr>
              <p:cNvPr id="406" name="Google Shape;1590;p51">
                <a:extLst>
                  <a:ext uri="{FF2B5EF4-FFF2-40B4-BE49-F238E27FC236}">
                    <a16:creationId xmlns:a16="http://schemas.microsoft.com/office/drawing/2014/main" id="{55DFBB9F-EFF2-E399-DD06-DD20B7BA1CC5}"/>
                  </a:ext>
                </a:extLst>
              </p:cNvPr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7" name="Google Shape;1591;p51">
                <a:extLst>
                  <a:ext uri="{FF2B5EF4-FFF2-40B4-BE49-F238E27FC236}">
                    <a16:creationId xmlns:a16="http://schemas.microsoft.com/office/drawing/2014/main" id="{39208DB3-5687-EC29-3FCE-D8B125CACA6B}"/>
                  </a:ext>
                </a:extLst>
              </p:cNvPr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" name="Google Shape;1592;p51">
              <a:extLst>
                <a:ext uri="{FF2B5EF4-FFF2-40B4-BE49-F238E27FC236}">
                  <a16:creationId xmlns:a16="http://schemas.microsoft.com/office/drawing/2014/main" id="{AF076E09-6CA6-1F2B-4A47-00FF9432F5D4}"/>
                </a:ext>
              </a:extLst>
            </p:cNvPr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593;p51">
              <a:extLst>
                <a:ext uri="{FF2B5EF4-FFF2-40B4-BE49-F238E27FC236}">
                  <a16:creationId xmlns:a16="http://schemas.microsoft.com/office/drawing/2014/main" id="{21A34D19-0109-ECB6-7ABB-7C3A14FF42A3}"/>
                </a:ext>
              </a:extLst>
            </p:cNvPr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594;p51">
              <a:extLst>
                <a:ext uri="{FF2B5EF4-FFF2-40B4-BE49-F238E27FC236}">
                  <a16:creationId xmlns:a16="http://schemas.microsoft.com/office/drawing/2014/main" id="{A0DB06AF-575E-BE63-3C99-EFFBF4428AEA}"/>
                </a:ext>
              </a:extLst>
            </p:cNvPr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201" name="Google Shape;1595;p51">
              <a:extLst>
                <a:ext uri="{FF2B5EF4-FFF2-40B4-BE49-F238E27FC236}">
                  <a16:creationId xmlns:a16="http://schemas.microsoft.com/office/drawing/2014/main" id="{38721A31-738E-B7DC-83F9-8498F5C038FD}"/>
                </a:ext>
              </a:extLst>
            </p:cNvPr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  <a:grpFill/>
          </p:grpSpPr>
          <p:sp>
            <p:nvSpPr>
              <p:cNvPr id="390" name="Google Shape;1596;p51">
                <a:extLst>
                  <a:ext uri="{FF2B5EF4-FFF2-40B4-BE49-F238E27FC236}">
                    <a16:creationId xmlns:a16="http://schemas.microsoft.com/office/drawing/2014/main" id="{93B54BCE-65D2-1B33-5220-7AAAC9DFB4C9}"/>
                  </a:ext>
                </a:extLst>
              </p:cNvPr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1597;p51">
                <a:extLst>
                  <a:ext uri="{FF2B5EF4-FFF2-40B4-BE49-F238E27FC236}">
                    <a16:creationId xmlns:a16="http://schemas.microsoft.com/office/drawing/2014/main" id="{6E36B3B3-D26D-4FB0-4FD3-567CFEFAE82D}"/>
                  </a:ext>
                </a:extLst>
              </p:cNvPr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1598;p51">
                <a:extLst>
                  <a:ext uri="{FF2B5EF4-FFF2-40B4-BE49-F238E27FC236}">
                    <a16:creationId xmlns:a16="http://schemas.microsoft.com/office/drawing/2014/main" id="{37991F93-E340-AE60-BF3D-1D3C9E7C07F0}"/>
                  </a:ext>
                </a:extLst>
              </p:cNvPr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1599;p51">
                <a:extLst>
                  <a:ext uri="{FF2B5EF4-FFF2-40B4-BE49-F238E27FC236}">
                    <a16:creationId xmlns:a16="http://schemas.microsoft.com/office/drawing/2014/main" id="{C26EC725-7E02-A079-1554-6E284B9E5232}"/>
                  </a:ext>
                </a:extLst>
              </p:cNvPr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1600;p51">
                <a:extLst>
                  <a:ext uri="{FF2B5EF4-FFF2-40B4-BE49-F238E27FC236}">
                    <a16:creationId xmlns:a16="http://schemas.microsoft.com/office/drawing/2014/main" id="{A708285C-1A20-F001-001F-B6A982C9DBD9}"/>
                  </a:ext>
                </a:extLst>
              </p:cNvPr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1601;p51">
                <a:extLst>
                  <a:ext uri="{FF2B5EF4-FFF2-40B4-BE49-F238E27FC236}">
                    <a16:creationId xmlns:a16="http://schemas.microsoft.com/office/drawing/2014/main" id="{1996F5F0-8D02-77C2-7400-A7EF7DB0D694}"/>
                  </a:ext>
                </a:extLst>
              </p:cNvPr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1602;p51">
                <a:extLst>
                  <a:ext uri="{FF2B5EF4-FFF2-40B4-BE49-F238E27FC236}">
                    <a16:creationId xmlns:a16="http://schemas.microsoft.com/office/drawing/2014/main" id="{2773C50C-E707-3E38-9EBF-FC6EB066F14A}"/>
                  </a:ext>
                </a:extLst>
              </p:cNvPr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1603;p51">
                <a:extLst>
                  <a:ext uri="{FF2B5EF4-FFF2-40B4-BE49-F238E27FC236}">
                    <a16:creationId xmlns:a16="http://schemas.microsoft.com/office/drawing/2014/main" id="{C1009A6F-DB77-2358-68AD-ABC71E6537A4}"/>
                  </a:ext>
                </a:extLst>
              </p:cNvPr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1604;p51">
                <a:extLst>
                  <a:ext uri="{FF2B5EF4-FFF2-40B4-BE49-F238E27FC236}">
                    <a16:creationId xmlns:a16="http://schemas.microsoft.com/office/drawing/2014/main" id="{BAFFB683-6EB1-A269-B916-B5806000BFE1}"/>
                  </a:ext>
                </a:extLst>
              </p:cNvPr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1605;p51">
                <a:extLst>
                  <a:ext uri="{FF2B5EF4-FFF2-40B4-BE49-F238E27FC236}">
                    <a16:creationId xmlns:a16="http://schemas.microsoft.com/office/drawing/2014/main" id="{BE0BF3A8-1EC3-B9C6-884A-7A48DA6D0FDE}"/>
                  </a:ext>
                </a:extLst>
              </p:cNvPr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1606;p51">
                <a:extLst>
                  <a:ext uri="{FF2B5EF4-FFF2-40B4-BE49-F238E27FC236}">
                    <a16:creationId xmlns:a16="http://schemas.microsoft.com/office/drawing/2014/main" id="{7B88088A-36F8-6D9D-7C69-838DE006F0A7}"/>
                  </a:ext>
                </a:extLst>
              </p:cNvPr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1607;p51">
                <a:extLst>
                  <a:ext uri="{FF2B5EF4-FFF2-40B4-BE49-F238E27FC236}">
                    <a16:creationId xmlns:a16="http://schemas.microsoft.com/office/drawing/2014/main" id="{2D1B487F-4F4D-9641-CD07-8814ABE6E6E3}"/>
                  </a:ext>
                </a:extLst>
              </p:cNvPr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1608;p51">
                <a:extLst>
                  <a:ext uri="{FF2B5EF4-FFF2-40B4-BE49-F238E27FC236}">
                    <a16:creationId xmlns:a16="http://schemas.microsoft.com/office/drawing/2014/main" id="{F8EADFDE-F973-D307-8CCD-8AB31B493DCB}"/>
                  </a:ext>
                </a:extLst>
              </p:cNvPr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1609;p51">
                <a:extLst>
                  <a:ext uri="{FF2B5EF4-FFF2-40B4-BE49-F238E27FC236}">
                    <a16:creationId xmlns:a16="http://schemas.microsoft.com/office/drawing/2014/main" id="{2871039F-F798-0E7B-B801-335624668852}"/>
                  </a:ext>
                </a:extLst>
              </p:cNvPr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1610;p51">
                <a:extLst>
                  <a:ext uri="{FF2B5EF4-FFF2-40B4-BE49-F238E27FC236}">
                    <a16:creationId xmlns:a16="http://schemas.microsoft.com/office/drawing/2014/main" id="{1E442C9E-E92B-8795-AC44-2EAC1249A6CC}"/>
                  </a:ext>
                </a:extLst>
              </p:cNvPr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1611;p51">
                <a:extLst>
                  <a:ext uri="{FF2B5EF4-FFF2-40B4-BE49-F238E27FC236}">
                    <a16:creationId xmlns:a16="http://schemas.microsoft.com/office/drawing/2014/main" id="{87D875E4-4578-C2E2-1C8A-BBC30B4FD52A}"/>
                  </a:ext>
                </a:extLst>
              </p:cNvPr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202" name="Google Shape;1612;p51">
              <a:extLst>
                <a:ext uri="{FF2B5EF4-FFF2-40B4-BE49-F238E27FC236}">
                  <a16:creationId xmlns:a16="http://schemas.microsoft.com/office/drawing/2014/main" id="{B67D532A-5911-61C6-ABE7-A40AD5DC0654}"/>
                </a:ext>
              </a:extLst>
            </p:cNvPr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613;p51">
              <a:extLst>
                <a:ext uri="{FF2B5EF4-FFF2-40B4-BE49-F238E27FC236}">
                  <a16:creationId xmlns:a16="http://schemas.microsoft.com/office/drawing/2014/main" id="{28A8CBC0-08EB-81DE-38C7-E8B006EB8B98}"/>
                </a:ext>
              </a:extLst>
            </p:cNvPr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614;p51">
              <a:extLst>
                <a:ext uri="{FF2B5EF4-FFF2-40B4-BE49-F238E27FC236}">
                  <a16:creationId xmlns:a16="http://schemas.microsoft.com/office/drawing/2014/main" id="{12C12BFC-0AD4-0E66-A37D-23DF22106D69}"/>
                </a:ext>
              </a:extLst>
            </p:cNvPr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615;p51">
              <a:extLst>
                <a:ext uri="{FF2B5EF4-FFF2-40B4-BE49-F238E27FC236}">
                  <a16:creationId xmlns:a16="http://schemas.microsoft.com/office/drawing/2014/main" id="{8B9BFD10-72EB-83F8-6928-724342729FCD}"/>
                </a:ext>
              </a:extLst>
            </p:cNvPr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616;p51">
              <a:extLst>
                <a:ext uri="{FF2B5EF4-FFF2-40B4-BE49-F238E27FC236}">
                  <a16:creationId xmlns:a16="http://schemas.microsoft.com/office/drawing/2014/main" id="{63A59390-9094-F2B2-C0B4-0185FF751649}"/>
                </a:ext>
              </a:extLst>
            </p:cNvPr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617;p51">
              <a:extLst>
                <a:ext uri="{FF2B5EF4-FFF2-40B4-BE49-F238E27FC236}">
                  <a16:creationId xmlns:a16="http://schemas.microsoft.com/office/drawing/2014/main" id="{C95F37BD-F2AF-9BCD-B399-45E3BF0AC875}"/>
                </a:ext>
              </a:extLst>
            </p:cNvPr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618;p51">
              <a:extLst>
                <a:ext uri="{FF2B5EF4-FFF2-40B4-BE49-F238E27FC236}">
                  <a16:creationId xmlns:a16="http://schemas.microsoft.com/office/drawing/2014/main" id="{14163DD9-914B-B619-7C0D-1914A93BCB6D}"/>
                </a:ext>
              </a:extLst>
            </p:cNvPr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619;p51">
              <a:extLst>
                <a:ext uri="{FF2B5EF4-FFF2-40B4-BE49-F238E27FC236}">
                  <a16:creationId xmlns:a16="http://schemas.microsoft.com/office/drawing/2014/main" id="{FD9B02DF-D6B9-05A3-54E8-FE30B3E3293C}"/>
                </a:ext>
              </a:extLst>
            </p:cNvPr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620;p51">
              <a:extLst>
                <a:ext uri="{FF2B5EF4-FFF2-40B4-BE49-F238E27FC236}">
                  <a16:creationId xmlns:a16="http://schemas.microsoft.com/office/drawing/2014/main" id="{0CD48CC4-2B72-FBC3-0D17-E9226A2D811C}"/>
                </a:ext>
              </a:extLst>
            </p:cNvPr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621;p51">
              <a:extLst>
                <a:ext uri="{FF2B5EF4-FFF2-40B4-BE49-F238E27FC236}">
                  <a16:creationId xmlns:a16="http://schemas.microsoft.com/office/drawing/2014/main" id="{93B5616A-B688-FED2-4BDE-FD6A3AFADECD}"/>
                </a:ext>
              </a:extLst>
            </p:cNvPr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622;p51">
              <a:extLst>
                <a:ext uri="{FF2B5EF4-FFF2-40B4-BE49-F238E27FC236}">
                  <a16:creationId xmlns:a16="http://schemas.microsoft.com/office/drawing/2014/main" id="{8683FE0E-D0B2-9773-F1A1-D2DB6536CA8D}"/>
                </a:ext>
              </a:extLst>
            </p:cNvPr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623;p51">
              <a:extLst>
                <a:ext uri="{FF2B5EF4-FFF2-40B4-BE49-F238E27FC236}">
                  <a16:creationId xmlns:a16="http://schemas.microsoft.com/office/drawing/2014/main" id="{9E95E0E6-1F6B-0489-8A7E-4EE4C231BBFC}"/>
                </a:ext>
              </a:extLst>
            </p:cNvPr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624;p51">
              <a:extLst>
                <a:ext uri="{FF2B5EF4-FFF2-40B4-BE49-F238E27FC236}">
                  <a16:creationId xmlns:a16="http://schemas.microsoft.com/office/drawing/2014/main" id="{9609BAB6-D96C-4F8D-C6F1-31B48DE5FBAB}"/>
                </a:ext>
              </a:extLst>
            </p:cNvPr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625;p51">
              <a:extLst>
                <a:ext uri="{FF2B5EF4-FFF2-40B4-BE49-F238E27FC236}">
                  <a16:creationId xmlns:a16="http://schemas.microsoft.com/office/drawing/2014/main" id="{7DDC873B-DDD5-00B8-31A4-2C204733010B}"/>
                </a:ext>
              </a:extLst>
            </p:cNvPr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626;p51">
              <a:extLst>
                <a:ext uri="{FF2B5EF4-FFF2-40B4-BE49-F238E27FC236}">
                  <a16:creationId xmlns:a16="http://schemas.microsoft.com/office/drawing/2014/main" id="{78A6C416-09B6-525D-F731-182310E58B7C}"/>
                </a:ext>
              </a:extLst>
            </p:cNvPr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627;p51">
              <a:extLst>
                <a:ext uri="{FF2B5EF4-FFF2-40B4-BE49-F238E27FC236}">
                  <a16:creationId xmlns:a16="http://schemas.microsoft.com/office/drawing/2014/main" id="{C1D24ED4-05CC-6CD8-2375-DEC16A70AD4C}"/>
                </a:ext>
              </a:extLst>
            </p:cNvPr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628;p51">
              <a:extLst>
                <a:ext uri="{FF2B5EF4-FFF2-40B4-BE49-F238E27FC236}">
                  <a16:creationId xmlns:a16="http://schemas.microsoft.com/office/drawing/2014/main" id="{3CB7F982-442E-B2AB-91E2-3F9674613B36}"/>
                </a:ext>
              </a:extLst>
            </p:cNvPr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629;p51">
              <a:extLst>
                <a:ext uri="{FF2B5EF4-FFF2-40B4-BE49-F238E27FC236}">
                  <a16:creationId xmlns:a16="http://schemas.microsoft.com/office/drawing/2014/main" id="{29C7257B-6B5A-41C4-893F-B7CD2214A564}"/>
                </a:ext>
              </a:extLst>
            </p:cNvPr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630;p51">
              <a:extLst>
                <a:ext uri="{FF2B5EF4-FFF2-40B4-BE49-F238E27FC236}">
                  <a16:creationId xmlns:a16="http://schemas.microsoft.com/office/drawing/2014/main" id="{361C8777-22D1-2313-A04F-E721E71F4E24}"/>
                </a:ext>
              </a:extLst>
            </p:cNvPr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631;p51">
              <a:extLst>
                <a:ext uri="{FF2B5EF4-FFF2-40B4-BE49-F238E27FC236}">
                  <a16:creationId xmlns:a16="http://schemas.microsoft.com/office/drawing/2014/main" id="{DDA615A2-29E6-76BD-53DC-93C0E20B31F4}"/>
                </a:ext>
              </a:extLst>
            </p:cNvPr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222" name="Google Shape;1632;p51">
              <a:extLst>
                <a:ext uri="{FF2B5EF4-FFF2-40B4-BE49-F238E27FC236}">
                  <a16:creationId xmlns:a16="http://schemas.microsoft.com/office/drawing/2014/main" id="{8430D421-791F-312C-BC3E-542EB9EE9CFA}"/>
                </a:ext>
              </a:extLst>
            </p:cNvPr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223" name="Google Shape;1633;p51">
              <a:extLst>
                <a:ext uri="{FF2B5EF4-FFF2-40B4-BE49-F238E27FC236}">
                  <a16:creationId xmlns:a16="http://schemas.microsoft.com/office/drawing/2014/main" id="{139B059B-4293-999A-8188-DB14FBB97EDE}"/>
                </a:ext>
              </a:extLst>
            </p:cNvPr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1634;p51">
              <a:extLst>
                <a:ext uri="{FF2B5EF4-FFF2-40B4-BE49-F238E27FC236}">
                  <a16:creationId xmlns:a16="http://schemas.microsoft.com/office/drawing/2014/main" id="{7C6511E5-5497-24DF-B89E-1F7D589E2930}"/>
                </a:ext>
              </a:extLst>
            </p:cNvPr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  <a:grpFill/>
          </p:grpSpPr>
          <p:sp>
            <p:nvSpPr>
              <p:cNvPr id="388" name="Google Shape;1635;p51">
                <a:extLst>
                  <a:ext uri="{FF2B5EF4-FFF2-40B4-BE49-F238E27FC236}">
                    <a16:creationId xmlns:a16="http://schemas.microsoft.com/office/drawing/2014/main" id="{1047DEE4-A876-E561-871C-1E4DEE20427B}"/>
                  </a:ext>
                </a:extLst>
              </p:cNvPr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1636;p51">
                <a:extLst>
                  <a:ext uri="{FF2B5EF4-FFF2-40B4-BE49-F238E27FC236}">
                    <a16:creationId xmlns:a16="http://schemas.microsoft.com/office/drawing/2014/main" id="{B49A7240-50E0-48FF-87BE-AE624A8619B3}"/>
                  </a:ext>
                </a:extLst>
              </p:cNvPr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1637;p51">
              <a:extLst>
                <a:ext uri="{FF2B5EF4-FFF2-40B4-BE49-F238E27FC236}">
                  <a16:creationId xmlns:a16="http://schemas.microsoft.com/office/drawing/2014/main" id="{DE4852EC-13FC-F60A-7212-4F0E0DF62B4D}"/>
                </a:ext>
              </a:extLst>
            </p:cNvPr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" name="Google Shape;1638;p51">
              <a:extLst>
                <a:ext uri="{FF2B5EF4-FFF2-40B4-BE49-F238E27FC236}">
                  <a16:creationId xmlns:a16="http://schemas.microsoft.com/office/drawing/2014/main" id="{3870095A-3A7F-9B54-8027-DCA8DBB6D008}"/>
                </a:ext>
              </a:extLst>
            </p:cNvPr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  <a:grpFill/>
          </p:grpSpPr>
          <p:sp>
            <p:nvSpPr>
              <p:cNvPr id="384" name="Google Shape;1639;p51">
                <a:extLst>
                  <a:ext uri="{FF2B5EF4-FFF2-40B4-BE49-F238E27FC236}">
                    <a16:creationId xmlns:a16="http://schemas.microsoft.com/office/drawing/2014/main" id="{55A07150-EA3C-34AA-E50C-CA2FDBCAE679}"/>
                  </a:ext>
                </a:extLst>
              </p:cNvPr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1640;p51">
                <a:extLst>
                  <a:ext uri="{FF2B5EF4-FFF2-40B4-BE49-F238E27FC236}">
                    <a16:creationId xmlns:a16="http://schemas.microsoft.com/office/drawing/2014/main" id="{34AA67BA-33BA-5900-7582-14AC1E7423D6}"/>
                  </a:ext>
                </a:extLst>
              </p:cNvPr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1641;p51">
                <a:extLst>
                  <a:ext uri="{FF2B5EF4-FFF2-40B4-BE49-F238E27FC236}">
                    <a16:creationId xmlns:a16="http://schemas.microsoft.com/office/drawing/2014/main" id="{6DA9BE60-8B2A-2072-A8C1-C816B475A3C1}"/>
                  </a:ext>
                </a:extLst>
              </p:cNvPr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1642;p51">
                <a:extLst>
                  <a:ext uri="{FF2B5EF4-FFF2-40B4-BE49-F238E27FC236}">
                    <a16:creationId xmlns:a16="http://schemas.microsoft.com/office/drawing/2014/main" id="{3304E402-4808-FF51-CD99-8B2348F8AF0F}"/>
                  </a:ext>
                </a:extLst>
              </p:cNvPr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1643;p51">
              <a:extLst>
                <a:ext uri="{FF2B5EF4-FFF2-40B4-BE49-F238E27FC236}">
                  <a16:creationId xmlns:a16="http://schemas.microsoft.com/office/drawing/2014/main" id="{6CB3129A-2297-B88D-BB90-5C6BE4C8C919}"/>
                </a:ext>
              </a:extLst>
            </p:cNvPr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644;p51">
              <a:extLst>
                <a:ext uri="{FF2B5EF4-FFF2-40B4-BE49-F238E27FC236}">
                  <a16:creationId xmlns:a16="http://schemas.microsoft.com/office/drawing/2014/main" id="{CE9FF5BD-8E19-9F9B-E47B-DAFA54C06EB1}"/>
                </a:ext>
              </a:extLst>
            </p:cNvPr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645;p51">
              <a:extLst>
                <a:ext uri="{FF2B5EF4-FFF2-40B4-BE49-F238E27FC236}">
                  <a16:creationId xmlns:a16="http://schemas.microsoft.com/office/drawing/2014/main" id="{FCC6F407-5621-551D-A70C-402258172485}"/>
                </a:ext>
              </a:extLst>
            </p:cNvPr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646;p51">
              <a:extLst>
                <a:ext uri="{FF2B5EF4-FFF2-40B4-BE49-F238E27FC236}">
                  <a16:creationId xmlns:a16="http://schemas.microsoft.com/office/drawing/2014/main" id="{81E1F388-F669-7F25-EC44-83AFEC658316}"/>
                </a:ext>
              </a:extLst>
            </p:cNvPr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647;p51">
              <a:extLst>
                <a:ext uri="{FF2B5EF4-FFF2-40B4-BE49-F238E27FC236}">
                  <a16:creationId xmlns:a16="http://schemas.microsoft.com/office/drawing/2014/main" id="{9D359E8F-028C-93D8-0432-22465F6ED37F}"/>
                </a:ext>
              </a:extLst>
            </p:cNvPr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648;p51">
              <a:extLst>
                <a:ext uri="{FF2B5EF4-FFF2-40B4-BE49-F238E27FC236}">
                  <a16:creationId xmlns:a16="http://schemas.microsoft.com/office/drawing/2014/main" id="{CC463FC2-94D1-7D34-4B0C-6D867E464A01}"/>
                </a:ext>
              </a:extLst>
            </p:cNvPr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649;p51">
              <a:extLst>
                <a:ext uri="{FF2B5EF4-FFF2-40B4-BE49-F238E27FC236}">
                  <a16:creationId xmlns:a16="http://schemas.microsoft.com/office/drawing/2014/main" id="{FF63DA62-9C78-2085-D009-8F79CFBC2FD9}"/>
                </a:ext>
              </a:extLst>
            </p:cNvPr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" name="Google Shape;1650;p51">
              <a:extLst>
                <a:ext uri="{FF2B5EF4-FFF2-40B4-BE49-F238E27FC236}">
                  <a16:creationId xmlns:a16="http://schemas.microsoft.com/office/drawing/2014/main" id="{0D8CDABE-90F4-00E1-F6DD-3FEA837399C4}"/>
                </a:ext>
              </a:extLst>
            </p:cNvPr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  <a:grpFill/>
          </p:grpSpPr>
          <p:sp>
            <p:nvSpPr>
              <p:cNvPr id="380" name="Google Shape;1651;p51">
                <a:extLst>
                  <a:ext uri="{FF2B5EF4-FFF2-40B4-BE49-F238E27FC236}">
                    <a16:creationId xmlns:a16="http://schemas.microsoft.com/office/drawing/2014/main" id="{954ABD83-3EF2-3FB9-A6D9-6284132577AB}"/>
                  </a:ext>
                </a:extLst>
              </p:cNvPr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1652;p51">
                <a:extLst>
                  <a:ext uri="{FF2B5EF4-FFF2-40B4-BE49-F238E27FC236}">
                    <a16:creationId xmlns:a16="http://schemas.microsoft.com/office/drawing/2014/main" id="{75A3EBAD-147F-CAD9-F77B-F512ECEDBF0A}"/>
                  </a:ext>
                </a:extLst>
              </p:cNvPr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1653;p51">
                <a:extLst>
                  <a:ext uri="{FF2B5EF4-FFF2-40B4-BE49-F238E27FC236}">
                    <a16:creationId xmlns:a16="http://schemas.microsoft.com/office/drawing/2014/main" id="{96CDECBA-AFC5-C979-3065-7A9A4B9DC76B}"/>
                  </a:ext>
                </a:extLst>
              </p:cNvPr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1654;p51">
                <a:extLst>
                  <a:ext uri="{FF2B5EF4-FFF2-40B4-BE49-F238E27FC236}">
                    <a16:creationId xmlns:a16="http://schemas.microsoft.com/office/drawing/2014/main" id="{FA3EFEBF-5B42-19AB-9666-9CDB527B1550}"/>
                  </a:ext>
                </a:extLst>
              </p:cNvPr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" name="Google Shape;1655;p51">
              <a:extLst>
                <a:ext uri="{FF2B5EF4-FFF2-40B4-BE49-F238E27FC236}">
                  <a16:creationId xmlns:a16="http://schemas.microsoft.com/office/drawing/2014/main" id="{4AC31F6E-73F2-A6D3-D29C-DE2375C0585F}"/>
                </a:ext>
              </a:extLst>
            </p:cNvPr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656;p51">
              <a:extLst>
                <a:ext uri="{FF2B5EF4-FFF2-40B4-BE49-F238E27FC236}">
                  <a16:creationId xmlns:a16="http://schemas.microsoft.com/office/drawing/2014/main" id="{E1972BF3-B9D9-30C2-B753-000325B320DB}"/>
                </a:ext>
              </a:extLst>
            </p:cNvPr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657;p51">
              <a:extLst>
                <a:ext uri="{FF2B5EF4-FFF2-40B4-BE49-F238E27FC236}">
                  <a16:creationId xmlns:a16="http://schemas.microsoft.com/office/drawing/2014/main" id="{DCA3833A-FB80-BF2F-2D78-1FCBA6AB4037}"/>
                </a:ext>
              </a:extLst>
            </p:cNvPr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658;p51">
              <a:extLst>
                <a:ext uri="{FF2B5EF4-FFF2-40B4-BE49-F238E27FC236}">
                  <a16:creationId xmlns:a16="http://schemas.microsoft.com/office/drawing/2014/main" id="{C9032DB1-BAC3-B470-BDB8-16848F00A66E}"/>
                </a:ext>
              </a:extLst>
            </p:cNvPr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659;p51">
              <a:extLst>
                <a:ext uri="{FF2B5EF4-FFF2-40B4-BE49-F238E27FC236}">
                  <a16:creationId xmlns:a16="http://schemas.microsoft.com/office/drawing/2014/main" id="{70911102-F55C-52F1-0541-E74C24B8D6D2}"/>
                </a:ext>
              </a:extLst>
            </p:cNvPr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660;p51">
              <a:extLst>
                <a:ext uri="{FF2B5EF4-FFF2-40B4-BE49-F238E27FC236}">
                  <a16:creationId xmlns:a16="http://schemas.microsoft.com/office/drawing/2014/main" id="{013ADCCF-FC7D-7979-87EF-D341772F0205}"/>
                </a:ext>
              </a:extLst>
            </p:cNvPr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661;p51">
              <a:extLst>
                <a:ext uri="{FF2B5EF4-FFF2-40B4-BE49-F238E27FC236}">
                  <a16:creationId xmlns:a16="http://schemas.microsoft.com/office/drawing/2014/main" id="{97D3A041-2F3E-1B7B-EE20-596803EF1F52}"/>
                </a:ext>
              </a:extLst>
            </p:cNvPr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662;p51">
              <a:extLst>
                <a:ext uri="{FF2B5EF4-FFF2-40B4-BE49-F238E27FC236}">
                  <a16:creationId xmlns:a16="http://schemas.microsoft.com/office/drawing/2014/main" id="{9BC9F4BB-A254-45BE-6ED8-F22B4BBA8FE0}"/>
                </a:ext>
              </a:extLst>
            </p:cNvPr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663;p51">
              <a:extLst>
                <a:ext uri="{FF2B5EF4-FFF2-40B4-BE49-F238E27FC236}">
                  <a16:creationId xmlns:a16="http://schemas.microsoft.com/office/drawing/2014/main" id="{2823805D-7981-82C8-60DA-0C29577F2122}"/>
                </a:ext>
              </a:extLst>
            </p:cNvPr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664;p51">
              <a:extLst>
                <a:ext uri="{FF2B5EF4-FFF2-40B4-BE49-F238E27FC236}">
                  <a16:creationId xmlns:a16="http://schemas.microsoft.com/office/drawing/2014/main" id="{26D3DFEF-1981-2645-ED1D-A03428631BBD}"/>
                </a:ext>
              </a:extLst>
            </p:cNvPr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665;p51">
              <a:extLst>
                <a:ext uri="{FF2B5EF4-FFF2-40B4-BE49-F238E27FC236}">
                  <a16:creationId xmlns:a16="http://schemas.microsoft.com/office/drawing/2014/main" id="{1BDF8519-6780-F321-B736-137DA6A206AF}"/>
                </a:ext>
              </a:extLst>
            </p:cNvPr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666;p51">
              <a:extLst>
                <a:ext uri="{FF2B5EF4-FFF2-40B4-BE49-F238E27FC236}">
                  <a16:creationId xmlns:a16="http://schemas.microsoft.com/office/drawing/2014/main" id="{89376BB1-76A2-7367-B0EF-6F33847603B4}"/>
                </a:ext>
              </a:extLst>
            </p:cNvPr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667;p51">
              <a:extLst>
                <a:ext uri="{FF2B5EF4-FFF2-40B4-BE49-F238E27FC236}">
                  <a16:creationId xmlns:a16="http://schemas.microsoft.com/office/drawing/2014/main" id="{19985BCE-EB52-934D-3E6A-F9498A5AC1C3}"/>
                </a:ext>
              </a:extLst>
            </p:cNvPr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668;p51">
              <a:extLst>
                <a:ext uri="{FF2B5EF4-FFF2-40B4-BE49-F238E27FC236}">
                  <a16:creationId xmlns:a16="http://schemas.microsoft.com/office/drawing/2014/main" id="{C18C3BD9-973B-7C0F-524A-22E1A00F2592}"/>
                </a:ext>
              </a:extLst>
            </p:cNvPr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669;p51">
              <a:extLst>
                <a:ext uri="{FF2B5EF4-FFF2-40B4-BE49-F238E27FC236}">
                  <a16:creationId xmlns:a16="http://schemas.microsoft.com/office/drawing/2014/main" id="{87271A24-555C-9922-9E3B-97AEAE517573}"/>
                </a:ext>
              </a:extLst>
            </p:cNvPr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670;p51">
              <a:extLst>
                <a:ext uri="{FF2B5EF4-FFF2-40B4-BE49-F238E27FC236}">
                  <a16:creationId xmlns:a16="http://schemas.microsoft.com/office/drawing/2014/main" id="{61619ECB-0771-996C-D099-9AA5C64581F1}"/>
                </a:ext>
              </a:extLst>
            </p:cNvPr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671;p51">
              <a:extLst>
                <a:ext uri="{FF2B5EF4-FFF2-40B4-BE49-F238E27FC236}">
                  <a16:creationId xmlns:a16="http://schemas.microsoft.com/office/drawing/2014/main" id="{E2D42DA9-864F-5537-198C-0AE238B49427}"/>
                </a:ext>
              </a:extLst>
            </p:cNvPr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672;p51">
              <a:extLst>
                <a:ext uri="{FF2B5EF4-FFF2-40B4-BE49-F238E27FC236}">
                  <a16:creationId xmlns:a16="http://schemas.microsoft.com/office/drawing/2014/main" id="{8F93A830-7B7F-62D5-69FC-132777FAB0F2}"/>
                </a:ext>
              </a:extLst>
            </p:cNvPr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673;p51">
              <a:extLst>
                <a:ext uri="{FF2B5EF4-FFF2-40B4-BE49-F238E27FC236}">
                  <a16:creationId xmlns:a16="http://schemas.microsoft.com/office/drawing/2014/main" id="{60C4650B-D28A-B94C-D073-918E3C6D1596}"/>
                </a:ext>
              </a:extLst>
            </p:cNvPr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674;p51">
              <a:extLst>
                <a:ext uri="{FF2B5EF4-FFF2-40B4-BE49-F238E27FC236}">
                  <a16:creationId xmlns:a16="http://schemas.microsoft.com/office/drawing/2014/main" id="{20E56DEC-4158-7EED-EDAC-7F8A5188AFAF}"/>
                </a:ext>
              </a:extLst>
            </p:cNvPr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675;p51">
              <a:extLst>
                <a:ext uri="{FF2B5EF4-FFF2-40B4-BE49-F238E27FC236}">
                  <a16:creationId xmlns:a16="http://schemas.microsoft.com/office/drawing/2014/main" id="{AD50AA46-5C53-4657-44DE-274B6CC22A1D}"/>
                </a:ext>
              </a:extLst>
            </p:cNvPr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676;p51">
              <a:extLst>
                <a:ext uri="{FF2B5EF4-FFF2-40B4-BE49-F238E27FC236}">
                  <a16:creationId xmlns:a16="http://schemas.microsoft.com/office/drawing/2014/main" id="{5208C7AB-9A00-10D2-0F71-4624E7BAB498}"/>
                </a:ext>
              </a:extLst>
            </p:cNvPr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677;p51">
              <a:extLst>
                <a:ext uri="{FF2B5EF4-FFF2-40B4-BE49-F238E27FC236}">
                  <a16:creationId xmlns:a16="http://schemas.microsoft.com/office/drawing/2014/main" id="{E4031583-1F61-6D02-9143-83EB4F136E20}"/>
                </a:ext>
              </a:extLst>
            </p:cNvPr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678;p51">
              <a:extLst>
                <a:ext uri="{FF2B5EF4-FFF2-40B4-BE49-F238E27FC236}">
                  <a16:creationId xmlns:a16="http://schemas.microsoft.com/office/drawing/2014/main" id="{CE2FF960-D13E-6804-12B8-DDD05AA59C82}"/>
                </a:ext>
              </a:extLst>
            </p:cNvPr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679;p51">
              <a:extLst>
                <a:ext uri="{FF2B5EF4-FFF2-40B4-BE49-F238E27FC236}">
                  <a16:creationId xmlns:a16="http://schemas.microsoft.com/office/drawing/2014/main" id="{4BE89A5D-0600-B232-6F98-2097B3A65F69}"/>
                </a:ext>
              </a:extLst>
            </p:cNvPr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680;p51">
              <a:extLst>
                <a:ext uri="{FF2B5EF4-FFF2-40B4-BE49-F238E27FC236}">
                  <a16:creationId xmlns:a16="http://schemas.microsoft.com/office/drawing/2014/main" id="{B8EE0D78-C4FE-563A-8B0B-3CAD1AB4B869}"/>
                </a:ext>
              </a:extLst>
            </p:cNvPr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681;p51">
              <a:extLst>
                <a:ext uri="{FF2B5EF4-FFF2-40B4-BE49-F238E27FC236}">
                  <a16:creationId xmlns:a16="http://schemas.microsoft.com/office/drawing/2014/main" id="{DDF16113-51B9-0283-164B-1849D105FBE6}"/>
                </a:ext>
              </a:extLst>
            </p:cNvPr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682;p51">
              <a:extLst>
                <a:ext uri="{FF2B5EF4-FFF2-40B4-BE49-F238E27FC236}">
                  <a16:creationId xmlns:a16="http://schemas.microsoft.com/office/drawing/2014/main" id="{4A3551C5-4342-53E0-8A46-8C960ED32CC1}"/>
                </a:ext>
              </a:extLst>
            </p:cNvPr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683;p51">
              <a:extLst>
                <a:ext uri="{FF2B5EF4-FFF2-40B4-BE49-F238E27FC236}">
                  <a16:creationId xmlns:a16="http://schemas.microsoft.com/office/drawing/2014/main" id="{E48868AF-12F7-C22F-0238-E91A63B2944B}"/>
                </a:ext>
              </a:extLst>
            </p:cNvPr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1684;p51">
              <a:extLst>
                <a:ext uri="{FF2B5EF4-FFF2-40B4-BE49-F238E27FC236}">
                  <a16:creationId xmlns:a16="http://schemas.microsoft.com/office/drawing/2014/main" id="{61171DA6-4794-3250-43BC-1DA2BC48365B}"/>
                </a:ext>
              </a:extLst>
            </p:cNvPr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  <a:grpFill/>
          </p:grpSpPr>
          <p:sp>
            <p:nvSpPr>
              <p:cNvPr id="378" name="Google Shape;1685;p51">
                <a:extLst>
                  <a:ext uri="{FF2B5EF4-FFF2-40B4-BE49-F238E27FC236}">
                    <a16:creationId xmlns:a16="http://schemas.microsoft.com/office/drawing/2014/main" id="{ACEF8E57-B65E-FCA2-EB26-53B329DB47CE}"/>
                  </a:ext>
                </a:extLst>
              </p:cNvPr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1686;p51">
                <a:extLst>
                  <a:ext uri="{FF2B5EF4-FFF2-40B4-BE49-F238E27FC236}">
                    <a16:creationId xmlns:a16="http://schemas.microsoft.com/office/drawing/2014/main" id="{EFFC3B30-5E5E-1683-4243-2FF2526C7E67}"/>
                  </a:ext>
                </a:extLst>
              </p:cNvPr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5" name="Google Shape;1687;p51">
              <a:extLst>
                <a:ext uri="{FF2B5EF4-FFF2-40B4-BE49-F238E27FC236}">
                  <a16:creationId xmlns:a16="http://schemas.microsoft.com/office/drawing/2014/main" id="{79000B3C-6E43-6D5C-A119-8A4B9F8FC774}"/>
                </a:ext>
              </a:extLst>
            </p:cNvPr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1688;p51">
              <a:extLst>
                <a:ext uri="{FF2B5EF4-FFF2-40B4-BE49-F238E27FC236}">
                  <a16:creationId xmlns:a16="http://schemas.microsoft.com/office/drawing/2014/main" id="{4C58DCBD-B790-D289-13C2-562180A7D05C}"/>
                </a:ext>
              </a:extLst>
            </p:cNvPr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  <a:grpFill/>
          </p:grpSpPr>
          <p:sp>
            <p:nvSpPr>
              <p:cNvPr id="376" name="Google Shape;1689;p51">
                <a:extLst>
                  <a:ext uri="{FF2B5EF4-FFF2-40B4-BE49-F238E27FC236}">
                    <a16:creationId xmlns:a16="http://schemas.microsoft.com/office/drawing/2014/main" id="{90E4FBB9-D576-10D1-92AC-8E7AF4B9DACA}"/>
                  </a:ext>
                </a:extLst>
              </p:cNvPr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377" name="Google Shape;1690;p51">
                <a:extLst>
                  <a:ext uri="{FF2B5EF4-FFF2-40B4-BE49-F238E27FC236}">
                    <a16:creationId xmlns:a16="http://schemas.microsoft.com/office/drawing/2014/main" id="{B644CF66-3F8A-6CD8-010B-6CE6C56219FD}"/>
                  </a:ext>
                </a:extLst>
              </p:cNvPr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1691;p51">
              <a:extLst>
                <a:ext uri="{FF2B5EF4-FFF2-40B4-BE49-F238E27FC236}">
                  <a16:creationId xmlns:a16="http://schemas.microsoft.com/office/drawing/2014/main" id="{5BC4653F-2801-EEFE-927B-BE140D54BD7D}"/>
                </a:ext>
              </a:extLst>
            </p:cNvPr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  <a:grpFill/>
          </p:grpSpPr>
          <p:sp>
            <p:nvSpPr>
              <p:cNvPr id="374" name="Google Shape;1692;p51">
                <a:extLst>
                  <a:ext uri="{FF2B5EF4-FFF2-40B4-BE49-F238E27FC236}">
                    <a16:creationId xmlns:a16="http://schemas.microsoft.com/office/drawing/2014/main" id="{6FAA87FC-DC72-1C64-A5BC-C92AC3F773F8}"/>
                  </a:ext>
                </a:extLst>
              </p:cNvPr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1693;p51">
                <a:extLst>
                  <a:ext uri="{FF2B5EF4-FFF2-40B4-BE49-F238E27FC236}">
                    <a16:creationId xmlns:a16="http://schemas.microsoft.com/office/drawing/2014/main" id="{5060AFAF-E408-0447-DFA3-C425A564A5C8}"/>
                  </a:ext>
                </a:extLst>
              </p:cNvPr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8" name="Google Shape;1694;p51">
              <a:extLst>
                <a:ext uri="{FF2B5EF4-FFF2-40B4-BE49-F238E27FC236}">
                  <a16:creationId xmlns:a16="http://schemas.microsoft.com/office/drawing/2014/main" id="{EFF2E37E-1D4C-AF03-9C37-C44637C6FDAA}"/>
                </a:ext>
              </a:extLst>
            </p:cNvPr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695;p51">
              <a:extLst>
                <a:ext uri="{FF2B5EF4-FFF2-40B4-BE49-F238E27FC236}">
                  <a16:creationId xmlns:a16="http://schemas.microsoft.com/office/drawing/2014/main" id="{3C34D2D0-00AA-19C4-695C-40C197FF9E20}"/>
                </a:ext>
              </a:extLst>
            </p:cNvPr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696;p51">
              <a:extLst>
                <a:ext uri="{FF2B5EF4-FFF2-40B4-BE49-F238E27FC236}">
                  <a16:creationId xmlns:a16="http://schemas.microsoft.com/office/drawing/2014/main" id="{B9C6029C-F9E7-D679-9B36-6EE9C8436206}"/>
                </a:ext>
              </a:extLst>
            </p:cNvPr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697;p51">
              <a:extLst>
                <a:ext uri="{FF2B5EF4-FFF2-40B4-BE49-F238E27FC236}">
                  <a16:creationId xmlns:a16="http://schemas.microsoft.com/office/drawing/2014/main" id="{DB5E8E1B-142A-7280-B5A6-BE2517A7E478}"/>
                </a:ext>
              </a:extLst>
            </p:cNvPr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698;p51">
              <a:extLst>
                <a:ext uri="{FF2B5EF4-FFF2-40B4-BE49-F238E27FC236}">
                  <a16:creationId xmlns:a16="http://schemas.microsoft.com/office/drawing/2014/main" id="{38553EAD-53EB-CDD9-CC88-3AC765564F9B}"/>
                </a:ext>
              </a:extLst>
            </p:cNvPr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699;p51">
              <a:extLst>
                <a:ext uri="{FF2B5EF4-FFF2-40B4-BE49-F238E27FC236}">
                  <a16:creationId xmlns:a16="http://schemas.microsoft.com/office/drawing/2014/main" id="{7F6BB3A7-81CF-8E93-570B-07B8F8BA5765}"/>
                </a:ext>
              </a:extLst>
            </p:cNvPr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700;p51">
              <a:extLst>
                <a:ext uri="{FF2B5EF4-FFF2-40B4-BE49-F238E27FC236}">
                  <a16:creationId xmlns:a16="http://schemas.microsoft.com/office/drawing/2014/main" id="{E5DE6A03-E1E4-87DD-FADB-EB91249ECD26}"/>
                </a:ext>
              </a:extLst>
            </p:cNvPr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701;p51">
              <a:extLst>
                <a:ext uri="{FF2B5EF4-FFF2-40B4-BE49-F238E27FC236}">
                  <a16:creationId xmlns:a16="http://schemas.microsoft.com/office/drawing/2014/main" id="{9F85FCC4-E84C-7B8E-92A4-E0B0EC34D14A}"/>
                </a:ext>
              </a:extLst>
            </p:cNvPr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" name="Google Shape;1702;p51">
              <a:extLst>
                <a:ext uri="{FF2B5EF4-FFF2-40B4-BE49-F238E27FC236}">
                  <a16:creationId xmlns:a16="http://schemas.microsoft.com/office/drawing/2014/main" id="{F205026D-2C9E-B82E-BF99-3992AF78678D}"/>
                </a:ext>
              </a:extLst>
            </p:cNvPr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  <a:grpFill/>
          </p:grpSpPr>
          <p:sp>
            <p:nvSpPr>
              <p:cNvPr id="370" name="Google Shape;1703;p51">
                <a:extLst>
                  <a:ext uri="{FF2B5EF4-FFF2-40B4-BE49-F238E27FC236}">
                    <a16:creationId xmlns:a16="http://schemas.microsoft.com/office/drawing/2014/main" id="{409A95E0-8EE8-7B29-1464-8E679DE211D9}"/>
                  </a:ext>
                </a:extLst>
              </p:cNvPr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1704;p51">
                <a:extLst>
                  <a:ext uri="{FF2B5EF4-FFF2-40B4-BE49-F238E27FC236}">
                    <a16:creationId xmlns:a16="http://schemas.microsoft.com/office/drawing/2014/main" id="{D85DD470-D780-2021-BE42-8F36D59E37A6}"/>
                  </a:ext>
                </a:extLst>
              </p:cNvPr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1705;p51">
                <a:extLst>
                  <a:ext uri="{FF2B5EF4-FFF2-40B4-BE49-F238E27FC236}">
                    <a16:creationId xmlns:a16="http://schemas.microsoft.com/office/drawing/2014/main" id="{7E455D4A-8738-4F3B-4120-2B713CF88FC0}"/>
                  </a:ext>
                </a:extLst>
              </p:cNvPr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1706;p51">
                <a:extLst>
                  <a:ext uri="{FF2B5EF4-FFF2-40B4-BE49-F238E27FC236}">
                    <a16:creationId xmlns:a16="http://schemas.microsoft.com/office/drawing/2014/main" id="{366A4C7B-3734-416C-B2A3-1D6AD11D1914}"/>
                  </a:ext>
                </a:extLst>
              </p:cNvPr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7" name="Google Shape;1707;p51">
              <a:extLst>
                <a:ext uri="{FF2B5EF4-FFF2-40B4-BE49-F238E27FC236}">
                  <a16:creationId xmlns:a16="http://schemas.microsoft.com/office/drawing/2014/main" id="{C8078FDC-B262-2D5D-299A-B125BEF77E11}"/>
                </a:ext>
              </a:extLst>
            </p:cNvPr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708;p51">
              <a:extLst>
                <a:ext uri="{FF2B5EF4-FFF2-40B4-BE49-F238E27FC236}">
                  <a16:creationId xmlns:a16="http://schemas.microsoft.com/office/drawing/2014/main" id="{FCCFD4AB-2502-7641-C991-744F891C48B3}"/>
                </a:ext>
              </a:extLst>
            </p:cNvPr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709;p51">
              <a:extLst>
                <a:ext uri="{FF2B5EF4-FFF2-40B4-BE49-F238E27FC236}">
                  <a16:creationId xmlns:a16="http://schemas.microsoft.com/office/drawing/2014/main" id="{EE615275-5930-4D20-A280-374F5B302DD8}"/>
                </a:ext>
              </a:extLst>
            </p:cNvPr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710;p51">
              <a:extLst>
                <a:ext uri="{FF2B5EF4-FFF2-40B4-BE49-F238E27FC236}">
                  <a16:creationId xmlns:a16="http://schemas.microsoft.com/office/drawing/2014/main" id="{DE53CDE8-4274-06C6-6598-68FAD781BBBA}"/>
                </a:ext>
              </a:extLst>
            </p:cNvPr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711;p51">
              <a:extLst>
                <a:ext uri="{FF2B5EF4-FFF2-40B4-BE49-F238E27FC236}">
                  <a16:creationId xmlns:a16="http://schemas.microsoft.com/office/drawing/2014/main" id="{71EA6BE5-26A0-BB0C-2D6E-F4D21F027333}"/>
                </a:ext>
              </a:extLst>
            </p:cNvPr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712;p51">
              <a:extLst>
                <a:ext uri="{FF2B5EF4-FFF2-40B4-BE49-F238E27FC236}">
                  <a16:creationId xmlns:a16="http://schemas.microsoft.com/office/drawing/2014/main" id="{D2F354D0-6D9C-D739-CD98-D56BD253F416}"/>
                </a:ext>
              </a:extLst>
            </p:cNvPr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713;p51">
              <a:extLst>
                <a:ext uri="{FF2B5EF4-FFF2-40B4-BE49-F238E27FC236}">
                  <a16:creationId xmlns:a16="http://schemas.microsoft.com/office/drawing/2014/main" id="{3E6C815D-FC09-0107-5C93-1BF4ED9BB90C}"/>
                </a:ext>
              </a:extLst>
            </p:cNvPr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714;p51">
              <a:extLst>
                <a:ext uri="{FF2B5EF4-FFF2-40B4-BE49-F238E27FC236}">
                  <a16:creationId xmlns:a16="http://schemas.microsoft.com/office/drawing/2014/main" id="{5469C064-482C-3B0D-951F-1DDF3E77133C}"/>
                </a:ext>
              </a:extLst>
            </p:cNvPr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" name="Google Shape;1715;p51">
              <a:extLst>
                <a:ext uri="{FF2B5EF4-FFF2-40B4-BE49-F238E27FC236}">
                  <a16:creationId xmlns:a16="http://schemas.microsoft.com/office/drawing/2014/main" id="{9E19D135-63B4-2B88-9A53-55B842507B64}"/>
                </a:ext>
              </a:extLst>
            </p:cNvPr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  <a:grpFill/>
          </p:grpSpPr>
          <p:sp>
            <p:nvSpPr>
              <p:cNvPr id="366" name="Google Shape;1716;p51">
                <a:extLst>
                  <a:ext uri="{FF2B5EF4-FFF2-40B4-BE49-F238E27FC236}">
                    <a16:creationId xmlns:a16="http://schemas.microsoft.com/office/drawing/2014/main" id="{B90A07F8-B456-F4E0-5073-A24C83C90A54}"/>
                  </a:ext>
                </a:extLst>
              </p:cNvPr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1717;p51">
                <a:extLst>
                  <a:ext uri="{FF2B5EF4-FFF2-40B4-BE49-F238E27FC236}">
                    <a16:creationId xmlns:a16="http://schemas.microsoft.com/office/drawing/2014/main" id="{FBBED704-2C26-9EB8-42C5-F51B7E3D60CE}"/>
                  </a:ext>
                </a:extLst>
              </p:cNvPr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1718;p51">
                <a:extLst>
                  <a:ext uri="{FF2B5EF4-FFF2-40B4-BE49-F238E27FC236}">
                    <a16:creationId xmlns:a16="http://schemas.microsoft.com/office/drawing/2014/main" id="{94BB4FBA-9F77-668D-BB61-95125C497FA1}"/>
                  </a:ext>
                </a:extLst>
              </p:cNvPr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1719;p51">
                <a:extLst>
                  <a:ext uri="{FF2B5EF4-FFF2-40B4-BE49-F238E27FC236}">
                    <a16:creationId xmlns:a16="http://schemas.microsoft.com/office/drawing/2014/main" id="{29D259FF-0C31-C54D-C2C3-5CC828C35744}"/>
                  </a:ext>
                </a:extLst>
              </p:cNvPr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6" name="Google Shape;1720;p51">
              <a:extLst>
                <a:ext uri="{FF2B5EF4-FFF2-40B4-BE49-F238E27FC236}">
                  <a16:creationId xmlns:a16="http://schemas.microsoft.com/office/drawing/2014/main" id="{B0F9BB4B-93B8-B519-5723-04297563846A}"/>
                </a:ext>
              </a:extLst>
            </p:cNvPr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721;p51">
              <a:extLst>
                <a:ext uri="{FF2B5EF4-FFF2-40B4-BE49-F238E27FC236}">
                  <a16:creationId xmlns:a16="http://schemas.microsoft.com/office/drawing/2014/main" id="{B83F5490-D04E-B414-3700-D0F6DE77604B}"/>
                </a:ext>
              </a:extLst>
            </p:cNvPr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722;p51">
              <a:extLst>
                <a:ext uri="{FF2B5EF4-FFF2-40B4-BE49-F238E27FC236}">
                  <a16:creationId xmlns:a16="http://schemas.microsoft.com/office/drawing/2014/main" id="{E12C8EC2-E4DF-4CBD-98EB-7D6D4326606D}"/>
                </a:ext>
              </a:extLst>
            </p:cNvPr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723;p51">
              <a:extLst>
                <a:ext uri="{FF2B5EF4-FFF2-40B4-BE49-F238E27FC236}">
                  <a16:creationId xmlns:a16="http://schemas.microsoft.com/office/drawing/2014/main" id="{AEFB78DD-98FC-0B3E-E922-F7F69A537528}"/>
                </a:ext>
              </a:extLst>
            </p:cNvPr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724;p51">
              <a:extLst>
                <a:ext uri="{FF2B5EF4-FFF2-40B4-BE49-F238E27FC236}">
                  <a16:creationId xmlns:a16="http://schemas.microsoft.com/office/drawing/2014/main" id="{12D70C1E-9E4C-B486-E52F-9DEBDD69BAF3}"/>
                </a:ext>
              </a:extLst>
            </p:cNvPr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725;p51">
              <a:extLst>
                <a:ext uri="{FF2B5EF4-FFF2-40B4-BE49-F238E27FC236}">
                  <a16:creationId xmlns:a16="http://schemas.microsoft.com/office/drawing/2014/main" id="{30E9888C-E07E-E3D5-87DD-99EE1700EEC5}"/>
                </a:ext>
              </a:extLst>
            </p:cNvPr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726;p51">
              <a:extLst>
                <a:ext uri="{FF2B5EF4-FFF2-40B4-BE49-F238E27FC236}">
                  <a16:creationId xmlns:a16="http://schemas.microsoft.com/office/drawing/2014/main" id="{EC8D3A67-35AA-DC7F-B015-573F1E13BD89}"/>
                </a:ext>
              </a:extLst>
            </p:cNvPr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727;p51">
              <a:extLst>
                <a:ext uri="{FF2B5EF4-FFF2-40B4-BE49-F238E27FC236}">
                  <a16:creationId xmlns:a16="http://schemas.microsoft.com/office/drawing/2014/main" id="{3E90D3E9-2C94-13C6-A85E-D84681B8F97E}"/>
                </a:ext>
              </a:extLst>
            </p:cNvPr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728;p51">
              <a:extLst>
                <a:ext uri="{FF2B5EF4-FFF2-40B4-BE49-F238E27FC236}">
                  <a16:creationId xmlns:a16="http://schemas.microsoft.com/office/drawing/2014/main" id="{FDA38197-A01B-F6E8-373F-C128D80538C4}"/>
                </a:ext>
              </a:extLst>
            </p:cNvPr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729;p51">
              <a:extLst>
                <a:ext uri="{FF2B5EF4-FFF2-40B4-BE49-F238E27FC236}">
                  <a16:creationId xmlns:a16="http://schemas.microsoft.com/office/drawing/2014/main" id="{64FA389A-8A03-6486-BDBC-58477FD7C752}"/>
                </a:ext>
              </a:extLst>
            </p:cNvPr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730;p51">
              <a:extLst>
                <a:ext uri="{FF2B5EF4-FFF2-40B4-BE49-F238E27FC236}">
                  <a16:creationId xmlns:a16="http://schemas.microsoft.com/office/drawing/2014/main" id="{27312FD2-88ED-C201-89C0-BCA325656ACC}"/>
                </a:ext>
              </a:extLst>
            </p:cNvPr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731;p51">
              <a:extLst>
                <a:ext uri="{FF2B5EF4-FFF2-40B4-BE49-F238E27FC236}">
                  <a16:creationId xmlns:a16="http://schemas.microsoft.com/office/drawing/2014/main" id="{23FC5760-CF36-2249-ED85-CC6CD1B503B1}"/>
                </a:ext>
              </a:extLst>
            </p:cNvPr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732;p51">
              <a:extLst>
                <a:ext uri="{FF2B5EF4-FFF2-40B4-BE49-F238E27FC236}">
                  <a16:creationId xmlns:a16="http://schemas.microsoft.com/office/drawing/2014/main" id="{A0C7218D-8B75-ED33-2BE2-EBFA3861A8B3}"/>
                </a:ext>
              </a:extLst>
            </p:cNvPr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733;p51">
              <a:extLst>
                <a:ext uri="{FF2B5EF4-FFF2-40B4-BE49-F238E27FC236}">
                  <a16:creationId xmlns:a16="http://schemas.microsoft.com/office/drawing/2014/main" id="{BA3C029E-2D0D-7326-C3E2-18818C8DB885}"/>
                </a:ext>
              </a:extLst>
            </p:cNvPr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734;p51">
              <a:extLst>
                <a:ext uri="{FF2B5EF4-FFF2-40B4-BE49-F238E27FC236}">
                  <a16:creationId xmlns:a16="http://schemas.microsoft.com/office/drawing/2014/main" id="{640FC871-FDF4-5F30-F614-4EB5C82D6915}"/>
                </a:ext>
              </a:extLst>
            </p:cNvPr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735;p51">
              <a:extLst>
                <a:ext uri="{FF2B5EF4-FFF2-40B4-BE49-F238E27FC236}">
                  <a16:creationId xmlns:a16="http://schemas.microsoft.com/office/drawing/2014/main" id="{91A2D8DD-109A-C406-C956-2B116DBDCB6D}"/>
                </a:ext>
              </a:extLst>
            </p:cNvPr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736;p51">
              <a:extLst>
                <a:ext uri="{FF2B5EF4-FFF2-40B4-BE49-F238E27FC236}">
                  <a16:creationId xmlns:a16="http://schemas.microsoft.com/office/drawing/2014/main" id="{7F760202-206A-0871-3127-0D4C9DFB7DE1}"/>
                </a:ext>
              </a:extLst>
            </p:cNvPr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303" name="Google Shape;1737;p51">
              <a:extLst>
                <a:ext uri="{FF2B5EF4-FFF2-40B4-BE49-F238E27FC236}">
                  <a16:creationId xmlns:a16="http://schemas.microsoft.com/office/drawing/2014/main" id="{D1F3372D-2BD8-F7F8-09FD-2C7D13B58100}"/>
                </a:ext>
              </a:extLst>
            </p:cNvPr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738;p51">
              <a:extLst>
                <a:ext uri="{FF2B5EF4-FFF2-40B4-BE49-F238E27FC236}">
                  <a16:creationId xmlns:a16="http://schemas.microsoft.com/office/drawing/2014/main" id="{9449FDEC-DC6D-AF36-372F-916C32384702}"/>
                </a:ext>
              </a:extLst>
            </p:cNvPr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739;p51">
              <a:extLst>
                <a:ext uri="{FF2B5EF4-FFF2-40B4-BE49-F238E27FC236}">
                  <a16:creationId xmlns:a16="http://schemas.microsoft.com/office/drawing/2014/main" id="{1C0E3C02-B24D-9E6B-61B0-60FA30B1038B}"/>
                </a:ext>
              </a:extLst>
            </p:cNvPr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740;p51">
              <a:extLst>
                <a:ext uri="{FF2B5EF4-FFF2-40B4-BE49-F238E27FC236}">
                  <a16:creationId xmlns:a16="http://schemas.microsoft.com/office/drawing/2014/main" id="{294819C6-5855-D18C-3E0A-8AB8A10D98C1}"/>
                </a:ext>
              </a:extLst>
            </p:cNvPr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741;p51">
              <a:extLst>
                <a:ext uri="{FF2B5EF4-FFF2-40B4-BE49-F238E27FC236}">
                  <a16:creationId xmlns:a16="http://schemas.microsoft.com/office/drawing/2014/main" id="{A6ED22FE-6436-BDCC-CE6E-59BDDA9A2FF4}"/>
                </a:ext>
              </a:extLst>
            </p:cNvPr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742;p51">
              <a:extLst>
                <a:ext uri="{FF2B5EF4-FFF2-40B4-BE49-F238E27FC236}">
                  <a16:creationId xmlns:a16="http://schemas.microsoft.com/office/drawing/2014/main" id="{65E66C4D-58FB-9339-3F0E-783D0619E944}"/>
                </a:ext>
              </a:extLst>
            </p:cNvPr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743;p51">
              <a:extLst>
                <a:ext uri="{FF2B5EF4-FFF2-40B4-BE49-F238E27FC236}">
                  <a16:creationId xmlns:a16="http://schemas.microsoft.com/office/drawing/2014/main" id="{B3A904FB-A7DB-5AA8-3539-C6788491FAAD}"/>
                </a:ext>
              </a:extLst>
            </p:cNvPr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744;p51">
              <a:extLst>
                <a:ext uri="{FF2B5EF4-FFF2-40B4-BE49-F238E27FC236}">
                  <a16:creationId xmlns:a16="http://schemas.microsoft.com/office/drawing/2014/main" id="{4E0A7F7F-2338-1225-5C80-7890B759C993}"/>
                </a:ext>
              </a:extLst>
            </p:cNvPr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745;p51">
              <a:extLst>
                <a:ext uri="{FF2B5EF4-FFF2-40B4-BE49-F238E27FC236}">
                  <a16:creationId xmlns:a16="http://schemas.microsoft.com/office/drawing/2014/main" id="{1568BDED-028C-2F52-7556-C508FF0606F3}"/>
                </a:ext>
              </a:extLst>
            </p:cNvPr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746;p51">
              <a:extLst>
                <a:ext uri="{FF2B5EF4-FFF2-40B4-BE49-F238E27FC236}">
                  <a16:creationId xmlns:a16="http://schemas.microsoft.com/office/drawing/2014/main" id="{7C6BC57E-E701-9D17-A494-DBC1583258AF}"/>
                </a:ext>
              </a:extLst>
            </p:cNvPr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747;p51">
              <a:extLst>
                <a:ext uri="{FF2B5EF4-FFF2-40B4-BE49-F238E27FC236}">
                  <a16:creationId xmlns:a16="http://schemas.microsoft.com/office/drawing/2014/main" id="{B0C227D0-F838-2426-F1FF-4DD9B2D405A8}"/>
                </a:ext>
              </a:extLst>
            </p:cNvPr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748;p51">
              <a:extLst>
                <a:ext uri="{FF2B5EF4-FFF2-40B4-BE49-F238E27FC236}">
                  <a16:creationId xmlns:a16="http://schemas.microsoft.com/office/drawing/2014/main" id="{05C313ED-A980-9A04-F6C9-EA640058EB4F}"/>
                </a:ext>
              </a:extLst>
            </p:cNvPr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315" name="Google Shape;1749;p51">
              <a:extLst>
                <a:ext uri="{FF2B5EF4-FFF2-40B4-BE49-F238E27FC236}">
                  <a16:creationId xmlns:a16="http://schemas.microsoft.com/office/drawing/2014/main" id="{E038C588-6710-E140-6B01-FE4E277B955E}"/>
                </a:ext>
              </a:extLst>
            </p:cNvPr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750;p51">
              <a:extLst>
                <a:ext uri="{FF2B5EF4-FFF2-40B4-BE49-F238E27FC236}">
                  <a16:creationId xmlns:a16="http://schemas.microsoft.com/office/drawing/2014/main" id="{75C421F7-7DE8-C8E6-010A-7C1023E0ACE0}"/>
                </a:ext>
              </a:extLst>
            </p:cNvPr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751;p51">
              <a:extLst>
                <a:ext uri="{FF2B5EF4-FFF2-40B4-BE49-F238E27FC236}">
                  <a16:creationId xmlns:a16="http://schemas.microsoft.com/office/drawing/2014/main" id="{657F5AA6-14F3-FCCC-FF7F-D5AA44FA02FD}"/>
                </a:ext>
              </a:extLst>
            </p:cNvPr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752;p51">
              <a:extLst>
                <a:ext uri="{FF2B5EF4-FFF2-40B4-BE49-F238E27FC236}">
                  <a16:creationId xmlns:a16="http://schemas.microsoft.com/office/drawing/2014/main" id="{69EEDF80-9E62-532D-7B2A-0441A8F8B3B9}"/>
                </a:ext>
              </a:extLst>
            </p:cNvPr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753;p51">
              <a:extLst>
                <a:ext uri="{FF2B5EF4-FFF2-40B4-BE49-F238E27FC236}">
                  <a16:creationId xmlns:a16="http://schemas.microsoft.com/office/drawing/2014/main" id="{258A132A-D3BD-2346-4B80-218538E6359A}"/>
                </a:ext>
              </a:extLst>
            </p:cNvPr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754;p51">
              <a:extLst>
                <a:ext uri="{FF2B5EF4-FFF2-40B4-BE49-F238E27FC236}">
                  <a16:creationId xmlns:a16="http://schemas.microsoft.com/office/drawing/2014/main" id="{DE0941E6-A0F4-A852-D278-E7F2B315A27C}"/>
                </a:ext>
              </a:extLst>
            </p:cNvPr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755;p51">
              <a:extLst>
                <a:ext uri="{FF2B5EF4-FFF2-40B4-BE49-F238E27FC236}">
                  <a16:creationId xmlns:a16="http://schemas.microsoft.com/office/drawing/2014/main" id="{BD068DBD-3F9C-BA82-68B4-67F424D2AB56}"/>
                </a:ext>
              </a:extLst>
            </p:cNvPr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756;p51">
              <a:extLst>
                <a:ext uri="{FF2B5EF4-FFF2-40B4-BE49-F238E27FC236}">
                  <a16:creationId xmlns:a16="http://schemas.microsoft.com/office/drawing/2014/main" id="{80151A11-E85E-4773-3D65-F25701051DAA}"/>
                </a:ext>
              </a:extLst>
            </p:cNvPr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757;p51">
              <a:extLst>
                <a:ext uri="{FF2B5EF4-FFF2-40B4-BE49-F238E27FC236}">
                  <a16:creationId xmlns:a16="http://schemas.microsoft.com/office/drawing/2014/main" id="{6800B765-67EF-D245-46B4-9C4FEC632540}"/>
                </a:ext>
              </a:extLst>
            </p:cNvPr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758;p51">
              <a:extLst>
                <a:ext uri="{FF2B5EF4-FFF2-40B4-BE49-F238E27FC236}">
                  <a16:creationId xmlns:a16="http://schemas.microsoft.com/office/drawing/2014/main" id="{CDD6A059-E63B-EC02-729C-CA9A21639402}"/>
                </a:ext>
              </a:extLst>
            </p:cNvPr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759;p51">
              <a:extLst>
                <a:ext uri="{FF2B5EF4-FFF2-40B4-BE49-F238E27FC236}">
                  <a16:creationId xmlns:a16="http://schemas.microsoft.com/office/drawing/2014/main" id="{8C33B953-0273-9389-BD5D-772FED976A0E}"/>
                </a:ext>
              </a:extLst>
            </p:cNvPr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760;p51">
              <a:extLst>
                <a:ext uri="{FF2B5EF4-FFF2-40B4-BE49-F238E27FC236}">
                  <a16:creationId xmlns:a16="http://schemas.microsoft.com/office/drawing/2014/main" id="{91097081-043E-64FE-AFEE-966B2EFA90E7}"/>
                </a:ext>
              </a:extLst>
            </p:cNvPr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761;p51">
              <a:extLst>
                <a:ext uri="{FF2B5EF4-FFF2-40B4-BE49-F238E27FC236}">
                  <a16:creationId xmlns:a16="http://schemas.microsoft.com/office/drawing/2014/main" id="{EF6CFC26-A38D-8320-2687-E70DB62D292B}"/>
                </a:ext>
              </a:extLst>
            </p:cNvPr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" name="Google Shape;1762;p51">
              <a:extLst>
                <a:ext uri="{FF2B5EF4-FFF2-40B4-BE49-F238E27FC236}">
                  <a16:creationId xmlns:a16="http://schemas.microsoft.com/office/drawing/2014/main" id="{B7E72325-2A82-8826-185F-1A5A471AF596}"/>
                </a:ext>
              </a:extLst>
            </p:cNvPr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  <a:grpFill/>
          </p:grpSpPr>
          <p:sp>
            <p:nvSpPr>
              <p:cNvPr id="364" name="Google Shape;1763;p51">
                <a:extLst>
                  <a:ext uri="{FF2B5EF4-FFF2-40B4-BE49-F238E27FC236}">
                    <a16:creationId xmlns:a16="http://schemas.microsoft.com/office/drawing/2014/main" id="{FDCEDA1D-78C1-0CC5-4403-7091D17C4AC8}"/>
                  </a:ext>
                </a:extLst>
              </p:cNvPr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1764;p51">
                <a:extLst>
                  <a:ext uri="{FF2B5EF4-FFF2-40B4-BE49-F238E27FC236}">
                    <a16:creationId xmlns:a16="http://schemas.microsoft.com/office/drawing/2014/main" id="{22A26A0D-6DD4-4675-D42E-B6A44C4786C4}"/>
                  </a:ext>
                </a:extLst>
              </p:cNvPr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" name="Google Shape;1765;p51">
              <a:extLst>
                <a:ext uri="{FF2B5EF4-FFF2-40B4-BE49-F238E27FC236}">
                  <a16:creationId xmlns:a16="http://schemas.microsoft.com/office/drawing/2014/main" id="{5FFAC9DD-9992-5E6F-1CB0-9A5F6B3C3874}"/>
                </a:ext>
              </a:extLst>
            </p:cNvPr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766;p51">
              <a:extLst>
                <a:ext uri="{FF2B5EF4-FFF2-40B4-BE49-F238E27FC236}">
                  <a16:creationId xmlns:a16="http://schemas.microsoft.com/office/drawing/2014/main" id="{4541F132-F81A-FE24-5FAD-A21CC87F0C90}"/>
                </a:ext>
              </a:extLst>
            </p:cNvPr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767;p51">
              <a:extLst>
                <a:ext uri="{FF2B5EF4-FFF2-40B4-BE49-F238E27FC236}">
                  <a16:creationId xmlns:a16="http://schemas.microsoft.com/office/drawing/2014/main" id="{32086A46-E6A7-75B1-3599-CEBAF4D5EEF5}"/>
                </a:ext>
              </a:extLst>
            </p:cNvPr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768;p51">
              <a:extLst>
                <a:ext uri="{FF2B5EF4-FFF2-40B4-BE49-F238E27FC236}">
                  <a16:creationId xmlns:a16="http://schemas.microsoft.com/office/drawing/2014/main" id="{2CDF892B-A1D6-6DE7-9AD5-B91A02A431DD}"/>
                </a:ext>
              </a:extLst>
            </p:cNvPr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769;p51">
              <a:extLst>
                <a:ext uri="{FF2B5EF4-FFF2-40B4-BE49-F238E27FC236}">
                  <a16:creationId xmlns:a16="http://schemas.microsoft.com/office/drawing/2014/main" id="{795DAF43-F4A1-3EC7-AF3C-27A5822E478D}"/>
                </a:ext>
              </a:extLst>
            </p:cNvPr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770;p51">
              <a:extLst>
                <a:ext uri="{FF2B5EF4-FFF2-40B4-BE49-F238E27FC236}">
                  <a16:creationId xmlns:a16="http://schemas.microsoft.com/office/drawing/2014/main" id="{9F371F20-F02D-4545-5304-693FEA87EFE7}"/>
                </a:ext>
              </a:extLst>
            </p:cNvPr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771;p51">
              <a:extLst>
                <a:ext uri="{FF2B5EF4-FFF2-40B4-BE49-F238E27FC236}">
                  <a16:creationId xmlns:a16="http://schemas.microsoft.com/office/drawing/2014/main" id="{BCE65B6F-35C8-8ACC-E61C-67716C78B072}"/>
                </a:ext>
              </a:extLst>
            </p:cNvPr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772;p51">
              <a:extLst>
                <a:ext uri="{FF2B5EF4-FFF2-40B4-BE49-F238E27FC236}">
                  <a16:creationId xmlns:a16="http://schemas.microsoft.com/office/drawing/2014/main" id="{1A0E0C61-6B35-8B1E-5523-A52B52174FD5}"/>
                </a:ext>
              </a:extLst>
            </p:cNvPr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773;p51">
              <a:extLst>
                <a:ext uri="{FF2B5EF4-FFF2-40B4-BE49-F238E27FC236}">
                  <a16:creationId xmlns:a16="http://schemas.microsoft.com/office/drawing/2014/main" id="{B009E459-B366-98D5-B214-E53A7B597891}"/>
                </a:ext>
              </a:extLst>
            </p:cNvPr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338" name="Google Shape;1774;p51">
              <a:extLst>
                <a:ext uri="{FF2B5EF4-FFF2-40B4-BE49-F238E27FC236}">
                  <a16:creationId xmlns:a16="http://schemas.microsoft.com/office/drawing/2014/main" id="{CE44FB53-705D-9D99-53C2-9297E8053190}"/>
                </a:ext>
              </a:extLst>
            </p:cNvPr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775;p51">
              <a:extLst>
                <a:ext uri="{FF2B5EF4-FFF2-40B4-BE49-F238E27FC236}">
                  <a16:creationId xmlns:a16="http://schemas.microsoft.com/office/drawing/2014/main" id="{71D67129-9653-AC1C-677D-644510369048}"/>
                </a:ext>
              </a:extLst>
            </p:cNvPr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776;p51">
              <a:extLst>
                <a:ext uri="{FF2B5EF4-FFF2-40B4-BE49-F238E27FC236}">
                  <a16:creationId xmlns:a16="http://schemas.microsoft.com/office/drawing/2014/main" id="{32234118-2DB1-B9D7-5E17-0E823F26401D}"/>
                </a:ext>
              </a:extLst>
            </p:cNvPr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777;p51">
              <a:extLst>
                <a:ext uri="{FF2B5EF4-FFF2-40B4-BE49-F238E27FC236}">
                  <a16:creationId xmlns:a16="http://schemas.microsoft.com/office/drawing/2014/main" id="{BA6EC81B-40BE-9671-43D9-6613ADD7A742}"/>
                </a:ext>
              </a:extLst>
            </p:cNvPr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778;p51">
              <a:extLst>
                <a:ext uri="{FF2B5EF4-FFF2-40B4-BE49-F238E27FC236}">
                  <a16:creationId xmlns:a16="http://schemas.microsoft.com/office/drawing/2014/main" id="{F17E12CB-306C-651E-8DF6-E3CABFB89AF5}"/>
                </a:ext>
              </a:extLst>
            </p:cNvPr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779;p51">
              <a:extLst>
                <a:ext uri="{FF2B5EF4-FFF2-40B4-BE49-F238E27FC236}">
                  <a16:creationId xmlns:a16="http://schemas.microsoft.com/office/drawing/2014/main" id="{BCE03676-A10C-2A09-1DD1-3B8691D8B54D}"/>
                </a:ext>
              </a:extLst>
            </p:cNvPr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780;p51">
              <a:extLst>
                <a:ext uri="{FF2B5EF4-FFF2-40B4-BE49-F238E27FC236}">
                  <a16:creationId xmlns:a16="http://schemas.microsoft.com/office/drawing/2014/main" id="{DB53884E-BE3D-ED8E-F473-15A21E4FF724}"/>
                </a:ext>
              </a:extLst>
            </p:cNvPr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781;p51">
              <a:extLst>
                <a:ext uri="{FF2B5EF4-FFF2-40B4-BE49-F238E27FC236}">
                  <a16:creationId xmlns:a16="http://schemas.microsoft.com/office/drawing/2014/main" id="{7E7FCFFE-558A-FDC5-C845-9578D7B67F43}"/>
                </a:ext>
              </a:extLst>
            </p:cNvPr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782;p51">
              <a:extLst>
                <a:ext uri="{FF2B5EF4-FFF2-40B4-BE49-F238E27FC236}">
                  <a16:creationId xmlns:a16="http://schemas.microsoft.com/office/drawing/2014/main" id="{99D98E74-D32B-90A3-2A2E-73315EB527E5}"/>
                </a:ext>
              </a:extLst>
            </p:cNvPr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783;p51">
              <a:extLst>
                <a:ext uri="{FF2B5EF4-FFF2-40B4-BE49-F238E27FC236}">
                  <a16:creationId xmlns:a16="http://schemas.microsoft.com/office/drawing/2014/main" id="{7CACA3C9-BA80-7719-1546-702509C6275A}"/>
                </a:ext>
              </a:extLst>
            </p:cNvPr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348" name="Google Shape;1784;p51">
              <a:extLst>
                <a:ext uri="{FF2B5EF4-FFF2-40B4-BE49-F238E27FC236}">
                  <a16:creationId xmlns:a16="http://schemas.microsoft.com/office/drawing/2014/main" id="{D06FC49A-DFD9-E873-5FB4-FB3D08CB47C2}"/>
                </a:ext>
              </a:extLst>
            </p:cNvPr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785;p51">
              <a:extLst>
                <a:ext uri="{FF2B5EF4-FFF2-40B4-BE49-F238E27FC236}">
                  <a16:creationId xmlns:a16="http://schemas.microsoft.com/office/drawing/2014/main" id="{C9D259C2-78A7-32F2-EE3F-3EE45EA206D6}"/>
                </a:ext>
              </a:extLst>
            </p:cNvPr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786;p51">
              <a:extLst>
                <a:ext uri="{FF2B5EF4-FFF2-40B4-BE49-F238E27FC236}">
                  <a16:creationId xmlns:a16="http://schemas.microsoft.com/office/drawing/2014/main" id="{A53D5256-017D-F35E-40A3-2979B40A1CB0}"/>
                </a:ext>
              </a:extLst>
            </p:cNvPr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787;p51">
              <a:extLst>
                <a:ext uri="{FF2B5EF4-FFF2-40B4-BE49-F238E27FC236}">
                  <a16:creationId xmlns:a16="http://schemas.microsoft.com/office/drawing/2014/main" id="{92ED63C6-55F6-AF47-E5D1-D38E49FCDF64}"/>
                </a:ext>
              </a:extLst>
            </p:cNvPr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788;p51">
              <a:extLst>
                <a:ext uri="{FF2B5EF4-FFF2-40B4-BE49-F238E27FC236}">
                  <a16:creationId xmlns:a16="http://schemas.microsoft.com/office/drawing/2014/main" id="{B6CD89CC-792C-A90E-DFAA-82BC26B7EDBC}"/>
                </a:ext>
              </a:extLst>
            </p:cNvPr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789;p51">
              <a:extLst>
                <a:ext uri="{FF2B5EF4-FFF2-40B4-BE49-F238E27FC236}">
                  <a16:creationId xmlns:a16="http://schemas.microsoft.com/office/drawing/2014/main" id="{D7028C89-F42C-D85F-C2D5-F7F462F4F691}"/>
                </a:ext>
              </a:extLst>
            </p:cNvPr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354" name="Google Shape;1790;p51">
              <a:extLst>
                <a:ext uri="{FF2B5EF4-FFF2-40B4-BE49-F238E27FC236}">
                  <a16:creationId xmlns:a16="http://schemas.microsoft.com/office/drawing/2014/main" id="{EC77C489-DB1C-AEEC-BEB1-C49950D47B07}"/>
                </a:ext>
              </a:extLst>
            </p:cNvPr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791;p51">
              <a:extLst>
                <a:ext uri="{FF2B5EF4-FFF2-40B4-BE49-F238E27FC236}">
                  <a16:creationId xmlns:a16="http://schemas.microsoft.com/office/drawing/2014/main" id="{B14D6D6A-BA0D-51D0-84E7-2FB8612D96BE}"/>
                </a:ext>
              </a:extLst>
            </p:cNvPr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792;p51">
              <a:extLst>
                <a:ext uri="{FF2B5EF4-FFF2-40B4-BE49-F238E27FC236}">
                  <a16:creationId xmlns:a16="http://schemas.microsoft.com/office/drawing/2014/main" id="{9C2EA381-BAC6-A1C7-D914-0D9D7BDE7EA1}"/>
                </a:ext>
              </a:extLst>
            </p:cNvPr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793;p51">
              <a:extLst>
                <a:ext uri="{FF2B5EF4-FFF2-40B4-BE49-F238E27FC236}">
                  <a16:creationId xmlns:a16="http://schemas.microsoft.com/office/drawing/2014/main" id="{4D4298E3-F011-D67A-8992-756810B30AB8}"/>
                </a:ext>
              </a:extLst>
            </p:cNvPr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794;p51">
              <a:extLst>
                <a:ext uri="{FF2B5EF4-FFF2-40B4-BE49-F238E27FC236}">
                  <a16:creationId xmlns:a16="http://schemas.microsoft.com/office/drawing/2014/main" id="{59A112FE-2CF4-AE60-2C0D-9CC2B05EDE9E}"/>
                </a:ext>
              </a:extLst>
            </p:cNvPr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795;p51">
              <a:extLst>
                <a:ext uri="{FF2B5EF4-FFF2-40B4-BE49-F238E27FC236}">
                  <a16:creationId xmlns:a16="http://schemas.microsoft.com/office/drawing/2014/main" id="{63458154-D35F-F8F5-C1FE-0F7EA36A4F13}"/>
                </a:ext>
              </a:extLst>
            </p:cNvPr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796;p51">
              <a:extLst>
                <a:ext uri="{FF2B5EF4-FFF2-40B4-BE49-F238E27FC236}">
                  <a16:creationId xmlns:a16="http://schemas.microsoft.com/office/drawing/2014/main" id="{59D8F0FB-3C26-9D47-7CA8-1C84B33543EC}"/>
                </a:ext>
              </a:extLst>
            </p:cNvPr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grp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797;p51">
              <a:extLst>
                <a:ext uri="{FF2B5EF4-FFF2-40B4-BE49-F238E27FC236}">
                  <a16:creationId xmlns:a16="http://schemas.microsoft.com/office/drawing/2014/main" id="{3F4013E8-D457-063A-D623-A2D49DC83373}"/>
                </a:ext>
              </a:extLst>
            </p:cNvPr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798;p51">
              <a:extLst>
                <a:ext uri="{FF2B5EF4-FFF2-40B4-BE49-F238E27FC236}">
                  <a16:creationId xmlns:a16="http://schemas.microsoft.com/office/drawing/2014/main" id="{D1E5FF7D-BE82-C704-C7B9-3CEF64D8B872}"/>
                </a:ext>
              </a:extLst>
            </p:cNvPr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799;p51">
              <a:extLst>
                <a:ext uri="{FF2B5EF4-FFF2-40B4-BE49-F238E27FC236}">
                  <a16:creationId xmlns:a16="http://schemas.microsoft.com/office/drawing/2014/main" id="{91FC8F38-9C9C-B95C-7979-D179CDC689FB}"/>
                </a:ext>
              </a:extLst>
            </p:cNvPr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7500;p60">
            <a:extLst>
              <a:ext uri="{FF2B5EF4-FFF2-40B4-BE49-F238E27FC236}">
                <a16:creationId xmlns:a16="http://schemas.microsoft.com/office/drawing/2014/main" id="{DC6F83B0-BC9F-3863-9EDE-56894E08F9AC}"/>
              </a:ext>
            </a:extLst>
          </p:cNvPr>
          <p:cNvGrpSpPr/>
          <p:nvPr/>
        </p:nvGrpSpPr>
        <p:grpSpPr>
          <a:xfrm>
            <a:off x="5139667" y="3692688"/>
            <a:ext cx="506825" cy="471704"/>
            <a:chOff x="-11295075" y="4092875"/>
            <a:chExt cx="355250" cy="330825"/>
          </a:xfrm>
          <a:solidFill>
            <a:srgbClr val="FFC000"/>
          </a:solidFill>
        </p:grpSpPr>
        <p:sp>
          <p:nvSpPr>
            <p:cNvPr id="444" name="Google Shape;7501;p60">
              <a:extLst>
                <a:ext uri="{FF2B5EF4-FFF2-40B4-BE49-F238E27FC236}">
                  <a16:creationId xmlns:a16="http://schemas.microsoft.com/office/drawing/2014/main" id="{13566A15-3880-D6EA-DA6B-A9117BFBBD46}"/>
                </a:ext>
              </a:extLst>
            </p:cNvPr>
            <p:cNvSpPr/>
            <p:nvPr/>
          </p:nvSpPr>
          <p:spPr>
            <a:xfrm>
              <a:off x="-11084775" y="4196825"/>
              <a:ext cx="61475" cy="61475"/>
            </a:xfrm>
            <a:custGeom>
              <a:avLst/>
              <a:gdLst/>
              <a:ahLst/>
              <a:cxnLst/>
              <a:rect l="l" t="t" r="r" b="b"/>
              <a:pathLst>
                <a:path w="2459" h="2459" extrusionOk="0">
                  <a:moveTo>
                    <a:pt x="64" y="1"/>
                  </a:moveTo>
                  <a:cubicBezTo>
                    <a:pt x="32" y="410"/>
                    <a:pt x="1" y="852"/>
                    <a:pt x="1" y="1230"/>
                  </a:cubicBezTo>
                  <a:cubicBezTo>
                    <a:pt x="1" y="1639"/>
                    <a:pt x="32" y="2049"/>
                    <a:pt x="64" y="2458"/>
                  </a:cubicBezTo>
                  <a:lnTo>
                    <a:pt x="1198" y="2458"/>
                  </a:lnTo>
                  <a:cubicBezTo>
                    <a:pt x="1891" y="2458"/>
                    <a:pt x="2458" y="1891"/>
                    <a:pt x="2458" y="1230"/>
                  </a:cubicBezTo>
                  <a:cubicBezTo>
                    <a:pt x="2458" y="568"/>
                    <a:pt x="1922" y="1"/>
                    <a:pt x="11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7502;p60">
              <a:extLst>
                <a:ext uri="{FF2B5EF4-FFF2-40B4-BE49-F238E27FC236}">
                  <a16:creationId xmlns:a16="http://schemas.microsoft.com/office/drawing/2014/main" id="{4B281DA1-9CB7-C1AE-DB90-3E2904B731AE}"/>
                </a:ext>
              </a:extLst>
            </p:cNvPr>
            <p:cNvSpPr/>
            <p:nvPr/>
          </p:nvSpPr>
          <p:spPr>
            <a:xfrm>
              <a:off x="-11080050" y="4092875"/>
              <a:ext cx="140225" cy="269375"/>
            </a:xfrm>
            <a:custGeom>
              <a:avLst/>
              <a:gdLst/>
              <a:ahLst/>
              <a:cxnLst/>
              <a:rect l="l" t="t" r="r" b="b"/>
              <a:pathLst>
                <a:path w="5609" h="10775" extrusionOk="0">
                  <a:moveTo>
                    <a:pt x="2679" y="0"/>
                  </a:moveTo>
                  <a:cubicBezTo>
                    <a:pt x="1450" y="0"/>
                    <a:pt x="442" y="1387"/>
                    <a:pt x="1" y="3308"/>
                  </a:cubicBezTo>
                  <a:lnTo>
                    <a:pt x="1009" y="3308"/>
                  </a:lnTo>
                  <a:cubicBezTo>
                    <a:pt x="2175" y="3308"/>
                    <a:pt x="3120" y="4253"/>
                    <a:pt x="3120" y="5388"/>
                  </a:cubicBezTo>
                  <a:cubicBezTo>
                    <a:pt x="3120" y="6522"/>
                    <a:pt x="2175" y="7467"/>
                    <a:pt x="1009" y="7467"/>
                  </a:cubicBezTo>
                  <a:lnTo>
                    <a:pt x="1" y="7467"/>
                  </a:lnTo>
                  <a:cubicBezTo>
                    <a:pt x="442" y="9420"/>
                    <a:pt x="1450" y="10775"/>
                    <a:pt x="2679" y="10775"/>
                  </a:cubicBezTo>
                  <a:cubicBezTo>
                    <a:pt x="4285" y="10775"/>
                    <a:pt x="5609" y="8381"/>
                    <a:pt x="5609" y="5419"/>
                  </a:cubicBezTo>
                  <a:cubicBezTo>
                    <a:pt x="5609" y="2458"/>
                    <a:pt x="4285" y="0"/>
                    <a:pt x="2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7503;p60">
              <a:extLst>
                <a:ext uri="{FF2B5EF4-FFF2-40B4-BE49-F238E27FC236}">
                  <a16:creationId xmlns:a16="http://schemas.microsoft.com/office/drawing/2014/main" id="{E410C063-FD59-3257-AC80-9361A9953F9F}"/>
                </a:ext>
              </a:extLst>
            </p:cNvPr>
            <p:cNvSpPr/>
            <p:nvPr/>
          </p:nvSpPr>
          <p:spPr>
            <a:xfrm>
              <a:off x="-11230475" y="4320500"/>
              <a:ext cx="103975" cy="103200"/>
            </a:xfrm>
            <a:custGeom>
              <a:avLst/>
              <a:gdLst/>
              <a:ahLst/>
              <a:cxnLst/>
              <a:rect l="l" t="t" r="r" b="b"/>
              <a:pathLst>
                <a:path w="4159" h="4128" extrusionOk="0">
                  <a:moveTo>
                    <a:pt x="0" y="0"/>
                  </a:moveTo>
                  <a:lnTo>
                    <a:pt x="0" y="2867"/>
                  </a:lnTo>
                  <a:cubicBezTo>
                    <a:pt x="0" y="3529"/>
                    <a:pt x="536" y="4127"/>
                    <a:pt x="1260" y="4127"/>
                  </a:cubicBezTo>
                  <a:cubicBezTo>
                    <a:pt x="1922" y="4127"/>
                    <a:pt x="2521" y="3560"/>
                    <a:pt x="2521" y="2867"/>
                  </a:cubicBezTo>
                  <a:lnTo>
                    <a:pt x="2521" y="1638"/>
                  </a:lnTo>
                  <a:lnTo>
                    <a:pt x="2962" y="1638"/>
                  </a:lnTo>
                  <a:cubicBezTo>
                    <a:pt x="3623" y="1638"/>
                    <a:pt x="4127" y="1134"/>
                    <a:pt x="4159" y="473"/>
                  </a:cubicBezTo>
                  <a:cubicBezTo>
                    <a:pt x="3875" y="347"/>
                    <a:pt x="3623" y="221"/>
                    <a:pt x="3340" y="158"/>
                  </a:cubicBezTo>
                  <a:lnTo>
                    <a:pt x="3340" y="378"/>
                  </a:lnTo>
                  <a:cubicBezTo>
                    <a:pt x="3340" y="630"/>
                    <a:pt x="3151" y="788"/>
                    <a:pt x="2962" y="788"/>
                  </a:cubicBezTo>
                  <a:lnTo>
                    <a:pt x="2521" y="788"/>
                  </a:lnTo>
                  <a:lnTo>
                    <a:pt x="2521" y="0"/>
                  </a:lnTo>
                  <a:cubicBezTo>
                    <a:pt x="2468" y="11"/>
                    <a:pt x="2416" y="14"/>
                    <a:pt x="2364" y="14"/>
                  </a:cubicBezTo>
                  <a:cubicBezTo>
                    <a:pt x="2262" y="14"/>
                    <a:pt x="2164" y="0"/>
                    <a:pt x="2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7504;p60">
              <a:extLst>
                <a:ext uri="{FF2B5EF4-FFF2-40B4-BE49-F238E27FC236}">
                  <a16:creationId xmlns:a16="http://schemas.microsoft.com/office/drawing/2014/main" id="{0F40CE43-0138-D0BF-3146-43DD5774F178}"/>
                </a:ext>
              </a:extLst>
            </p:cNvPr>
            <p:cNvSpPr/>
            <p:nvPr/>
          </p:nvSpPr>
          <p:spPr>
            <a:xfrm>
              <a:off x="-11210000" y="4113350"/>
              <a:ext cx="137850" cy="226075"/>
            </a:xfrm>
            <a:custGeom>
              <a:avLst/>
              <a:gdLst/>
              <a:ahLst/>
              <a:cxnLst/>
              <a:rect l="l" t="t" r="r" b="b"/>
              <a:pathLst>
                <a:path w="5514" h="9043" extrusionOk="0">
                  <a:moveTo>
                    <a:pt x="5514" y="0"/>
                  </a:moveTo>
                  <a:lnTo>
                    <a:pt x="4096" y="883"/>
                  </a:lnTo>
                  <a:cubicBezTo>
                    <a:pt x="3308" y="1355"/>
                    <a:pt x="2363" y="1607"/>
                    <a:pt x="1418" y="1607"/>
                  </a:cubicBezTo>
                  <a:cubicBezTo>
                    <a:pt x="536" y="2300"/>
                    <a:pt x="0" y="3340"/>
                    <a:pt x="0" y="4537"/>
                  </a:cubicBezTo>
                  <a:cubicBezTo>
                    <a:pt x="0" y="5703"/>
                    <a:pt x="567" y="6774"/>
                    <a:pt x="1418" y="7436"/>
                  </a:cubicBezTo>
                  <a:cubicBezTo>
                    <a:pt x="2363" y="7499"/>
                    <a:pt x="3308" y="7719"/>
                    <a:pt x="4096" y="8192"/>
                  </a:cubicBezTo>
                  <a:lnTo>
                    <a:pt x="5514" y="9042"/>
                  </a:lnTo>
                  <a:cubicBezTo>
                    <a:pt x="4695" y="8097"/>
                    <a:pt x="4159" y="6427"/>
                    <a:pt x="4159" y="4537"/>
                  </a:cubicBezTo>
                  <a:cubicBezTo>
                    <a:pt x="4159" y="2647"/>
                    <a:pt x="4726" y="946"/>
                    <a:pt x="55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7505;p60">
              <a:extLst>
                <a:ext uri="{FF2B5EF4-FFF2-40B4-BE49-F238E27FC236}">
                  <a16:creationId xmlns:a16="http://schemas.microsoft.com/office/drawing/2014/main" id="{D04E47C7-14F6-05F4-12F7-A5A47032D63A}"/>
                </a:ext>
              </a:extLst>
            </p:cNvPr>
            <p:cNvSpPr/>
            <p:nvPr/>
          </p:nvSpPr>
          <p:spPr>
            <a:xfrm>
              <a:off x="-11295075" y="4153525"/>
              <a:ext cx="89825" cy="145725"/>
            </a:xfrm>
            <a:custGeom>
              <a:avLst/>
              <a:gdLst/>
              <a:ahLst/>
              <a:cxnLst/>
              <a:rect l="l" t="t" r="r" b="b"/>
              <a:pathLst>
                <a:path w="3593" h="5829" extrusionOk="0">
                  <a:moveTo>
                    <a:pt x="3088" y="0"/>
                  </a:moveTo>
                  <a:cubicBezTo>
                    <a:pt x="1482" y="0"/>
                    <a:pt x="127" y="1229"/>
                    <a:pt x="64" y="2773"/>
                  </a:cubicBezTo>
                  <a:cubicBezTo>
                    <a:pt x="1" y="4505"/>
                    <a:pt x="1356" y="5829"/>
                    <a:pt x="2962" y="5829"/>
                  </a:cubicBezTo>
                  <a:lnTo>
                    <a:pt x="3592" y="5829"/>
                  </a:lnTo>
                  <a:cubicBezTo>
                    <a:pt x="2931" y="5041"/>
                    <a:pt x="2521" y="4064"/>
                    <a:pt x="2521" y="2930"/>
                  </a:cubicBezTo>
                  <a:cubicBezTo>
                    <a:pt x="2521" y="1796"/>
                    <a:pt x="2931" y="788"/>
                    <a:pt x="35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3615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4"/>
          <p:cNvSpPr txBox="1">
            <a:spLocks noGrp="1"/>
          </p:cNvSpPr>
          <p:nvPr>
            <p:ph type="title"/>
          </p:nvPr>
        </p:nvSpPr>
        <p:spPr>
          <a:xfrm>
            <a:off x="305220" y="159052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Question </a:t>
            </a:r>
            <a:r>
              <a:rPr lang="es" dirty="0">
                <a:solidFill>
                  <a:schemeClr val="accent4"/>
                </a:solidFill>
              </a:rPr>
              <a:t>Time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824" name="Google Shape;824;p44"/>
          <p:cNvSpPr txBox="1"/>
          <p:nvPr/>
        </p:nvSpPr>
        <p:spPr>
          <a:xfrm>
            <a:off x="0" y="1588532"/>
            <a:ext cx="5060691" cy="28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Thank you!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algn="ctr"/>
            <a:r>
              <a:rPr lang="en-US" sz="1800" dirty="0"/>
              <a:t>Firas Khadra </a:t>
            </a:r>
            <a:r>
              <a:rPr lang="en-US" sz="1800" dirty="0">
                <a:hlinkClick r:id="rId3"/>
              </a:rPr>
              <a:t>72030278@students.liu.edu.lb</a:t>
            </a:r>
            <a:endParaRPr lang="en-US" sz="1800" dirty="0"/>
          </a:p>
          <a:p>
            <a:pPr algn="ctr"/>
            <a:endParaRPr lang="en-US" sz="1800" dirty="0"/>
          </a:p>
          <a:p>
            <a:pPr algn="ctr"/>
            <a:r>
              <a:rPr lang="en" sz="1800" dirty="0"/>
              <a:t>Sadek Mhanna </a:t>
            </a:r>
            <a:r>
              <a:rPr lang="en" sz="1800" dirty="0">
                <a:hlinkClick r:id="rId4"/>
              </a:rPr>
              <a:t>72030823@students.liu.edu.lb</a:t>
            </a:r>
            <a:endParaRPr lang="en" sz="1800" dirty="0"/>
          </a:p>
          <a:p>
            <a:pPr algn="ctr"/>
            <a:endParaRPr lang="en" sz="18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Google Shape;1194;p49">
            <a:extLst>
              <a:ext uri="{FF2B5EF4-FFF2-40B4-BE49-F238E27FC236}">
                <a16:creationId xmlns:a16="http://schemas.microsoft.com/office/drawing/2014/main" id="{13DD0888-D541-0E4C-223E-C34A057EFD7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22450" y="1286875"/>
            <a:ext cx="2939765" cy="2630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>
            <a:spLocks noGrp="1"/>
          </p:cNvSpPr>
          <p:nvPr>
            <p:ph type="title" idx="2"/>
          </p:nvPr>
        </p:nvSpPr>
        <p:spPr>
          <a:xfrm>
            <a:off x="815418" y="2037624"/>
            <a:ext cx="3706247" cy="1068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1692A-F21B-1407-FD76-D56DE0F44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529" y="1061734"/>
            <a:ext cx="2965908" cy="29659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391AD9-BDA6-4255-4433-DF2CD1919003}"/>
              </a:ext>
            </a:extLst>
          </p:cNvPr>
          <p:cNvSpPr txBox="1"/>
          <p:nvPr/>
        </p:nvSpPr>
        <p:spPr>
          <a:xfrm rot="19743965">
            <a:off x="4711587" y="861679"/>
            <a:ext cx="1972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000" dirty="0">
                <a:latin typeface="Candal" panose="020B0604020202020204" charset="0"/>
              </a:rPr>
              <a:t>SMART </a:t>
            </a:r>
            <a:r>
              <a:rPr lang="es" sz="2000" dirty="0">
                <a:solidFill>
                  <a:schemeClr val="accent4"/>
                </a:solidFill>
                <a:latin typeface="Candal" panose="020B0604020202020204" charset="0"/>
              </a:rPr>
              <a:t>CHAT</a:t>
            </a:r>
            <a:endParaRPr lang="en-US" sz="2000" dirty="0">
              <a:latin typeface="Candal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>
            <a:spLocks noGrp="1"/>
          </p:cNvSpPr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BACKGROUND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334" name="Google Shape;334;p32"/>
          <p:cNvSpPr txBox="1">
            <a:spLocks noGrp="1"/>
          </p:cNvSpPr>
          <p:nvPr>
            <p:ph type="body" idx="1"/>
          </p:nvPr>
        </p:nvSpPr>
        <p:spPr>
          <a:xfrm>
            <a:off x="1157350" y="1783200"/>
            <a:ext cx="3211200" cy="20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global instant messaging market is projected to grow significantly, reaching a market value of USD 341.43 billion by 2030, up from USD 128.2 billion in 2024.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0198-E5E0-6E08-B512-1084FFA62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249" y="1169650"/>
            <a:ext cx="4059147" cy="27074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"/>
          <p:cNvSpPr txBox="1">
            <a:spLocks noGrp="1"/>
          </p:cNvSpPr>
          <p:nvPr>
            <p:ph type="title"/>
          </p:nvPr>
        </p:nvSpPr>
        <p:spPr>
          <a:xfrm>
            <a:off x="4300075" y="931175"/>
            <a:ext cx="4058700" cy="12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Motivation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49" name="Google Shape;449;p33"/>
          <p:cNvSpPr txBox="1">
            <a:spLocks noGrp="1"/>
          </p:cNvSpPr>
          <p:nvPr>
            <p:ph type="subTitle" idx="1"/>
          </p:nvPr>
        </p:nvSpPr>
        <p:spPr>
          <a:xfrm>
            <a:off x="4300075" y="1783658"/>
            <a:ext cx="4058700" cy="21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We believe everyone deserves effortless, seamless communication to stay connected with the people who matter most. Smart Chat offers a secure, user-friendly platform for both personal and professional interactions that is packed with the latest Ai technologies. </a:t>
            </a:r>
            <a:endParaRPr dirty="0"/>
          </a:p>
        </p:txBody>
      </p:sp>
      <p:grpSp>
        <p:nvGrpSpPr>
          <p:cNvPr id="450" name="Google Shape;450;p33"/>
          <p:cNvGrpSpPr/>
          <p:nvPr/>
        </p:nvGrpSpPr>
        <p:grpSpPr>
          <a:xfrm>
            <a:off x="781760" y="1070090"/>
            <a:ext cx="3368003" cy="3003320"/>
            <a:chOff x="892385" y="1070090"/>
            <a:chExt cx="3368003" cy="3003320"/>
          </a:xfrm>
        </p:grpSpPr>
        <p:sp>
          <p:nvSpPr>
            <p:cNvPr id="451" name="Google Shape;451;p33"/>
            <p:cNvSpPr/>
            <p:nvPr/>
          </p:nvSpPr>
          <p:spPr>
            <a:xfrm>
              <a:off x="892385" y="1070090"/>
              <a:ext cx="3368003" cy="3003320"/>
            </a:xfrm>
            <a:custGeom>
              <a:avLst/>
              <a:gdLst/>
              <a:ahLst/>
              <a:cxnLst/>
              <a:rect l="l" t="t" r="r" b="b"/>
              <a:pathLst>
                <a:path w="51469" h="45896" extrusionOk="0">
                  <a:moveTo>
                    <a:pt x="18311" y="1"/>
                  </a:moveTo>
                  <a:cubicBezTo>
                    <a:pt x="17466" y="1"/>
                    <a:pt x="16641" y="49"/>
                    <a:pt x="15843" y="143"/>
                  </a:cubicBezTo>
                  <a:cubicBezTo>
                    <a:pt x="7768" y="1097"/>
                    <a:pt x="2134" y="6974"/>
                    <a:pt x="637" y="14928"/>
                  </a:cubicBezTo>
                  <a:cubicBezTo>
                    <a:pt x="534" y="15480"/>
                    <a:pt x="450" y="16041"/>
                    <a:pt x="394" y="16603"/>
                  </a:cubicBezTo>
                  <a:cubicBezTo>
                    <a:pt x="1" y="20187"/>
                    <a:pt x="468" y="24230"/>
                    <a:pt x="1975" y="28347"/>
                  </a:cubicBezTo>
                  <a:cubicBezTo>
                    <a:pt x="6554" y="40892"/>
                    <a:pt x="18195" y="45895"/>
                    <a:pt x="27825" y="45895"/>
                  </a:cubicBezTo>
                  <a:cubicBezTo>
                    <a:pt x="30673" y="45895"/>
                    <a:pt x="33345" y="45458"/>
                    <a:pt x="35607" y="44648"/>
                  </a:cubicBezTo>
                  <a:cubicBezTo>
                    <a:pt x="46471" y="40756"/>
                    <a:pt x="51468" y="23996"/>
                    <a:pt x="38882" y="9734"/>
                  </a:cubicBezTo>
                  <a:cubicBezTo>
                    <a:pt x="32912" y="2966"/>
                    <a:pt x="24973" y="1"/>
                    <a:pt x="18311" y="1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" name="Google Shape;452;p33"/>
            <p:cNvGrpSpPr/>
            <p:nvPr/>
          </p:nvGrpSpPr>
          <p:grpSpPr>
            <a:xfrm>
              <a:off x="2800235" y="1227928"/>
              <a:ext cx="966316" cy="1616241"/>
              <a:chOff x="3079110" y="1307628"/>
              <a:chExt cx="966316" cy="1616241"/>
            </a:xfrm>
          </p:grpSpPr>
          <p:sp>
            <p:nvSpPr>
              <p:cNvPr id="453" name="Google Shape;453;p33"/>
              <p:cNvSpPr/>
              <p:nvPr/>
            </p:nvSpPr>
            <p:spPr>
              <a:xfrm>
                <a:off x="3079110" y="1307628"/>
                <a:ext cx="966316" cy="1616241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24699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cubicBezTo>
                      <a:pt x="28" y="752"/>
                      <a:pt x="10" y="16632"/>
                      <a:pt x="10" y="24595"/>
                    </a:cubicBezTo>
                    <a:cubicBezTo>
                      <a:pt x="47" y="24698"/>
                      <a:pt x="2564" y="24670"/>
                      <a:pt x="3734" y="24680"/>
                    </a:cubicBezTo>
                    <a:cubicBezTo>
                      <a:pt x="4951" y="24680"/>
                      <a:pt x="6158" y="24670"/>
                      <a:pt x="7374" y="24652"/>
                    </a:cubicBezTo>
                    <a:cubicBezTo>
                      <a:pt x="7450" y="24651"/>
                      <a:pt x="7543" y="24651"/>
                      <a:pt x="7650" y="24651"/>
                    </a:cubicBezTo>
                    <a:cubicBezTo>
                      <a:pt x="8280" y="24651"/>
                      <a:pt x="9415" y="24659"/>
                      <a:pt x="10589" y="24659"/>
                    </a:cubicBezTo>
                    <a:cubicBezTo>
                      <a:pt x="12363" y="24659"/>
                      <a:pt x="14225" y="24639"/>
                      <a:pt x="14552" y="24539"/>
                    </a:cubicBezTo>
                    <a:cubicBezTo>
                      <a:pt x="14561" y="24539"/>
                      <a:pt x="14589" y="24511"/>
                      <a:pt x="14598" y="24502"/>
                    </a:cubicBezTo>
                    <a:cubicBezTo>
                      <a:pt x="14645" y="24492"/>
                      <a:pt x="14692" y="24446"/>
                      <a:pt x="14729" y="24389"/>
                    </a:cubicBezTo>
                    <a:cubicBezTo>
                      <a:pt x="14748" y="20656"/>
                      <a:pt x="14748" y="16913"/>
                      <a:pt x="14739" y="13207"/>
                    </a:cubicBezTo>
                    <a:cubicBezTo>
                      <a:pt x="14729" y="10353"/>
                      <a:pt x="14739" y="7508"/>
                      <a:pt x="14767" y="4673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3079110" y="1307628"/>
                <a:ext cx="963894" cy="94099"/>
              </a:xfrm>
              <a:custGeom>
                <a:avLst/>
                <a:gdLst/>
                <a:ahLst/>
                <a:cxnLst/>
                <a:rect l="l" t="t" r="r" b="b"/>
                <a:pathLst>
                  <a:path w="14730" h="1438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lnTo>
                      <a:pt x="28" y="1425"/>
                    </a:lnTo>
                    <a:cubicBezTo>
                      <a:pt x="501" y="1435"/>
                      <a:pt x="1114" y="1437"/>
                      <a:pt x="1717" y="1437"/>
                    </a:cubicBezTo>
                    <a:cubicBezTo>
                      <a:pt x="2321" y="1437"/>
                      <a:pt x="2915" y="1435"/>
                      <a:pt x="3350" y="1435"/>
                    </a:cubicBezTo>
                    <a:cubicBezTo>
                      <a:pt x="4707" y="1435"/>
                      <a:pt x="6064" y="1425"/>
                      <a:pt x="7430" y="1416"/>
                    </a:cubicBezTo>
                    <a:cubicBezTo>
                      <a:pt x="7954" y="1416"/>
                      <a:pt x="9200" y="1424"/>
                      <a:pt x="10560" y="1424"/>
                    </a:cubicBezTo>
                    <a:cubicBezTo>
                      <a:pt x="12091" y="1424"/>
                      <a:pt x="13768" y="1414"/>
                      <a:pt x="14729" y="1369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B34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3"/>
              <p:cNvSpPr/>
              <p:nvPr/>
            </p:nvSpPr>
            <p:spPr>
              <a:xfrm>
                <a:off x="3978025" y="1335963"/>
                <a:ext cx="41684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37" h="584" extrusionOk="0">
                    <a:moveTo>
                      <a:pt x="300" y="0"/>
                    </a:moveTo>
                    <a:cubicBezTo>
                      <a:pt x="272" y="0"/>
                      <a:pt x="253" y="10"/>
                      <a:pt x="225" y="10"/>
                    </a:cubicBezTo>
                    <a:cubicBezTo>
                      <a:pt x="197" y="19"/>
                      <a:pt x="169" y="29"/>
                      <a:pt x="132" y="57"/>
                    </a:cubicBezTo>
                    <a:cubicBezTo>
                      <a:pt x="113" y="66"/>
                      <a:pt x="103" y="75"/>
                      <a:pt x="94" y="94"/>
                    </a:cubicBezTo>
                    <a:cubicBezTo>
                      <a:pt x="7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75" y="450"/>
                      <a:pt x="113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37" y="300"/>
                      <a:pt x="618" y="169"/>
                      <a:pt x="534" y="94"/>
                    </a:cubicBezTo>
                    <a:cubicBezTo>
                      <a:pt x="497" y="47"/>
                      <a:pt x="440" y="10"/>
                      <a:pt x="365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>
                <a:off x="3921094" y="1335963"/>
                <a:ext cx="42273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84" extrusionOk="0">
                    <a:moveTo>
                      <a:pt x="300" y="0"/>
                    </a:moveTo>
                    <a:cubicBezTo>
                      <a:pt x="281" y="0"/>
                      <a:pt x="262" y="10"/>
                      <a:pt x="234" y="10"/>
                    </a:cubicBezTo>
                    <a:cubicBezTo>
                      <a:pt x="197" y="19"/>
                      <a:pt x="178" y="29"/>
                      <a:pt x="141" y="57"/>
                    </a:cubicBezTo>
                    <a:cubicBezTo>
                      <a:pt x="122" y="66"/>
                      <a:pt x="103" y="75"/>
                      <a:pt x="94" y="94"/>
                    </a:cubicBezTo>
                    <a:cubicBezTo>
                      <a:pt x="84" y="103"/>
                      <a:pt x="56" y="141"/>
                      <a:pt x="47" y="160"/>
                    </a:cubicBezTo>
                    <a:cubicBezTo>
                      <a:pt x="0" y="244"/>
                      <a:pt x="10" y="337"/>
                      <a:pt x="56" y="422"/>
                    </a:cubicBezTo>
                    <a:cubicBezTo>
                      <a:pt x="84" y="450"/>
                      <a:pt x="122" y="487"/>
                      <a:pt x="159" y="534"/>
                    </a:cubicBezTo>
                    <a:cubicBezTo>
                      <a:pt x="209" y="567"/>
                      <a:pt x="268" y="584"/>
                      <a:pt x="326" y="584"/>
                    </a:cubicBezTo>
                    <a:cubicBezTo>
                      <a:pt x="430" y="584"/>
                      <a:pt x="532" y="530"/>
                      <a:pt x="580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506" y="47"/>
                      <a:pt x="449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3865341" y="1335963"/>
                <a:ext cx="42338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584" extrusionOk="0">
                    <a:moveTo>
                      <a:pt x="300" y="0"/>
                    </a:moveTo>
                    <a:cubicBezTo>
                      <a:pt x="281" y="0"/>
                      <a:pt x="253" y="10"/>
                      <a:pt x="235" y="10"/>
                    </a:cubicBezTo>
                    <a:cubicBezTo>
                      <a:pt x="197" y="19"/>
                      <a:pt x="169" y="29"/>
                      <a:pt x="141" y="57"/>
                    </a:cubicBezTo>
                    <a:cubicBezTo>
                      <a:pt x="113" y="66"/>
                      <a:pt x="104" y="75"/>
                      <a:pt x="94" y="94"/>
                    </a:cubicBezTo>
                    <a:cubicBezTo>
                      <a:pt x="8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85" y="450"/>
                      <a:pt x="104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497" y="47"/>
                      <a:pt x="441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3"/>
              <p:cNvSpPr/>
              <p:nvPr/>
            </p:nvSpPr>
            <p:spPr>
              <a:xfrm>
                <a:off x="3137873" y="1455386"/>
                <a:ext cx="34178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90" extrusionOk="0">
                    <a:moveTo>
                      <a:pt x="5194" y="0"/>
                    </a:moveTo>
                    <a:cubicBezTo>
                      <a:pt x="4862" y="10"/>
                      <a:pt x="4312" y="12"/>
                      <a:pt x="3798" y="12"/>
                    </a:cubicBezTo>
                    <a:cubicBezTo>
                      <a:pt x="3283" y="12"/>
                      <a:pt x="2803" y="10"/>
                      <a:pt x="2611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2611" y="487"/>
                    </a:lnTo>
                    <a:cubicBezTo>
                      <a:pt x="2813" y="487"/>
                      <a:pt x="3316" y="489"/>
                      <a:pt x="3843" y="489"/>
                    </a:cubicBezTo>
                    <a:cubicBezTo>
                      <a:pt x="4371" y="489"/>
                      <a:pt x="4923" y="487"/>
                      <a:pt x="5222" y="477"/>
                    </a:cubicBezTo>
                    <a:lnTo>
                      <a:pt x="5222" y="215"/>
                    </a:lnTo>
                    <a:cubicBezTo>
                      <a:pt x="5222" y="187"/>
                      <a:pt x="5213" y="47"/>
                      <a:pt x="5194" y="0"/>
                    </a:cubicBezTo>
                    <a:close/>
                  </a:path>
                </a:pathLst>
              </a:custGeom>
              <a:solidFill>
                <a:srgbClr val="D66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3"/>
              <p:cNvSpPr/>
              <p:nvPr/>
            </p:nvSpPr>
            <p:spPr>
              <a:xfrm>
                <a:off x="3272609" y="1538623"/>
                <a:ext cx="16418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1" extrusionOk="0">
                    <a:moveTo>
                      <a:pt x="2499" y="1"/>
                    </a:moveTo>
                    <a:cubicBezTo>
                      <a:pt x="2340" y="10"/>
                      <a:pt x="2075" y="13"/>
                      <a:pt x="1827" y="13"/>
                    </a:cubicBezTo>
                    <a:cubicBezTo>
                      <a:pt x="1579" y="13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2" y="45"/>
                      <a:pt x="17" y="105"/>
                      <a:pt x="4" y="105"/>
                    </a:cubicBezTo>
                    <a:cubicBezTo>
                      <a:pt x="3" y="105"/>
                      <a:pt x="2" y="104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39" y="478"/>
                      <a:pt x="1577" y="480"/>
                      <a:pt x="1829" y="480"/>
                    </a:cubicBezTo>
                    <a:cubicBezTo>
                      <a:pt x="2080" y="480"/>
                      <a:pt x="2344" y="478"/>
                      <a:pt x="2490" y="469"/>
                    </a:cubicBezTo>
                    <a:lnTo>
                      <a:pt x="2490" y="207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3"/>
              <p:cNvSpPr/>
              <p:nvPr/>
            </p:nvSpPr>
            <p:spPr>
              <a:xfrm>
                <a:off x="3455703" y="1538623"/>
                <a:ext cx="110262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1" extrusionOk="0">
                    <a:moveTo>
                      <a:pt x="1675" y="1"/>
                    </a:moveTo>
                    <a:cubicBezTo>
                      <a:pt x="1568" y="10"/>
                      <a:pt x="1390" y="13"/>
                      <a:pt x="1223" y="13"/>
                    </a:cubicBezTo>
                    <a:cubicBezTo>
                      <a:pt x="1055" y="13"/>
                      <a:pt x="899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08" y="478"/>
                      <a:pt x="1072" y="480"/>
                      <a:pt x="1243" y="480"/>
                    </a:cubicBezTo>
                    <a:cubicBezTo>
                      <a:pt x="1413" y="480"/>
                      <a:pt x="1591" y="478"/>
                      <a:pt x="1685" y="469"/>
                    </a:cubicBezTo>
                    <a:lnTo>
                      <a:pt x="1685" y="207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3"/>
              <p:cNvSpPr/>
              <p:nvPr/>
            </p:nvSpPr>
            <p:spPr>
              <a:xfrm>
                <a:off x="3330128" y="1602948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3"/>
                      <a:pt x="9087" y="300"/>
                      <a:pt x="9078" y="225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3"/>
              <p:cNvSpPr/>
              <p:nvPr/>
            </p:nvSpPr>
            <p:spPr>
              <a:xfrm>
                <a:off x="3330128" y="1653138"/>
                <a:ext cx="594696" cy="3271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500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20"/>
                      <a:pt x="4540" y="20"/>
                    </a:cubicBezTo>
                    <a:lnTo>
                      <a:pt x="29" y="20"/>
                    </a:lnTo>
                    <a:cubicBezTo>
                      <a:pt x="1" y="48"/>
                      <a:pt x="1" y="122"/>
                      <a:pt x="1" y="122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90" y="497"/>
                      <a:pt x="5768" y="499"/>
                      <a:pt x="6687" y="499"/>
                    </a:cubicBezTo>
                    <a:cubicBezTo>
                      <a:pt x="7607" y="499"/>
                      <a:pt x="8568" y="497"/>
                      <a:pt x="9087" y="487"/>
                    </a:cubicBezTo>
                    <a:cubicBezTo>
                      <a:pt x="9087" y="403"/>
                      <a:pt x="9087" y="310"/>
                      <a:pt x="9078" y="225"/>
                    </a:cubicBezTo>
                    <a:cubicBezTo>
                      <a:pt x="9078" y="188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3"/>
              <p:cNvSpPr/>
              <p:nvPr/>
            </p:nvSpPr>
            <p:spPr>
              <a:xfrm>
                <a:off x="3330128" y="1703983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4"/>
                      <a:pt x="9087" y="300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3"/>
              <p:cNvSpPr/>
              <p:nvPr/>
            </p:nvSpPr>
            <p:spPr>
              <a:xfrm>
                <a:off x="3329605" y="1754174"/>
                <a:ext cx="401721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489" extrusionOk="0">
                    <a:moveTo>
                      <a:pt x="6120" y="1"/>
                    </a:moveTo>
                    <a:cubicBezTo>
                      <a:pt x="5648" y="18"/>
                      <a:pt x="4809" y="21"/>
                      <a:pt x="4117" y="21"/>
                    </a:cubicBezTo>
                    <a:cubicBezTo>
                      <a:pt x="3655" y="21"/>
                      <a:pt x="3258" y="20"/>
                      <a:pt x="3078" y="20"/>
                    </a:cubicBezTo>
                    <a:lnTo>
                      <a:pt x="18" y="20"/>
                    </a:lnTo>
                    <a:cubicBezTo>
                      <a:pt x="1" y="46"/>
                      <a:pt x="8" y="114"/>
                      <a:pt x="9" y="114"/>
                    </a:cubicBezTo>
                    <a:cubicBezTo>
                      <a:pt x="9" y="114"/>
                      <a:pt x="9" y="114"/>
                      <a:pt x="9" y="113"/>
                    </a:cubicBezTo>
                    <a:lnTo>
                      <a:pt x="9" y="487"/>
                    </a:lnTo>
                    <a:lnTo>
                      <a:pt x="3060" y="487"/>
                    </a:lnTo>
                    <a:cubicBezTo>
                      <a:pt x="3247" y="487"/>
                      <a:pt x="3663" y="489"/>
                      <a:pt x="4140" y="489"/>
                    </a:cubicBezTo>
                    <a:cubicBezTo>
                      <a:pt x="4856" y="489"/>
                      <a:pt x="5708" y="486"/>
                      <a:pt x="6129" y="469"/>
                    </a:cubicBezTo>
                    <a:lnTo>
                      <a:pt x="6129" y="216"/>
                    </a:lnTo>
                    <a:cubicBezTo>
                      <a:pt x="6138" y="188"/>
                      <a:pt x="6129" y="66"/>
                      <a:pt x="6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3"/>
              <p:cNvSpPr/>
              <p:nvPr/>
            </p:nvSpPr>
            <p:spPr>
              <a:xfrm>
                <a:off x="3330128" y="1805019"/>
                <a:ext cx="10666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81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03"/>
                    </a:lnTo>
                    <a:lnTo>
                      <a:pt x="1" y="478"/>
                    </a:lnTo>
                    <a:lnTo>
                      <a:pt x="806" y="478"/>
                    </a:lnTo>
                    <a:cubicBezTo>
                      <a:pt x="871" y="478"/>
                      <a:pt x="1028" y="480"/>
                      <a:pt x="1192" y="480"/>
                    </a:cubicBezTo>
                    <a:cubicBezTo>
                      <a:pt x="1356" y="480"/>
                      <a:pt x="1526" y="478"/>
                      <a:pt x="1620" y="468"/>
                    </a:cubicBezTo>
                    <a:lnTo>
                      <a:pt x="1620" y="206"/>
                    </a:lnTo>
                    <a:cubicBezTo>
                      <a:pt x="1629" y="188"/>
                      <a:pt x="1620" y="57"/>
                      <a:pt x="1620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3"/>
              <p:cNvSpPr/>
              <p:nvPr/>
            </p:nvSpPr>
            <p:spPr>
              <a:xfrm>
                <a:off x="3330128" y="1856453"/>
                <a:ext cx="10666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90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13"/>
                    </a:lnTo>
                    <a:lnTo>
                      <a:pt x="1" y="487"/>
                    </a:lnTo>
                    <a:lnTo>
                      <a:pt x="806" y="487"/>
                    </a:lnTo>
                    <a:cubicBezTo>
                      <a:pt x="871" y="487"/>
                      <a:pt x="1028" y="490"/>
                      <a:pt x="1192" y="490"/>
                    </a:cubicBezTo>
                    <a:cubicBezTo>
                      <a:pt x="1356" y="490"/>
                      <a:pt x="1526" y="487"/>
                      <a:pt x="1620" y="478"/>
                    </a:cubicBezTo>
                    <a:lnTo>
                      <a:pt x="1620" y="216"/>
                    </a:lnTo>
                    <a:cubicBezTo>
                      <a:pt x="1629" y="169"/>
                      <a:pt x="1620" y="47"/>
                      <a:pt x="1620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3"/>
              <p:cNvSpPr/>
              <p:nvPr/>
            </p:nvSpPr>
            <p:spPr>
              <a:xfrm>
                <a:off x="3330128" y="1906643"/>
                <a:ext cx="594696" cy="32653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9" extrusionOk="0">
                    <a:moveTo>
                      <a:pt x="9059" y="1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8"/>
                      <a:pt x="1" y="123"/>
                      <a:pt x="1" y="123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20" y="497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10"/>
                      <a:pt x="9078" y="226"/>
                    </a:cubicBezTo>
                    <a:cubicBezTo>
                      <a:pt x="9078" y="179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3"/>
              <p:cNvSpPr/>
              <p:nvPr/>
            </p:nvSpPr>
            <p:spPr>
              <a:xfrm>
                <a:off x="3584287" y="1538623"/>
                <a:ext cx="1592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1" extrusionOk="0">
                    <a:moveTo>
                      <a:pt x="2424" y="1"/>
                    </a:moveTo>
                    <a:cubicBezTo>
                      <a:pt x="2270" y="10"/>
                      <a:pt x="2015" y="13"/>
                      <a:pt x="1775" y="13"/>
                    </a:cubicBezTo>
                    <a:cubicBezTo>
                      <a:pt x="1535" y="13"/>
                      <a:pt x="1311" y="10"/>
                      <a:pt x="1217" y="10"/>
                    </a:cubicBezTo>
                    <a:lnTo>
                      <a:pt x="10" y="10"/>
                    </a:lnTo>
                    <a:cubicBezTo>
                      <a:pt x="1" y="45"/>
                      <a:pt x="9" y="105"/>
                      <a:pt x="2" y="105"/>
                    </a:cubicBezTo>
                    <a:cubicBezTo>
                      <a:pt x="2" y="105"/>
                      <a:pt x="1" y="104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11" y="478"/>
                      <a:pt x="1545" y="480"/>
                      <a:pt x="1789" y="480"/>
                    </a:cubicBezTo>
                    <a:cubicBezTo>
                      <a:pt x="2033" y="480"/>
                      <a:pt x="2288" y="478"/>
                      <a:pt x="2424" y="469"/>
                    </a:cubicBezTo>
                    <a:lnTo>
                      <a:pt x="2424" y="207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3"/>
              <p:cNvSpPr/>
              <p:nvPr/>
            </p:nvSpPr>
            <p:spPr>
              <a:xfrm>
                <a:off x="3272609" y="2026067"/>
                <a:ext cx="164183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5" extrusionOk="0">
                    <a:moveTo>
                      <a:pt x="2499" y="1"/>
                    </a:moveTo>
                    <a:cubicBezTo>
                      <a:pt x="2363" y="13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7"/>
                      <a:pt x="5" y="107"/>
                    </a:cubicBezTo>
                    <a:cubicBezTo>
                      <a:pt x="4" y="107"/>
                      <a:pt x="2" y="106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1"/>
                      <a:pt x="2490" y="469"/>
                    </a:cubicBezTo>
                    <a:lnTo>
                      <a:pt x="2490" y="216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3"/>
              <p:cNvSpPr/>
              <p:nvPr/>
            </p:nvSpPr>
            <p:spPr>
              <a:xfrm>
                <a:off x="3272609" y="2095889"/>
                <a:ext cx="16418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90" extrusionOk="0">
                    <a:moveTo>
                      <a:pt x="2499" y="1"/>
                    </a:moveTo>
                    <a:cubicBezTo>
                      <a:pt x="2340" y="10"/>
                      <a:pt x="2075" y="12"/>
                      <a:pt x="1827" y="12"/>
                    </a:cubicBezTo>
                    <a:cubicBezTo>
                      <a:pt x="1579" y="12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0" y="47"/>
                      <a:pt x="19" y="113"/>
                      <a:pt x="0" y="113"/>
                    </a:cubicBezTo>
                    <a:lnTo>
                      <a:pt x="0" y="487"/>
                    </a:lnTo>
                    <a:lnTo>
                      <a:pt x="1245" y="487"/>
                    </a:lnTo>
                    <a:cubicBezTo>
                      <a:pt x="1339" y="487"/>
                      <a:pt x="1577" y="489"/>
                      <a:pt x="1829" y="489"/>
                    </a:cubicBezTo>
                    <a:cubicBezTo>
                      <a:pt x="2080" y="489"/>
                      <a:pt x="2344" y="487"/>
                      <a:pt x="2490" y="478"/>
                    </a:cubicBezTo>
                    <a:lnTo>
                      <a:pt x="2490" y="225"/>
                    </a:lnTo>
                    <a:cubicBezTo>
                      <a:pt x="2508" y="178"/>
                      <a:pt x="2499" y="47"/>
                      <a:pt x="24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3"/>
              <p:cNvSpPr/>
              <p:nvPr/>
            </p:nvSpPr>
            <p:spPr>
              <a:xfrm>
                <a:off x="3272609" y="2156484"/>
                <a:ext cx="139055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490" extrusionOk="0">
                    <a:moveTo>
                      <a:pt x="2096" y="1"/>
                    </a:moveTo>
                    <a:cubicBezTo>
                      <a:pt x="1961" y="10"/>
                      <a:pt x="1739" y="13"/>
                      <a:pt x="1532" y="13"/>
                    </a:cubicBezTo>
                    <a:cubicBezTo>
                      <a:pt x="1324" y="13"/>
                      <a:pt x="1133" y="10"/>
                      <a:pt x="1058" y="10"/>
                    </a:cubicBezTo>
                    <a:lnTo>
                      <a:pt x="19" y="10"/>
                    </a:lnTo>
                    <a:cubicBezTo>
                      <a:pt x="0" y="48"/>
                      <a:pt x="19" y="113"/>
                      <a:pt x="19" y="113"/>
                    </a:cubicBezTo>
                    <a:lnTo>
                      <a:pt x="19" y="488"/>
                    </a:lnTo>
                    <a:lnTo>
                      <a:pt x="1067" y="488"/>
                    </a:lnTo>
                    <a:cubicBezTo>
                      <a:pt x="1151" y="488"/>
                      <a:pt x="1353" y="490"/>
                      <a:pt x="1564" y="490"/>
                    </a:cubicBezTo>
                    <a:cubicBezTo>
                      <a:pt x="1776" y="490"/>
                      <a:pt x="1998" y="488"/>
                      <a:pt x="2125" y="478"/>
                    </a:cubicBezTo>
                    <a:lnTo>
                      <a:pt x="2125" y="216"/>
                    </a:lnTo>
                    <a:cubicBezTo>
                      <a:pt x="2096" y="188"/>
                      <a:pt x="2096" y="48"/>
                      <a:pt x="2096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3"/>
              <p:cNvSpPr/>
              <p:nvPr/>
            </p:nvSpPr>
            <p:spPr>
              <a:xfrm>
                <a:off x="3455703" y="2026067"/>
                <a:ext cx="110262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5" extrusionOk="0">
                    <a:moveTo>
                      <a:pt x="1675" y="1"/>
                    </a:moveTo>
                    <a:cubicBezTo>
                      <a:pt x="1583" y="13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1"/>
                      <a:pt x="1685" y="469"/>
                    </a:cubicBezTo>
                    <a:lnTo>
                      <a:pt x="1685" y="216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3"/>
              <p:cNvSpPr/>
              <p:nvPr/>
            </p:nvSpPr>
            <p:spPr>
              <a:xfrm>
                <a:off x="3330128" y="2269167"/>
                <a:ext cx="594696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9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19"/>
                      <a:pt x="4540" y="19"/>
                    </a:cubicBezTo>
                    <a:lnTo>
                      <a:pt x="29" y="19"/>
                    </a:lnTo>
                    <a:cubicBezTo>
                      <a:pt x="3" y="54"/>
                      <a:pt x="1" y="114"/>
                      <a:pt x="1" y="114"/>
                    </a:cubicBezTo>
                    <a:cubicBezTo>
                      <a:pt x="1" y="114"/>
                      <a:pt x="1" y="114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820" y="487"/>
                      <a:pt x="5438" y="489"/>
                      <a:pt x="6144" y="489"/>
                    </a:cubicBezTo>
                    <a:cubicBezTo>
                      <a:pt x="7204" y="489"/>
                      <a:pt x="8464" y="486"/>
                      <a:pt x="9087" y="469"/>
                    </a:cubicBezTo>
                    <a:cubicBezTo>
                      <a:pt x="9087" y="394"/>
                      <a:pt x="9087" y="300"/>
                      <a:pt x="9078" y="216"/>
                    </a:cubicBezTo>
                    <a:cubicBezTo>
                      <a:pt x="9078" y="179"/>
                      <a:pt x="9078" y="57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3"/>
              <p:cNvSpPr/>
              <p:nvPr/>
            </p:nvSpPr>
            <p:spPr>
              <a:xfrm>
                <a:off x="3330128" y="2320012"/>
                <a:ext cx="594696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4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4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941" y="478"/>
                      <a:pt x="6029" y="484"/>
                      <a:pt x="7082" y="484"/>
                    </a:cubicBezTo>
                    <a:cubicBezTo>
                      <a:pt x="7872" y="484"/>
                      <a:pt x="8642" y="480"/>
                      <a:pt x="9087" y="468"/>
                    </a:cubicBezTo>
                    <a:cubicBezTo>
                      <a:pt x="9087" y="384"/>
                      <a:pt x="9087" y="291"/>
                      <a:pt x="9078" y="216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3"/>
              <p:cNvSpPr/>
              <p:nvPr/>
            </p:nvSpPr>
            <p:spPr>
              <a:xfrm>
                <a:off x="3330128" y="2770091"/>
                <a:ext cx="594696" cy="32588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8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22"/>
                      <a:pt x="1" y="122"/>
                    </a:cubicBezTo>
                    <a:lnTo>
                      <a:pt x="1" y="496"/>
                    </a:lnTo>
                    <a:lnTo>
                      <a:pt x="4540" y="496"/>
                    </a:lnTo>
                    <a:cubicBezTo>
                      <a:pt x="4820" y="496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09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3"/>
              <p:cNvSpPr/>
              <p:nvPr/>
            </p:nvSpPr>
            <p:spPr>
              <a:xfrm>
                <a:off x="3330128" y="2824601"/>
                <a:ext cx="594696" cy="3141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0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3" y="45"/>
                      <a:pt x="1" y="104"/>
                      <a:pt x="1" y="104"/>
                    </a:cubicBezTo>
                    <a:cubicBezTo>
                      <a:pt x="1" y="104"/>
                      <a:pt x="1" y="104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890" y="478"/>
                      <a:pt x="5768" y="480"/>
                      <a:pt x="6687" y="480"/>
                    </a:cubicBezTo>
                    <a:cubicBezTo>
                      <a:pt x="7607" y="480"/>
                      <a:pt x="8568" y="478"/>
                      <a:pt x="9087" y="468"/>
                    </a:cubicBezTo>
                    <a:cubicBezTo>
                      <a:pt x="9087" y="384"/>
                      <a:pt x="9087" y="290"/>
                      <a:pt x="9078" y="206"/>
                    </a:cubicBezTo>
                    <a:cubicBezTo>
                      <a:pt x="9078" y="187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3"/>
              <p:cNvSpPr/>
              <p:nvPr/>
            </p:nvSpPr>
            <p:spPr>
              <a:xfrm>
                <a:off x="3330783" y="2370857"/>
                <a:ext cx="336218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90" extrusionOk="0">
                    <a:moveTo>
                      <a:pt x="5119" y="0"/>
                    </a:moveTo>
                    <a:cubicBezTo>
                      <a:pt x="4792" y="10"/>
                      <a:pt x="4249" y="12"/>
                      <a:pt x="3740" y="12"/>
                    </a:cubicBezTo>
                    <a:cubicBezTo>
                      <a:pt x="3231" y="12"/>
                      <a:pt x="2756" y="10"/>
                      <a:pt x="2564" y="10"/>
                    </a:cubicBezTo>
                    <a:lnTo>
                      <a:pt x="19" y="10"/>
                    </a:lnTo>
                    <a:cubicBezTo>
                      <a:pt x="0" y="47"/>
                      <a:pt x="0" y="112"/>
                      <a:pt x="0" y="112"/>
                    </a:cubicBezTo>
                    <a:lnTo>
                      <a:pt x="0" y="487"/>
                    </a:lnTo>
                    <a:lnTo>
                      <a:pt x="2564" y="487"/>
                    </a:lnTo>
                    <a:cubicBezTo>
                      <a:pt x="2761" y="487"/>
                      <a:pt x="3257" y="489"/>
                      <a:pt x="3777" y="489"/>
                    </a:cubicBezTo>
                    <a:cubicBezTo>
                      <a:pt x="4298" y="489"/>
                      <a:pt x="4843" y="487"/>
                      <a:pt x="5138" y="477"/>
                    </a:cubicBezTo>
                    <a:lnTo>
                      <a:pt x="5138" y="215"/>
                    </a:lnTo>
                    <a:cubicBezTo>
                      <a:pt x="5128" y="187"/>
                      <a:pt x="5128" y="47"/>
                      <a:pt x="5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3"/>
              <p:cNvSpPr/>
              <p:nvPr/>
            </p:nvSpPr>
            <p:spPr>
              <a:xfrm>
                <a:off x="3330783" y="2421047"/>
                <a:ext cx="21129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484" extrusionOk="0">
                    <a:moveTo>
                      <a:pt x="3219" y="1"/>
                    </a:moveTo>
                    <a:cubicBezTo>
                      <a:pt x="3014" y="10"/>
                      <a:pt x="2672" y="12"/>
                      <a:pt x="2353" y="12"/>
                    </a:cubicBezTo>
                    <a:cubicBezTo>
                      <a:pt x="2033" y="12"/>
                      <a:pt x="1736" y="10"/>
                      <a:pt x="1619" y="10"/>
                    </a:cubicBezTo>
                    <a:lnTo>
                      <a:pt x="19" y="10"/>
                    </a:lnTo>
                    <a:cubicBezTo>
                      <a:pt x="2" y="43"/>
                      <a:pt x="1" y="106"/>
                      <a:pt x="0" y="106"/>
                    </a:cubicBezTo>
                    <a:cubicBezTo>
                      <a:pt x="0" y="106"/>
                      <a:pt x="0" y="105"/>
                      <a:pt x="0" y="103"/>
                    </a:cubicBezTo>
                    <a:lnTo>
                      <a:pt x="0" y="478"/>
                    </a:lnTo>
                    <a:lnTo>
                      <a:pt x="1619" y="478"/>
                    </a:lnTo>
                    <a:cubicBezTo>
                      <a:pt x="1758" y="478"/>
                      <a:pt x="2148" y="484"/>
                      <a:pt x="2523" y="484"/>
                    </a:cubicBezTo>
                    <a:cubicBezTo>
                      <a:pt x="2804" y="484"/>
                      <a:pt x="3076" y="480"/>
                      <a:pt x="3229" y="468"/>
                    </a:cubicBezTo>
                    <a:lnTo>
                      <a:pt x="3229" y="216"/>
                    </a:lnTo>
                    <a:cubicBezTo>
                      <a:pt x="3219" y="188"/>
                      <a:pt x="3219" y="47"/>
                      <a:pt x="3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3"/>
              <p:cNvSpPr/>
              <p:nvPr/>
            </p:nvSpPr>
            <p:spPr>
              <a:xfrm>
                <a:off x="3330128" y="2471892"/>
                <a:ext cx="16235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490" extrusionOk="0">
                    <a:moveTo>
                      <a:pt x="2481" y="0"/>
                    </a:moveTo>
                    <a:cubicBezTo>
                      <a:pt x="2322" y="10"/>
                      <a:pt x="2060" y="12"/>
                      <a:pt x="1814" y="12"/>
                    </a:cubicBezTo>
                    <a:cubicBezTo>
                      <a:pt x="1568" y="12"/>
                      <a:pt x="1339" y="10"/>
                      <a:pt x="1246" y="10"/>
                    </a:cubicBezTo>
                    <a:lnTo>
                      <a:pt x="10" y="10"/>
                    </a:lnTo>
                    <a:cubicBezTo>
                      <a:pt x="1" y="47"/>
                      <a:pt x="10" y="113"/>
                      <a:pt x="1" y="113"/>
                    </a:cubicBezTo>
                    <a:lnTo>
                      <a:pt x="1" y="487"/>
                    </a:lnTo>
                    <a:lnTo>
                      <a:pt x="1246" y="487"/>
                    </a:lnTo>
                    <a:cubicBezTo>
                      <a:pt x="1339" y="487"/>
                      <a:pt x="1578" y="489"/>
                      <a:pt x="1828" y="489"/>
                    </a:cubicBezTo>
                    <a:cubicBezTo>
                      <a:pt x="2078" y="489"/>
                      <a:pt x="2340" y="487"/>
                      <a:pt x="2481" y="477"/>
                    </a:cubicBezTo>
                    <a:lnTo>
                      <a:pt x="2481" y="215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3"/>
              <p:cNvSpPr/>
              <p:nvPr/>
            </p:nvSpPr>
            <p:spPr>
              <a:xfrm>
                <a:off x="3330128" y="2522083"/>
                <a:ext cx="452042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6908" h="494" extrusionOk="0">
                    <a:moveTo>
                      <a:pt x="6879" y="1"/>
                    </a:moveTo>
                    <a:cubicBezTo>
                      <a:pt x="6439" y="10"/>
                      <a:pt x="5712" y="12"/>
                      <a:pt x="5030" y="12"/>
                    </a:cubicBezTo>
                    <a:cubicBezTo>
                      <a:pt x="4348" y="12"/>
                      <a:pt x="3711" y="10"/>
                      <a:pt x="3454" y="10"/>
                    </a:cubicBezTo>
                    <a:lnTo>
                      <a:pt x="29" y="10"/>
                    </a:lnTo>
                    <a:cubicBezTo>
                      <a:pt x="1" y="47"/>
                      <a:pt x="10" y="113"/>
                      <a:pt x="10" y="113"/>
                    </a:cubicBezTo>
                    <a:lnTo>
                      <a:pt x="10" y="487"/>
                    </a:lnTo>
                    <a:lnTo>
                      <a:pt x="3454" y="487"/>
                    </a:lnTo>
                    <a:cubicBezTo>
                      <a:pt x="3753" y="487"/>
                      <a:pt x="4578" y="493"/>
                      <a:pt x="5379" y="493"/>
                    </a:cubicBezTo>
                    <a:cubicBezTo>
                      <a:pt x="5979" y="493"/>
                      <a:pt x="6566" y="490"/>
                      <a:pt x="6907" y="478"/>
                    </a:cubicBezTo>
                    <a:lnTo>
                      <a:pt x="6907" y="225"/>
                    </a:lnTo>
                    <a:cubicBezTo>
                      <a:pt x="6888" y="188"/>
                      <a:pt x="6888" y="57"/>
                      <a:pt x="6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3"/>
              <p:cNvSpPr/>
              <p:nvPr/>
            </p:nvSpPr>
            <p:spPr>
              <a:xfrm>
                <a:off x="3329539" y="2573517"/>
                <a:ext cx="500335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7646" h="494" extrusionOk="0">
                    <a:moveTo>
                      <a:pt x="7627" y="1"/>
                    </a:moveTo>
                    <a:cubicBezTo>
                      <a:pt x="7141" y="10"/>
                      <a:pt x="6334" y="12"/>
                      <a:pt x="5577" y="12"/>
                    </a:cubicBezTo>
                    <a:cubicBezTo>
                      <a:pt x="4820" y="12"/>
                      <a:pt x="4113" y="10"/>
                      <a:pt x="3828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3828" y="487"/>
                    </a:lnTo>
                    <a:cubicBezTo>
                      <a:pt x="4160" y="487"/>
                      <a:pt x="5075" y="493"/>
                      <a:pt x="5961" y="493"/>
                    </a:cubicBezTo>
                    <a:cubicBezTo>
                      <a:pt x="6625" y="493"/>
                      <a:pt x="7273" y="490"/>
                      <a:pt x="7646" y="478"/>
                    </a:cubicBezTo>
                    <a:lnTo>
                      <a:pt x="7646" y="225"/>
                    </a:lnTo>
                    <a:cubicBezTo>
                      <a:pt x="7646" y="178"/>
                      <a:pt x="7637" y="47"/>
                      <a:pt x="76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3"/>
              <p:cNvSpPr/>
              <p:nvPr/>
            </p:nvSpPr>
            <p:spPr>
              <a:xfrm>
                <a:off x="3584287" y="2026067"/>
                <a:ext cx="159275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5" extrusionOk="0">
                    <a:moveTo>
                      <a:pt x="2424" y="1"/>
                    </a:moveTo>
                    <a:cubicBezTo>
                      <a:pt x="2292" y="13"/>
                      <a:pt x="2086" y="16"/>
                      <a:pt x="1878" y="16"/>
                    </a:cubicBezTo>
                    <a:cubicBezTo>
                      <a:pt x="1602" y="16"/>
                      <a:pt x="1324" y="10"/>
                      <a:pt x="1217" y="10"/>
                    </a:cubicBezTo>
                    <a:lnTo>
                      <a:pt x="10" y="10"/>
                    </a:lnTo>
                    <a:cubicBezTo>
                      <a:pt x="1" y="43"/>
                      <a:pt x="8" y="107"/>
                      <a:pt x="3" y="107"/>
                    </a:cubicBezTo>
                    <a:cubicBezTo>
                      <a:pt x="2" y="107"/>
                      <a:pt x="1" y="106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24" y="478"/>
                      <a:pt x="1614" y="484"/>
                      <a:pt x="1894" y="484"/>
                    </a:cubicBezTo>
                    <a:cubicBezTo>
                      <a:pt x="2104" y="484"/>
                      <a:pt x="2308" y="481"/>
                      <a:pt x="2424" y="469"/>
                    </a:cubicBezTo>
                    <a:lnTo>
                      <a:pt x="2424" y="216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3"/>
              <p:cNvSpPr/>
              <p:nvPr/>
            </p:nvSpPr>
            <p:spPr>
              <a:xfrm>
                <a:off x="3272609" y="2699680"/>
                <a:ext cx="164183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4" extrusionOk="0">
                    <a:moveTo>
                      <a:pt x="2499" y="0"/>
                    </a:moveTo>
                    <a:cubicBezTo>
                      <a:pt x="2363" y="12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6"/>
                      <a:pt x="5" y="106"/>
                    </a:cubicBezTo>
                    <a:cubicBezTo>
                      <a:pt x="4" y="106"/>
                      <a:pt x="2" y="105"/>
                      <a:pt x="0" y="103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0"/>
                      <a:pt x="2490" y="468"/>
                    </a:cubicBezTo>
                    <a:lnTo>
                      <a:pt x="2490" y="216"/>
                    </a:lnTo>
                    <a:cubicBezTo>
                      <a:pt x="2508" y="187"/>
                      <a:pt x="2499" y="47"/>
                      <a:pt x="2499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3"/>
              <p:cNvSpPr/>
              <p:nvPr/>
            </p:nvSpPr>
            <p:spPr>
              <a:xfrm>
                <a:off x="3455703" y="2699680"/>
                <a:ext cx="110262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4" extrusionOk="0">
                    <a:moveTo>
                      <a:pt x="1675" y="0"/>
                    </a:moveTo>
                    <a:cubicBezTo>
                      <a:pt x="1583" y="12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3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0"/>
                      <a:pt x="1685" y="468"/>
                    </a:cubicBezTo>
                    <a:lnTo>
                      <a:pt x="1685" y="216"/>
                    </a:lnTo>
                    <a:cubicBezTo>
                      <a:pt x="1675" y="187"/>
                      <a:pt x="1675" y="47"/>
                      <a:pt x="1675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3"/>
              <p:cNvSpPr/>
              <p:nvPr/>
            </p:nvSpPr>
            <p:spPr>
              <a:xfrm>
                <a:off x="3584876" y="2699680"/>
                <a:ext cx="31972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484" extrusionOk="0">
                    <a:moveTo>
                      <a:pt x="4867" y="0"/>
                    </a:moveTo>
                    <a:cubicBezTo>
                      <a:pt x="4602" y="12"/>
                      <a:pt x="4186" y="16"/>
                      <a:pt x="3769" y="16"/>
                    </a:cubicBezTo>
                    <a:cubicBezTo>
                      <a:pt x="3213" y="16"/>
                      <a:pt x="2656" y="10"/>
                      <a:pt x="2453" y="10"/>
                    </a:cubicBezTo>
                    <a:lnTo>
                      <a:pt x="20" y="10"/>
                    </a:lnTo>
                    <a:cubicBezTo>
                      <a:pt x="3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2434" y="478"/>
                    </a:lnTo>
                    <a:cubicBezTo>
                      <a:pt x="2648" y="478"/>
                      <a:pt x="3231" y="484"/>
                      <a:pt x="3797" y="484"/>
                    </a:cubicBezTo>
                    <a:cubicBezTo>
                      <a:pt x="4221" y="484"/>
                      <a:pt x="4636" y="480"/>
                      <a:pt x="4876" y="468"/>
                    </a:cubicBezTo>
                    <a:lnTo>
                      <a:pt x="4876" y="216"/>
                    </a:lnTo>
                    <a:cubicBezTo>
                      <a:pt x="4886" y="187"/>
                      <a:pt x="4886" y="47"/>
                      <a:pt x="4867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6" name="Google Shape;486;p33"/>
            <p:cNvGrpSpPr/>
            <p:nvPr/>
          </p:nvGrpSpPr>
          <p:grpSpPr>
            <a:xfrm>
              <a:off x="1226116" y="2447353"/>
              <a:ext cx="2380289" cy="1389238"/>
              <a:chOff x="1226116" y="2447353"/>
              <a:chExt cx="2380289" cy="1389238"/>
            </a:xfrm>
          </p:grpSpPr>
          <p:sp>
            <p:nvSpPr>
              <p:cNvPr id="487" name="Google Shape;487;p33"/>
              <p:cNvSpPr/>
              <p:nvPr/>
            </p:nvSpPr>
            <p:spPr>
              <a:xfrm>
                <a:off x="1426944" y="2447353"/>
                <a:ext cx="2033732" cy="1262878"/>
              </a:xfrm>
              <a:custGeom>
                <a:avLst/>
                <a:gdLst/>
                <a:ahLst/>
                <a:cxnLst/>
                <a:rect l="l" t="t" r="r" b="b"/>
                <a:pathLst>
                  <a:path w="31079" h="19299" extrusionOk="0">
                    <a:moveTo>
                      <a:pt x="30395" y="1"/>
                    </a:moveTo>
                    <a:cubicBezTo>
                      <a:pt x="26568" y="20"/>
                      <a:pt x="22740" y="48"/>
                      <a:pt x="18904" y="66"/>
                    </a:cubicBezTo>
                    <a:cubicBezTo>
                      <a:pt x="17912" y="66"/>
                      <a:pt x="16920" y="76"/>
                      <a:pt x="15928" y="76"/>
                    </a:cubicBezTo>
                    <a:cubicBezTo>
                      <a:pt x="12997" y="94"/>
                      <a:pt x="10021" y="100"/>
                      <a:pt x="7062" y="100"/>
                    </a:cubicBezTo>
                    <a:cubicBezTo>
                      <a:pt x="5354" y="100"/>
                      <a:pt x="3651" y="98"/>
                      <a:pt x="1966" y="94"/>
                    </a:cubicBezTo>
                    <a:cubicBezTo>
                      <a:pt x="1761" y="94"/>
                      <a:pt x="1611" y="76"/>
                      <a:pt x="1466" y="76"/>
                    </a:cubicBezTo>
                    <a:cubicBezTo>
                      <a:pt x="1379" y="76"/>
                      <a:pt x="1293" y="83"/>
                      <a:pt x="1199" y="104"/>
                    </a:cubicBezTo>
                    <a:cubicBezTo>
                      <a:pt x="974" y="151"/>
                      <a:pt x="740" y="207"/>
                      <a:pt x="553" y="338"/>
                    </a:cubicBezTo>
                    <a:cubicBezTo>
                      <a:pt x="188" y="609"/>
                      <a:pt x="1" y="1236"/>
                      <a:pt x="20" y="1695"/>
                    </a:cubicBezTo>
                    <a:cubicBezTo>
                      <a:pt x="207" y="7497"/>
                      <a:pt x="226" y="13308"/>
                      <a:pt x="85" y="19110"/>
                    </a:cubicBezTo>
                    <a:cubicBezTo>
                      <a:pt x="658" y="19257"/>
                      <a:pt x="1241" y="19298"/>
                      <a:pt x="1830" y="19298"/>
                    </a:cubicBezTo>
                    <a:cubicBezTo>
                      <a:pt x="2551" y="19298"/>
                      <a:pt x="3280" y="19236"/>
                      <a:pt x="4006" y="19231"/>
                    </a:cubicBezTo>
                    <a:cubicBezTo>
                      <a:pt x="5076" y="19222"/>
                      <a:pt x="6144" y="19219"/>
                      <a:pt x="7209" y="19219"/>
                    </a:cubicBezTo>
                    <a:cubicBezTo>
                      <a:pt x="11186" y="19219"/>
                      <a:pt x="15128" y="19268"/>
                      <a:pt x="19060" y="19268"/>
                    </a:cubicBezTo>
                    <a:cubicBezTo>
                      <a:pt x="22984" y="19268"/>
                      <a:pt x="26897" y="19219"/>
                      <a:pt x="30826" y="19025"/>
                    </a:cubicBezTo>
                    <a:cubicBezTo>
                      <a:pt x="31013" y="13298"/>
                      <a:pt x="31078" y="7599"/>
                      <a:pt x="31050" y="1741"/>
                    </a:cubicBezTo>
                    <a:cubicBezTo>
                      <a:pt x="31050" y="1414"/>
                      <a:pt x="31013" y="1086"/>
                      <a:pt x="30957" y="759"/>
                    </a:cubicBezTo>
                    <a:cubicBezTo>
                      <a:pt x="30900" y="431"/>
                      <a:pt x="30723" y="1"/>
                      <a:pt x="303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3"/>
              <p:cNvSpPr/>
              <p:nvPr/>
            </p:nvSpPr>
            <p:spPr>
              <a:xfrm>
                <a:off x="1226116" y="3692302"/>
                <a:ext cx="2380289" cy="144290"/>
              </a:xfrm>
              <a:custGeom>
                <a:avLst/>
                <a:gdLst/>
                <a:ahLst/>
                <a:cxnLst/>
                <a:rect l="l" t="t" r="r" b="b"/>
                <a:pathLst>
                  <a:path w="36375" h="2205" extrusionOk="0">
                    <a:moveTo>
                      <a:pt x="440" y="0"/>
                    </a:moveTo>
                    <a:cubicBezTo>
                      <a:pt x="235" y="0"/>
                      <a:pt x="10" y="103"/>
                      <a:pt x="10" y="272"/>
                    </a:cubicBezTo>
                    <a:cubicBezTo>
                      <a:pt x="10" y="824"/>
                      <a:pt x="10" y="1329"/>
                      <a:pt x="1" y="1947"/>
                    </a:cubicBezTo>
                    <a:cubicBezTo>
                      <a:pt x="1" y="2059"/>
                      <a:pt x="85" y="2181"/>
                      <a:pt x="197" y="2181"/>
                    </a:cubicBezTo>
                    <a:cubicBezTo>
                      <a:pt x="925" y="2198"/>
                      <a:pt x="1910" y="2204"/>
                      <a:pt x="2982" y="2204"/>
                    </a:cubicBezTo>
                    <a:cubicBezTo>
                      <a:pt x="5791" y="2204"/>
                      <a:pt x="9193" y="2161"/>
                      <a:pt x="10095" y="2161"/>
                    </a:cubicBezTo>
                    <a:cubicBezTo>
                      <a:pt x="10159" y="2161"/>
                      <a:pt x="10210" y="2162"/>
                      <a:pt x="10247" y="2162"/>
                    </a:cubicBezTo>
                    <a:cubicBezTo>
                      <a:pt x="10416" y="2163"/>
                      <a:pt x="10608" y="2164"/>
                      <a:pt x="10817" y="2164"/>
                    </a:cubicBezTo>
                    <a:cubicBezTo>
                      <a:pt x="12253" y="2164"/>
                      <a:pt x="14521" y="2142"/>
                      <a:pt x="15957" y="2142"/>
                    </a:cubicBezTo>
                    <a:cubicBezTo>
                      <a:pt x="16166" y="2142"/>
                      <a:pt x="16358" y="2142"/>
                      <a:pt x="16526" y="2143"/>
                    </a:cubicBezTo>
                    <a:cubicBezTo>
                      <a:pt x="18296" y="2095"/>
                      <a:pt x="24093" y="2067"/>
                      <a:pt x="27358" y="2067"/>
                    </a:cubicBezTo>
                    <a:cubicBezTo>
                      <a:pt x="28513" y="2067"/>
                      <a:pt x="29351" y="2070"/>
                      <a:pt x="29581" y="2078"/>
                    </a:cubicBezTo>
                    <a:cubicBezTo>
                      <a:pt x="31170" y="2112"/>
                      <a:pt x="32243" y="2138"/>
                      <a:pt x="33418" y="2138"/>
                    </a:cubicBezTo>
                    <a:cubicBezTo>
                      <a:pt x="34201" y="2138"/>
                      <a:pt x="35029" y="2126"/>
                      <a:pt x="36084" y="2097"/>
                    </a:cubicBezTo>
                    <a:cubicBezTo>
                      <a:pt x="36108" y="2100"/>
                      <a:pt x="36134" y="2103"/>
                      <a:pt x="36161" y="2103"/>
                    </a:cubicBezTo>
                    <a:cubicBezTo>
                      <a:pt x="36199" y="2103"/>
                      <a:pt x="36239" y="2098"/>
                      <a:pt x="36271" y="2087"/>
                    </a:cubicBezTo>
                    <a:cubicBezTo>
                      <a:pt x="36328" y="2059"/>
                      <a:pt x="36374" y="2003"/>
                      <a:pt x="36365" y="1928"/>
                    </a:cubicBezTo>
                    <a:cubicBezTo>
                      <a:pt x="36328" y="1423"/>
                      <a:pt x="36356" y="871"/>
                      <a:pt x="36346" y="337"/>
                    </a:cubicBezTo>
                    <a:cubicBezTo>
                      <a:pt x="36346" y="262"/>
                      <a:pt x="36356" y="178"/>
                      <a:pt x="36309" y="103"/>
                    </a:cubicBezTo>
                    <a:cubicBezTo>
                      <a:pt x="36262" y="38"/>
                      <a:pt x="36159" y="0"/>
                      <a:pt x="36066" y="0"/>
                    </a:cubicBezTo>
                    <a:cubicBezTo>
                      <a:pt x="28161" y="0"/>
                      <a:pt x="20723" y="59"/>
                      <a:pt x="12802" y="59"/>
                    </a:cubicBezTo>
                    <a:cubicBezTo>
                      <a:pt x="8842" y="59"/>
                      <a:pt x="4761" y="44"/>
                      <a:pt x="440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3"/>
              <p:cNvSpPr/>
              <p:nvPr/>
            </p:nvSpPr>
            <p:spPr>
              <a:xfrm>
                <a:off x="2185037" y="3694134"/>
                <a:ext cx="609354" cy="40244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615" extrusionOk="0">
                    <a:moveTo>
                      <a:pt x="9284" y="0"/>
                    </a:moveTo>
                    <a:cubicBezTo>
                      <a:pt x="6224" y="10"/>
                      <a:pt x="3145" y="19"/>
                      <a:pt x="10" y="19"/>
                    </a:cubicBezTo>
                    <a:cubicBezTo>
                      <a:pt x="1" y="103"/>
                      <a:pt x="10" y="197"/>
                      <a:pt x="38" y="281"/>
                    </a:cubicBezTo>
                    <a:cubicBezTo>
                      <a:pt x="85" y="468"/>
                      <a:pt x="319" y="524"/>
                      <a:pt x="506" y="534"/>
                    </a:cubicBezTo>
                    <a:cubicBezTo>
                      <a:pt x="714" y="546"/>
                      <a:pt x="3390" y="614"/>
                      <a:pt x="5812" y="614"/>
                    </a:cubicBezTo>
                    <a:cubicBezTo>
                      <a:pt x="6985" y="614"/>
                      <a:pt x="8099" y="598"/>
                      <a:pt x="8844" y="553"/>
                    </a:cubicBezTo>
                    <a:cubicBezTo>
                      <a:pt x="8891" y="553"/>
                      <a:pt x="9246" y="506"/>
                      <a:pt x="9274" y="468"/>
                    </a:cubicBezTo>
                    <a:cubicBezTo>
                      <a:pt x="9312" y="431"/>
                      <a:pt x="9312" y="384"/>
                      <a:pt x="9303" y="337"/>
                    </a:cubicBezTo>
                    <a:cubicBezTo>
                      <a:pt x="9303" y="225"/>
                      <a:pt x="9284" y="113"/>
                      <a:pt x="92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3"/>
              <p:cNvSpPr/>
              <p:nvPr/>
            </p:nvSpPr>
            <p:spPr>
              <a:xfrm>
                <a:off x="1479621" y="2510370"/>
                <a:ext cx="1922881" cy="1126899"/>
              </a:xfrm>
              <a:custGeom>
                <a:avLst/>
                <a:gdLst/>
                <a:ahLst/>
                <a:cxnLst/>
                <a:rect l="l" t="t" r="r" b="b"/>
                <a:pathLst>
                  <a:path w="29385" h="17221" extrusionOk="0">
                    <a:moveTo>
                      <a:pt x="18978" y="1"/>
                    </a:moveTo>
                    <a:cubicBezTo>
                      <a:pt x="12683" y="1"/>
                      <a:pt x="6346" y="66"/>
                      <a:pt x="66" y="189"/>
                    </a:cubicBezTo>
                    <a:cubicBezTo>
                      <a:pt x="160" y="5869"/>
                      <a:pt x="141" y="11549"/>
                      <a:pt x="1" y="17220"/>
                    </a:cubicBezTo>
                    <a:cubicBezTo>
                      <a:pt x="4156" y="17176"/>
                      <a:pt x="8364" y="17159"/>
                      <a:pt x="12580" y="17159"/>
                    </a:cubicBezTo>
                    <a:cubicBezTo>
                      <a:pt x="18153" y="17159"/>
                      <a:pt x="23741" y="17188"/>
                      <a:pt x="29244" y="17220"/>
                    </a:cubicBezTo>
                    <a:cubicBezTo>
                      <a:pt x="29384" y="11549"/>
                      <a:pt x="29319" y="77"/>
                      <a:pt x="29319" y="20"/>
                    </a:cubicBezTo>
                    <a:cubicBezTo>
                      <a:pt x="27316" y="20"/>
                      <a:pt x="25314" y="2"/>
                      <a:pt x="23311" y="2"/>
                    </a:cubicBezTo>
                    <a:lnTo>
                      <a:pt x="20242" y="2"/>
                    </a:lnTo>
                    <a:cubicBezTo>
                      <a:pt x="19821" y="1"/>
                      <a:pt x="19399" y="1"/>
                      <a:pt x="189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1" name="Google Shape;491;p33"/>
              <p:cNvGrpSpPr/>
              <p:nvPr/>
            </p:nvGrpSpPr>
            <p:grpSpPr>
              <a:xfrm>
                <a:off x="1954202" y="2643797"/>
                <a:ext cx="1027565" cy="879611"/>
                <a:chOff x="1954202" y="2643797"/>
                <a:chExt cx="1027565" cy="879611"/>
              </a:xfrm>
            </p:grpSpPr>
            <p:sp>
              <p:nvSpPr>
                <p:cNvPr id="492" name="Google Shape;492;p33"/>
                <p:cNvSpPr/>
                <p:nvPr/>
              </p:nvSpPr>
              <p:spPr>
                <a:xfrm>
                  <a:off x="1954202" y="2643797"/>
                  <a:ext cx="1027565" cy="8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3" h="13442" extrusionOk="0">
                      <a:moveTo>
                        <a:pt x="13493" y="0"/>
                      </a:moveTo>
                      <a:cubicBezTo>
                        <a:pt x="11765" y="0"/>
                        <a:pt x="9415" y="24"/>
                        <a:pt x="8250" y="24"/>
                      </a:cubicBezTo>
                      <a:cubicBezTo>
                        <a:pt x="8041" y="24"/>
                        <a:pt x="7871" y="23"/>
                        <a:pt x="7749" y="21"/>
                      </a:cubicBezTo>
                      <a:cubicBezTo>
                        <a:pt x="7608" y="20"/>
                        <a:pt x="7406" y="20"/>
                        <a:pt x="7157" y="20"/>
                      </a:cubicBezTo>
                      <a:cubicBezTo>
                        <a:pt x="5165" y="20"/>
                        <a:pt x="194" y="50"/>
                        <a:pt x="169" y="50"/>
                      </a:cubicBezTo>
                      <a:cubicBezTo>
                        <a:pt x="0" y="50"/>
                        <a:pt x="28" y="349"/>
                        <a:pt x="28" y="349"/>
                      </a:cubicBezTo>
                      <a:cubicBezTo>
                        <a:pt x="28" y="396"/>
                        <a:pt x="10" y="9052"/>
                        <a:pt x="28" y="13394"/>
                      </a:cubicBezTo>
                      <a:cubicBezTo>
                        <a:pt x="49" y="13436"/>
                        <a:pt x="1565" y="13441"/>
                        <a:pt x="2843" y="13441"/>
                      </a:cubicBezTo>
                      <a:cubicBezTo>
                        <a:pt x="3269" y="13441"/>
                        <a:pt x="3669" y="13441"/>
                        <a:pt x="3977" y="13441"/>
                      </a:cubicBezTo>
                      <a:cubicBezTo>
                        <a:pt x="5269" y="13441"/>
                        <a:pt x="6551" y="13431"/>
                        <a:pt x="7851" y="13431"/>
                      </a:cubicBezTo>
                      <a:cubicBezTo>
                        <a:pt x="8357" y="13431"/>
                        <a:pt x="9579" y="13437"/>
                        <a:pt x="10904" y="13437"/>
                      </a:cubicBezTo>
                      <a:cubicBezTo>
                        <a:pt x="12892" y="13437"/>
                        <a:pt x="15111" y="13424"/>
                        <a:pt x="15487" y="13356"/>
                      </a:cubicBezTo>
                      <a:cubicBezTo>
                        <a:pt x="15515" y="13356"/>
                        <a:pt x="15525" y="13347"/>
                        <a:pt x="15534" y="13347"/>
                      </a:cubicBezTo>
                      <a:cubicBezTo>
                        <a:pt x="15590" y="13338"/>
                        <a:pt x="15637" y="13310"/>
                        <a:pt x="15675" y="13291"/>
                      </a:cubicBezTo>
                      <a:cubicBezTo>
                        <a:pt x="15703" y="11251"/>
                        <a:pt x="15703" y="9211"/>
                        <a:pt x="15684" y="7190"/>
                      </a:cubicBezTo>
                      <a:cubicBezTo>
                        <a:pt x="15656" y="5636"/>
                        <a:pt x="15665" y="4092"/>
                        <a:pt x="15684" y="2548"/>
                      </a:cubicBezTo>
                      <a:cubicBezTo>
                        <a:pt x="15675" y="1893"/>
                        <a:pt x="15665" y="1257"/>
                        <a:pt x="15656" y="602"/>
                      </a:cubicBezTo>
                      <a:cubicBezTo>
                        <a:pt x="15656" y="527"/>
                        <a:pt x="15628" y="96"/>
                        <a:pt x="15590" y="50"/>
                      </a:cubicBezTo>
                      <a:cubicBezTo>
                        <a:pt x="15580" y="12"/>
                        <a:pt x="14684" y="0"/>
                        <a:pt x="13493" y="0"/>
                      </a:cubicBezTo>
                      <a:close/>
                    </a:path>
                  </a:pathLst>
                </a:custGeom>
                <a:solidFill>
                  <a:srgbClr val="4C59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3"/>
                <p:cNvSpPr/>
                <p:nvPr/>
              </p:nvSpPr>
              <p:spPr>
                <a:xfrm>
                  <a:off x="1954202" y="2643797"/>
                  <a:ext cx="1025144" cy="82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6" h="1267" extrusionOk="0">
                      <a:moveTo>
                        <a:pt x="13493" y="0"/>
                      </a:moveTo>
                      <a:cubicBezTo>
                        <a:pt x="11765" y="0"/>
                        <a:pt x="9415" y="24"/>
                        <a:pt x="8250" y="24"/>
                      </a:cubicBezTo>
                      <a:cubicBezTo>
                        <a:pt x="8041" y="24"/>
                        <a:pt x="7871" y="23"/>
                        <a:pt x="7749" y="21"/>
                      </a:cubicBezTo>
                      <a:cubicBezTo>
                        <a:pt x="7608" y="20"/>
                        <a:pt x="7406" y="20"/>
                        <a:pt x="7157" y="20"/>
                      </a:cubicBezTo>
                      <a:cubicBezTo>
                        <a:pt x="5165" y="20"/>
                        <a:pt x="194" y="50"/>
                        <a:pt x="169" y="50"/>
                      </a:cubicBezTo>
                      <a:cubicBezTo>
                        <a:pt x="0" y="50"/>
                        <a:pt x="28" y="349"/>
                        <a:pt x="28" y="349"/>
                      </a:cubicBezTo>
                      <a:lnTo>
                        <a:pt x="28" y="1257"/>
                      </a:lnTo>
                      <a:cubicBezTo>
                        <a:pt x="1011" y="1266"/>
                        <a:pt x="2649" y="1266"/>
                        <a:pt x="3556" y="1266"/>
                      </a:cubicBezTo>
                      <a:cubicBezTo>
                        <a:pt x="4988" y="1266"/>
                        <a:pt x="6410" y="1257"/>
                        <a:pt x="7842" y="1257"/>
                      </a:cubicBezTo>
                      <a:cubicBezTo>
                        <a:pt x="8370" y="1257"/>
                        <a:pt x="9618" y="1260"/>
                        <a:pt x="10999" y="1260"/>
                      </a:cubicBezTo>
                      <a:cubicBezTo>
                        <a:pt x="12726" y="1260"/>
                        <a:pt x="14662" y="1255"/>
                        <a:pt x="15665" y="1229"/>
                      </a:cubicBezTo>
                      <a:cubicBezTo>
                        <a:pt x="15665" y="1023"/>
                        <a:pt x="15656" y="808"/>
                        <a:pt x="15656" y="602"/>
                      </a:cubicBezTo>
                      <a:cubicBezTo>
                        <a:pt x="15656" y="527"/>
                        <a:pt x="15628" y="96"/>
                        <a:pt x="15590" y="50"/>
                      </a:cubicBezTo>
                      <a:cubicBezTo>
                        <a:pt x="15580" y="12"/>
                        <a:pt x="14684" y="0"/>
                        <a:pt x="13493" y="0"/>
                      </a:cubicBezTo>
                      <a:close/>
                    </a:path>
                  </a:pathLst>
                </a:custGeom>
                <a:solidFill>
                  <a:srgbClr val="B345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3"/>
                <p:cNvSpPr/>
                <p:nvPr/>
              </p:nvSpPr>
              <p:spPr>
                <a:xfrm>
                  <a:off x="2908869" y="2665391"/>
                  <a:ext cx="45937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671" extrusionOk="0">
                      <a:moveTo>
                        <a:pt x="318" y="0"/>
                      </a:moveTo>
                      <a:cubicBezTo>
                        <a:pt x="290" y="0"/>
                        <a:pt x="271" y="0"/>
                        <a:pt x="243" y="10"/>
                      </a:cubicBezTo>
                      <a:cubicBezTo>
                        <a:pt x="197" y="19"/>
                        <a:pt x="178" y="38"/>
                        <a:pt x="140" y="56"/>
                      </a:cubicBezTo>
                      <a:lnTo>
                        <a:pt x="94" y="103"/>
                      </a:lnTo>
                      <a:cubicBezTo>
                        <a:pt x="66" y="113"/>
                        <a:pt x="47" y="159"/>
                        <a:pt x="37" y="187"/>
                      </a:cubicBezTo>
                      <a:cubicBezTo>
                        <a:pt x="0" y="281"/>
                        <a:pt x="9" y="384"/>
                        <a:pt x="56" y="478"/>
                      </a:cubicBezTo>
                      <a:cubicBezTo>
                        <a:pt x="84" y="524"/>
                        <a:pt x="112" y="571"/>
                        <a:pt x="159" y="618"/>
                      </a:cubicBezTo>
                      <a:cubicBezTo>
                        <a:pt x="217" y="653"/>
                        <a:pt x="282" y="671"/>
                        <a:pt x="345" y="671"/>
                      </a:cubicBezTo>
                      <a:cubicBezTo>
                        <a:pt x="467" y="671"/>
                        <a:pt x="584" y="607"/>
                        <a:pt x="646" y="478"/>
                      </a:cubicBezTo>
                      <a:cubicBezTo>
                        <a:pt x="702" y="337"/>
                        <a:pt x="674" y="197"/>
                        <a:pt x="580" y="103"/>
                      </a:cubicBezTo>
                      <a:cubicBezTo>
                        <a:pt x="533" y="47"/>
                        <a:pt x="468" y="10"/>
                        <a:pt x="393" y="0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3"/>
                <p:cNvSpPr/>
                <p:nvPr/>
              </p:nvSpPr>
              <p:spPr>
                <a:xfrm>
                  <a:off x="2844544" y="2665391"/>
                  <a:ext cx="46003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671" extrusionOk="0">
                      <a:moveTo>
                        <a:pt x="309" y="0"/>
                      </a:moveTo>
                      <a:cubicBezTo>
                        <a:pt x="291" y="0"/>
                        <a:pt x="263" y="0"/>
                        <a:pt x="244" y="10"/>
                      </a:cubicBezTo>
                      <a:cubicBezTo>
                        <a:pt x="197" y="19"/>
                        <a:pt x="178" y="38"/>
                        <a:pt x="141" y="56"/>
                      </a:cubicBezTo>
                      <a:lnTo>
                        <a:pt x="94" y="103"/>
                      </a:lnTo>
                      <a:cubicBezTo>
                        <a:pt x="66" y="113"/>
                        <a:pt x="47" y="159"/>
                        <a:pt x="38" y="187"/>
                      </a:cubicBezTo>
                      <a:cubicBezTo>
                        <a:pt x="0" y="281"/>
                        <a:pt x="10" y="384"/>
                        <a:pt x="57" y="478"/>
                      </a:cubicBezTo>
                      <a:cubicBezTo>
                        <a:pt x="75" y="524"/>
                        <a:pt x="113" y="571"/>
                        <a:pt x="160" y="618"/>
                      </a:cubicBezTo>
                      <a:cubicBezTo>
                        <a:pt x="217" y="653"/>
                        <a:pt x="281" y="671"/>
                        <a:pt x="343" y="671"/>
                      </a:cubicBezTo>
                      <a:cubicBezTo>
                        <a:pt x="463" y="671"/>
                        <a:pt x="579" y="607"/>
                        <a:pt x="646" y="478"/>
                      </a:cubicBezTo>
                      <a:cubicBezTo>
                        <a:pt x="702" y="337"/>
                        <a:pt x="674" y="197"/>
                        <a:pt x="581" y="103"/>
                      </a:cubicBezTo>
                      <a:cubicBezTo>
                        <a:pt x="534" y="47"/>
                        <a:pt x="468" y="10"/>
                        <a:pt x="3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3"/>
                <p:cNvSpPr/>
                <p:nvPr/>
              </p:nvSpPr>
              <p:spPr>
                <a:xfrm>
                  <a:off x="2780219" y="2665391"/>
                  <a:ext cx="46003" cy="4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671" extrusionOk="0">
                      <a:moveTo>
                        <a:pt x="319" y="0"/>
                      </a:moveTo>
                      <a:cubicBezTo>
                        <a:pt x="291" y="0"/>
                        <a:pt x="263" y="0"/>
                        <a:pt x="244" y="10"/>
                      </a:cubicBezTo>
                      <a:cubicBezTo>
                        <a:pt x="197" y="19"/>
                        <a:pt x="179" y="38"/>
                        <a:pt x="141" y="56"/>
                      </a:cubicBezTo>
                      <a:lnTo>
                        <a:pt x="95" y="103"/>
                      </a:lnTo>
                      <a:cubicBezTo>
                        <a:pt x="66" y="113"/>
                        <a:pt x="48" y="159"/>
                        <a:pt x="38" y="187"/>
                      </a:cubicBezTo>
                      <a:cubicBezTo>
                        <a:pt x="1" y="281"/>
                        <a:pt x="10" y="384"/>
                        <a:pt x="57" y="478"/>
                      </a:cubicBezTo>
                      <a:cubicBezTo>
                        <a:pt x="85" y="524"/>
                        <a:pt x="113" y="571"/>
                        <a:pt x="160" y="618"/>
                      </a:cubicBezTo>
                      <a:cubicBezTo>
                        <a:pt x="218" y="653"/>
                        <a:pt x="282" y="671"/>
                        <a:pt x="346" y="671"/>
                      </a:cubicBezTo>
                      <a:cubicBezTo>
                        <a:pt x="467" y="671"/>
                        <a:pt x="585" y="607"/>
                        <a:pt x="647" y="478"/>
                      </a:cubicBezTo>
                      <a:cubicBezTo>
                        <a:pt x="703" y="337"/>
                        <a:pt x="675" y="197"/>
                        <a:pt x="581" y="103"/>
                      </a:cubicBezTo>
                      <a:cubicBezTo>
                        <a:pt x="534" y="47"/>
                        <a:pt x="469" y="10"/>
                        <a:pt x="3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3"/>
                <p:cNvSpPr/>
                <p:nvPr/>
              </p:nvSpPr>
              <p:spPr>
                <a:xfrm>
                  <a:off x="2014797" y="2773756"/>
                  <a:ext cx="557920" cy="36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6" h="557" extrusionOk="0">
                      <a:moveTo>
                        <a:pt x="8488" y="1"/>
                      </a:moveTo>
                      <a:cubicBezTo>
                        <a:pt x="7837" y="17"/>
                        <a:pt x="6677" y="21"/>
                        <a:pt x="5714" y="21"/>
                      </a:cubicBezTo>
                      <a:cubicBezTo>
                        <a:pt x="5071" y="21"/>
                        <a:pt x="4517" y="19"/>
                        <a:pt x="4258" y="19"/>
                      </a:cubicBezTo>
                      <a:cubicBezTo>
                        <a:pt x="3728" y="19"/>
                        <a:pt x="3198" y="24"/>
                        <a:pt x="2668" y="24"/>
                      </a:cubicBezTo>
                      <a:cubicBezTo>
                        <a:pt x="2403" y="24"/>
                        <a:pt x="2137" y="22"/>
                        <a:pt x="1872" y="19"/>
                      </a:cubicBezTo>
                      <a:lnTo>
                        <a:pt x="19" y="19"/>
                      </a:lnTo>
                      <a:cubicBezTo>
                        <a:pt x="1" y="66"/>
                        <a:pt x="1" y="132"/>
                        <a:pt x="1" y="132"/>
                      </a:cubicBezTo>
                      <a:lnTo>
                        <a:pt x="1" y="553"/>
                      </a:lnTo>
                      <a:cubicBezTo>
                        <a:pt x="178" y="556"/>
                        <a:pt x="396" y="557"/>
                        <a:pt x="625" y="557"/>
                      </a:cubicBezTo>
                      <a:cubicBezTo>
                        <a:pt x="1084" y="557"/>
                        <a:pt x="1591" y="553"/>
                        <a:pt x="1928" y="553"/>
                      </a:cubicBezTo>
                      <a:lnTo>
                        <a:pt x="4258" y="553"/>
                      </a:lnTo>
                      <a:cubicBezTo>
                        <a:pt x="4586" y="553"/>
                        <a:pt x="5407" y="555"/>
                        <a:pt x="6269" y="555"/>
                      </a:cubicBezTo>
                      <a:cubicBezTo>
                        <a:pt x="7131" y="555"/>
                        <a:pt x="8034" y="553"/>
                        <a:pt x="8526" y="543"/>
                      </a:cubicBezTo>
                      <a:cubicBezTo>
                        <a:pt x="8526" y="450"/>
                        <a:pt x="8526" y="347"/>
                        <a:pt x="8516" y="253"/>
                      </a:cubicBezTo>
                      <a:cubicBezTo>
                        <a:pt x="8516" y="216"/>
                        <a:pt x="8507" y="66"/>
                        <a:pt x="8488" y="1"/>
                      </a:cubicBezTo>
                      <a:close/>
                    </a:path>
                  </a:pathLst>
                </a:custGeom>
                <a:solidFill>
                  <a:srgbClr val="D66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3"/>
                <p:cNvSpPr/>
                <p:nvPr/>
              </p:nvSpPr>
              <p:spPr>
                <a:xfrm>
                  <a:off x="2120151" y="2854571"/>
                  <a:ext cx="18990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" h="387" extrusionOk="0">
                      <a:moveTo>
                        <a:pt x="2892" y="1"/>
                      </a:moveTo>
                      <a:cubicBezTo>
                        <a:pt x="2517" y="10"/>
                        <a:pt x="1666" y="10"/>
                        <a:pt x="1451" y="10"/>
                      </a:cubicBezTo>
                      <a:lnTo>
                        <a:pt x="19" y="10"/>
                      </a:lnTo>
                      <a:cubicBezTo>
                        <a:pt x="0" y="48"/>
                        <a:pt x="0" y="94"/>
                        <a:pt x="0" y="94"/>
                      </a:cubicBezTo>
                      <a:lnTo>
                        <a:pt x="0" y="385"/>
                      </a:lnTo>
                      <a:lnTo>
                        <a:pt x="1451" y="385"/>
                      </a:lnTo>
                      <a:cubicBezTo>
                        <a:pt x="1563" y="385"/>
                        <a:pt x="1844" y="387"/>
                        <a:pt x="2137" y="387"/>
                      </a:cubicBezTo>
                      <a:cubicBezTo>
                        <a:pt x="2431" y="387"/>
                        <a:pt x="2737" y="385"/>
                        <a:pt x="2901" y="375"/>
                      </a:cubicBezTo>
                      <a:lnTo>
                        <a:pt x="2901" y="160"/>
                      </a:lnTo>
                      <a:cubicBezTo>
                        <a:pt x="2901" y="141"/>
                        <a:pt x="2901" y="29"/>
                        <a:pt x="2892" y="1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3"/>
                <p:cNvSpPr/>
                <p:nvPr/>
              </p:nvSpPr>
              <p:spPr>
                <a:xfrm>
                  <a:off x="2241996" y="2911567"/>
                  <a:ext cx="459960" cy="25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95" extrusionOk="0">
                      <a:moveTo>
                        <a:pt x="7000" y="0"/>
                      </a:moveTo>
                      <a:cubicBezTo>
                        <a:pt x="6111" y="19"/>
                        <a:pt x="4034" y="19"/>
                        <a:pt x="3510" y="19"/>
                      </a:cubicBezTo>
                      <a:lnTo>
                        <a:pt x="28" y="19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93"/>
                      </a:lnTo>
                      <a:lnTo>
                        <a:pt x="3519" y="393"/>
                      </a:lnTo>
                      <a:cubicBezTo>
                        <a:pt x="3736" y="393"/>
                        <a:pt x="4214" y="395"/>
                        <a:pt x="4760" y="395"/>
                      </a:cubicBezTo>
                      <a:cubicBezTo>
                        <a:pt x="5578" y="395"/>
                        <a:pt x="6551" y="391"/>
                        <a:pt x="7028" y="374"/>
                      </a:cubicBezTo>
                      <a:lnTo>
                        <a:pt x="7028" y="169"/>
                      </a:lnTo>
                      <a:cubicBezTo>
                        <a:pt x="7019" y="159"/>
                        <a:pt x="7009" y="47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3"/>
                <p:cNvSpPr/>
                <p:nvPr/>
              </p:nvSpPr>
              <p:spPr>
                <a:xfrm>
                  <a:off x="2241996" y="2957439"/>
                  <a:ext cx="270126" cy="25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396" extrusionOk="0">
                      <a:moveTo>
                        <a:pt x="4118" y="1"/>
                      </a:moveTo>
                      <a:cubicBezTo>
                        <a:pt x="3594" y="20"/>
                        <a:pt x="2377" y="20"/>
                        <a:pt x="2068" y="20"/>
                      </a:cubicBezTo>
                      <a:lnTo>
                        <a:pt x="10" y="20"/>
                      </a:lnTo>
                      <a:cubicBezTo>
                        <a:pt x="0" y="48"/>
                        <a:pt x="0" y="95"/>
                        <a:pt x="0" y="95"/>
                      </a:cubicBezTo>
                      <a:lnTo>
                        <a:pt x="0" y="394"/>
                      </a:lnTo>
                      <a:lnTo>
                        <a:pt x="2059" y="394"/>
                      </a:lnTo>
                      <a:cubicBezTo>
                        <a:pt x="2186" y="394"/>
                        <a:pt x="2466" y="396"/>
                        <a:pt x="2786" y="396"/>
                      </a:cubicBezTo>
                      <a:cubicBezTo>
                        <a:pt x="3267" y="396"/>
                        <a:pt x="3837" y="392"/>
                        <a:pt x="4118" y="375"/>
                      </a:cubicBezTo>
                      <a:lnTo>
                        <a:pt x="4118" y="169"/>
                      </a:lnTo>
                      <a:cubicBezTo>
                        <a:pt x="4127" y="160"/>
                        <a:pt x="4127" y="48"/>
                        <a:pt x="4118" y="1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3"/>
                <p:cNvSpPr/>
                <p:nvPr/>
              </p:nvSpPr>
              <p:spPr>
                <a:xfrm>
                  <a:off x="2241407" y="3003376"/>
                  <a:ext cx="383398" cy="25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9" h="396" extrusionOk="0">
                      <a:moveTo>
                        <a:pt x="5849" y="1"/>
                      </a:moveTo>
                      <a:cubicBezTo>
                        <a:pt x="5100" y="20"/>
                        <a:pt x="3378" y="20"/>
                        <a:pt x="2938" y="20"/>
                      </a:cubicBezTo>
                      <a:lnTo>
                        <a:pt x="19" y="20"/>
                      </a:lnTo>
                      <a:cubicBezTo>
                        <a:pt x="0" y="48"/>
                        <a:pt x="9" y="94"/>
                        <a:pt x="9" y="94"/>
                      </a:cubicBezTo>
                      <a:lnTo>
                        <a:pt x="9" y="394"/>
                      </a:lnTo>
                      <a:lnTo>
                        <a:pt x="2938" y="394"/>
                      </a:lnTo>
                      <a:cubicBezTo>
                        <a:pt x="3114" y="394"/>
                        <a:pt x="3510" y="395"/>
                        <a:pt x="3965" y="395"/>
                      </a:cubicBezTo>
                      <a:cubicBezTo>
                        <a:pt x="4646" y="395"/>
                        <a:pt x="5459" y="392"/>
                        <a:pt x="5858" y="375"/>
                      </a:cubicBezTo>
                      <a:lnTo>
                        <a:pt x="5858" y="169"/>
                      </a:lnTo>
                      <a:cubicBezTo>
                        <a:pt x="5858" y="160"/>
                        <a:pt x="5858" y="48"/>
                        <a:pt x="58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3"/>
                <p:cNvSpPr/>
                <p:nvPr/>
              </p:nvSpPr>
              <p:spPr>
                <a:xfrm>
                  <a:off x="2241996" y="3050556"/>
                  <a:ext cx="45996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87" extrusionOk="0">
                      <a:moveTo>
                        <a:pt x="7000" y="0"/>
                      </a:moveTo>
                      <a:cubicBezTo>
                        <a:pt x="6111" y="10"/>
                        <a:pt x="4034" y="10"/>
                        <a:pt x="3510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519" y="384"/>
                      </a:lnTo>
                      <a:cubicBezTo>
                        <a:pt x="3790" y="384"/>
                        <a:pt x="4469" y="386"/>
                        <a:pt x="5179" y="386"/>
                      </a:cubicBezTo>
                      <a:cubicBezTo>
                        <a:pt x="5889" y="386"/>
                        <a:pt x="6630" y="384"/>
                        <a:pt x="7028" y="375"/>
                      </a:cubicBezTo>
                      <a:lnTo>
                        <a:pt x="7028" y="159"/>
                      </a:lnTo>
                      <a:cubicBezTo>
                        <a:pt x="7019" y="141"/>
                        <a:pt x="7009" y="28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3"/>
                <p:cNvSpPr/>
                <p:nvPr/>
              </p:nvSpPr>
              <p:spPr>
                <a:xfrm>
                  <a:off x="2241407" y="3096493"/>
                  <a:ext cx="380912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1" h="387" extrusionOk="0">
                      <a:moveTo>
                        <a:pt x="5802" y="0"/>
                      </a:moveTo>
                      <a:cubicBezTo>
                        <a:pt x="5063" y="10"/>
                        <a:pt x="3360" y="10"/>
                        <a:pt x="2910" y="10"/>
                      </a:cubicBezTo>
                      <a:lnTo>
                        <a:pt x="19" y="10"/>
                      </a:lnTo>
                      <a:cubicBezTo>
                        <a:pt x="0" y="47"/>
                        <a:pt x="9" y="94"/>
                        <a:pt x="9" y="94"/>
                      </a:cubicBezTo>
                      <a:lnTo>
                        <a:pt x="9" y="384"/>
                      </a:lnTo>
                      <a:lnTo>
                        <a:pt x="2910" y="384"/>
                      </a:lnTo>
                      <a:cubicBezTo>
                        <a:pt x="3135" y="384"/>
                        <a:pt x="3696" y="386"/>
                        <a:pt x="4284" y="386"/>
                      </a:cubicBezTo>
                      <a:cubicBezTo>
                        <a:pt x="4871" y="386"/>
                        <a:pt x="5484" y="384"/>
                        <a:pt x="5811" y="375"/>
                      </a:cubicBezTo>
                      <a:lnTo>
                        <a:pt x="5811" y="159"/>
                      </a:lnTo>
                      <a:cubicBezTo>
                        <a:pt x="5821" y="141"/>
                        <a:pt x="5811" y="28"/>
                        <a:pt x="5802" y="0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3"/>
                <p:cNvSpPr/>
                <p:nvPr/>
              </p:nvSpPr>
              <p:spPr>
                <a:xfrm>
                  <a:off x="2120151" y="3188302"/>
                  <a:ext cx="18990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" h="387" extrusionOk="0">
                      <a:moveTo>
                        <a:pt x="2892" y="1"/>
                      </a:moveTo>
                      <a:cubicBezTo>
                        <a:pt x="2517" y="10"/>
                        <a:pt x="1666" y="10"/>
                        <a:pt x="1451" y="10"/>
                      </a:cubicBezTo>
                      <a:lnTo>
                        <a:pt x="19" y="10"/>
                      </a:lnTo>
                      <a:cubicBezTo>
                        <a:pt x="0" y="48"/>
                        <a:pt x="0" y="94"/>
                        <a:pt x="0" y="94"/>
                      </a:cubicBezTo>
                      <a:lnTo>
                        <a:pt x="0" y="385"/>
                      </a:lnTo>
                      <a:lnTo>
                        <a:pt x="1451" y="385"/>
                      </a:lnTo>
                      <a:cubicBezTo>
                        <a:pt x="1563" y="385"/>
                        <a:pt x="1844" y="387"/>
                        <a:pt x="2137" y="387"/>
                      </a:cubicBezTo>
                      <a:cubicBezTo>
                        <a:pt x="2431" y="387"/>
                        <a:pt x="2737" y="385"/>
                        <a:pt x="2901" y="375"/>
                      </a:cubicBezTo>
                      <a:lnTo>
                        <a:pt x="2901" y="160"/>
                      </a:lnTo>
                      <a:cubicBezTo>
                        <a:pt x="2901" y="151"/>
                        <a:pt x="2901" y="48"/>
                        <a:pt x="2892" y="1"/>
                      </a:cubicBezTo>
                      <a:close/>
                    </a:path>
                  </a:pathLst>
                </a:custGeom>
                <a:solidFill>
                  <a:srgbClr val="FFD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3"/>
                <p:cNvSpPr/>
                <p:nvPr/>
              </p:nvSpPr>
              <p:spPr>
                <a:xfrm>
                  <a:off x="2333216" y="3188302"/>
                  <a:ext cx="108495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387" extrusionOk="0">
                      <a:moveTo>
                        <a:pt x="1648" y="1"/>
                      </a:moveTo>
                      <a:cubicBezTo>
                        <a:pt x="1442" y="10"/>
                        <a:pt x="946" y="10"/>
                        <a:pt x="834" y="10"/>
                      </a:cubicBezTo>
                      <a:lnTo>
                        <a:pt x="1" y="10"/>
                      </a:lnTo>
                      <a:lnTo>
                        <a:pt x="1" y="94"/>
                      </a:lnTo>
                      <a:lnTo>
                        <a:pt x="1" y="385"/>
                      </a:lnTo>
                      <a:lnTo>
                        <a:pt x="834" y="385"/>
                      </a:lnTo>
                      <a:cubicBezTo>
                        <a:pt x="894" y="385"/>
                        <a:pt x="1053" y="387"/>
                        <a:pt x="1221" y="387"/>
                      </a:cubicBezTo>
                      <a:cubicBezTo>
                        <a:pt x="1388" y="387"/>
                        <a:pt x="1563" y="385"/>
                        <a:pt x="1657" y="375"/>
                      </a:cubicBezTo>
                      <a:lnTo>
                        <a:pt x="1657" y="160"/>
                      </a:lnTo>
                      <a:cubicBezTo>
                        <a:pt x="1657" y="151"/>
                        <a:pt x="1648" y="48"/>
                        <a:pt x="1648" y="1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3"/>
                <p:cNvSpPr/>
                <p:nvPr/>
              </p:nvSpPr>
              <p:spPr>
                <a:xfrm>
                  <a:off x="2241996" y="3245298"/>
                  <a:ext cx="459960" cy="25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95" extrusionOk="0">
                      <a:moveTo>
                        <a:pt x="7000" y="0"/>
                      </a:moveTo>
                      <a:cubicBezTo>
                        <a:pt x="6111" y="19"/>
                        <a:pt x="4034" y="19"/>
                        <a:pt x="3510" y="19"/>
                      </a:cubicBezTo>
                      <a:lnTo>
                        <a:pt x="28" y="19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93"/>
                      </a:lnTo>
                      <a:lnTo>
                        <a:pt x="3519" y="393"/>
                      </a:lnTo>
                      <a:cubicBezTo>
                        <a:pt x="3736" y="393"/>
                        <a:pt x="4214" y="395"/>
                        <a:pt x="4760" y="395"/>
                      </a:cubicBezTo>
                      <a:cubicBezTo>
                        <a:pt x="5578" y="395"/>
                        <a:pt x="6551" y="391"/>
                        <a:pt x="7028" y="374"/>
                      </a:cubicBezTo>
                      <a:lnTo>
                        <a:pt x="7028" y="169"/>
                      </a:lnTo>
                      <a:cubicBezTo>
                        <a:pt x="7019" y="159"/>
                        <a:pt x="7009" y="47"/>
                        <a:pt x="70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3"/>
                <p:cNvSpPr/>
                <p:nvPr/>
              </p:nvSpPr>
              <p:spPr>
                <a:xfrm>
                  <a:off x="2241996" y="3292413"/>
                  <a:ext cx="430513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9" h="387" extrusionOk="0">
                      <a:moveTo>
                        <a:pt x="6551" y="1"/>
                      </a:moveTo>
                      <a:cubicBezTo>
                        <a:pt x="5718" y="10"/>
                        <a:pt x="3781" y="10"/>
                        <a:pt x="3285" y="10"/>
                      </a:cubicBezTo>
                      <a:lnTo>
                        <a:pt x="28" y="10"/>
                      </a:lnTo>
                      <a:cubicBezTo>
                        <a:pt x="0" y="48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285" y="384"/>
                      </a:lnTo>
                      <a:cubicBezTo>
                        <a:pt x="3538" y="384"/>
                        <a:pt x="4174" y="387"/>
                        <a:pt x="4841" y="387"/>
                      </a:cubicBezTo>
                      <a:cubicBezTo>
                        <a:pt x="5507" y="387"/>
                        <a:pt x="6205" y="384"/>
                        <a:pt x="6579" y="375"/>
                      </a:cubicBezTo>
                      <a:lnTo>
                        <a:pt x="6579" y="160"/>
                      </a:lnTo>
                      <a:cubicBezTo>
                        <a:pt x="6560" y="141"/>
                        <a:pt x="6560" y="29"/>
                        <a:pt x="65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3"/>
                <p:cNvSpPr/>
                <p:nvPr/>
              </p:nvSpPr>
              <p:spPr>
                <a:xfrm>
                  <a:off x="2241996" y="3338350"/>
                  <a:ext cx="431168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9" h="387" extrusionOk="0">
                      <a:moveTo>
                        <a:pt x="6560" y="1"/>
                      </a:moveTo>
                      <a:cubicBezTo>
                        <a:pt x="5718" y="10"/>
                        <a:pt x="3790" y="10"/>
                        <a:pt x="3285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304" y="384"/>
                      </a:lnTo>
                      <a:cubicBezTo>
                        <a:pt x="3552" y="384"/>
                        <a:pt x="4186" y="387"/>
                        <a:pt x="4851" y="387"/>
                      </a:cubicBezTo>
                      <a:cubicBezTo>
                        <a:pt x="5517" y="387"/>
                        <a:pt x="6214" y="384"/>
                        <a:pt x="6588" y="375"/>
                      </a:cubicBezTo>
                      <a:lnTo>
                        <a:pt x="6588" y="160"/>
                      </a:lnTo>
                      <a:cubicBezTo>
                        <a:pt x="6579" y="141"/>
                        <a:pt x="6579" y="29"/>
                        <a:pt x="656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3"/>
                <p:cNvSpPr/>
                <p:nvPr/>
              </p:nvSpPr>
              <p:spPr>
                <a:xfrm>
                  <a:off x="2241996" y="3384287"/>
                  <a:ext cx="459960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9" h="387" extrusionOk="0">
                      <a:moveTo>
                        <a:pt x="7000" y="0"/>
                      </a:moveTo>
                      <a:cubicBezTo>
                        <a:pt x="6111" y="10"/>
                        <a:pt x="4034" y="10"/>
                        <a:pt x="3510" y="10"/>
                      </a:cubicBezTo>
                      <a:lnTo>
                        <a:pt x="28" y="10"/>
                      </a:lnTo>
                      <a:cubicBezTo>
                        <a:pt x="0" y="47"/>
                        <a:pt x="10" y="94"/>
                        <a:pt x="10" y="94"/>
                      </a:cubicBezTo>
                      <a:lnTo>
                        <a:pt x="10" y="384"/>
                      </a:lnTo>
                      <a:lnTo>
                        <a:pt x="3519" y="384"/>
                      </a:lnTo>
                      <a:cubicBezTo>
                        <a:pt x="3790" y="384"/>
                        <a:pt x="4469" y="386"/>
                        <a:pt x="5179" y="386"/>
                      </a:cubicBezTo>
                      <a:cubicBezTo>
                        <a:pt x="5889" y="386"/>
                        <a:pt x="6630" y="384"/>
                        <a:pt x="7028" y="375"/>
                      </a:cubicBezTo>
                      <a:lnTo>
                        <a:pt x="7028" y="159"/>
                      </a:lnTo>
                      <a:cubicBezTo>
                        <a:pt x="7019" y="141"/>
                        <a:pt x="7009" y="28"/>
                        <a:pt x="7000" y="0"/>
                      </a:cubicBezTo>
                      <a:close/>
                    </a:path>
                  </a:pathLst>
                </a:custGeom>
                <a:solidFill>
                  <a:srgbClr val="799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3"/>
                <p:cNvSpPr/>
                <p:nvPr/>
              </p:nvSpPr>
              <p:spPr>
                <a:xfrm>
                  <a:off x="2241407" y="3430225"/>
                  <a:ext cx="380912" cy="2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1" h="387" extrusionOk="0">
                      <a:moveTo>
                        <a:pt x="5802" y="0"/>
                      </a:moveTo>
                      <a:cubicBezTo>
                        <a:pt x="5063" y="10"/>
                        <a:pt x="3360" y="10"/>
                        <a:pt x="2910" y="10"/>
                      </a:cubicBezTo>
                      <a:lnTo>
                        <a:pt x="19" y="10"/>
                      </a:lnTo>
                      <a:cubicBezTo>
                        <a:pt x="0" y="47"/>
                        <a:pt x="9" y="94"/>
                        <a:pt x="9" y="94"/>
                      </a:cubicBezTo>
                      <a:lnTo>
                        <a:pt x="9" y="384"/>
                      </a:lnTo>
                      <a:lnTo>
                        <a:pt x="2910" y="384"/>
                      </a:lnTo>
                      <a:cubicBezTo>
                        <a:pt x="3135" y="384"/>
                        <a:pt x="3696" y="386"/>
                        <a:pt x="4284" y="386"/>
                      </a:cubicBezTo>
                      <a:cubicBezTo>
                        <a:pt x="4871" y="386"/>
                        <a:pt x="5484" y="384"/>
                        <a:pt x="5811" y="375"/>
                      </a:cubicBezTo>
                      <a:lnTo>
                        <a:pt x="5811" y="159"/>
                      </a:lnTo>
                      <a:cubicBezTo>
                        <a:pt x="5821" y="150"/>
                        <a:pt x="5811" y="47"/>
                        <a:pt x="580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1" name="Google Shape;511;p33"/>
            <p:cNvGrpSpPr/>
            <p:nvPr/>
          </p:nvGrpSpPr>
          <p:grpSpPr>
            <a:xfrm>
              <a:off x="1065928" y="1227906"/>
              <a:ext cx="1253465" cy="1143438"/>
              <a:chOff x="1796208" y="1379282"/>
              <a:chExt cx="1022068" cy="932354"/>
            </a:xfrm>
          </p:grpSpPr>
          <p:sp>
            <p:nvSpPr>
              <p:cNvPr id="512" name="Google Shape;512;p33"/>
              <p:cNvSpPr/>
              <p:nvPr/>
            </p:nvSpPr>
            <p:spPr>
              <a:xfrm>
                <a:off x="1796862" y="1379282"/>
                <a:ext cx="1021414" cy="932354"/>
              </a:xfrm>
              <a:custGeom>
                <a:avLst/>
                <a:gdLst/>
                <a:ahLst/>
                <a:cxnLst/>
                <a:rect l="l" t="t" r="r" b="b"/>
                <a:pathLst>
                  <a:path w="15609" h="14248" extrusionOk="0">
                    <a:moveTo>
                      <a:pt x="13423" y="0"/>
                    </a:moveTo>
                    <a:cubicBezTo>
                      <a:pt x="11702" y="0"/>
                      <a:pt x="9363" y="24"/>
                      <a:pt x="8202" y="24"/>
                    </a:cubicBezTo>
                    <a:cubicBezTo>
                      <a:pt x="7994" y="24"/>
                      <a:pt x="7824" y="23"/>
                      <a:pt x="7702" y="22"/>
                    </a:cubicBezTo>
                    <a:cubicBezTo>
                      <a:pt x="7588" y="21"/>
                      <a:pt x="7432" y="20"/>
                      <a:pt x="7244" y="20"/>
                    </a:cubicBezTo>
                    <a:cubicBezTo>
                      <a:pt x="5364" y="20"/>
                      <a:pt x="203" y="59"/>
                      <a:pt x="168" y="59"/>
                    </a:cubicBezTo>
                    <a:cubicBezTo>
                      <a:pt x="0" y="59"/>
                      <a:pt x="28" y="387"/>
                      <a:pt x="28" y="387"/>
                    </a:cubicBezTo>
                    <a:cubicBezTo>
                      <a:pt x="28" y="433"/>
                      <a:pt x="19" y="9604"/>
                      <a:pt x="28" y="14199"/>
                    </a:cubicBezTo>
                    <a:cubicBezTo>
                      <a:pt x="52" y="14240"/>
                      <a:pt x="1133" y="14248"/>
                      <a:pt x="2237" y="14248"/>
                    </a:cubicBezTo>
                    <a:cubicBezTo>
                      <a:pt x="2868" y="14248"/>
                      <a:pt x="3506" y="14245"/>
                      <a:pt x="3958" y="14245"/>
                    </a:cubicBezTo>
                    <a:cubicBezTo>
                      <a:pt x="5240" y="14245"/>
                      <a:pt x="6513" y="14236"/>
                      <a:pt x="7804" y="14236"/>
                    </a:cubicBezTo>
                    <a:cubicBezTo>
                      <a:pt x="8310" y="14236"/>
                      <a:pt x="9526" y="14242"/>
                      <a:pt x="10844" y="14242"/>
                    </a:cubicBezTo>
                    <a:cubicBezTo>
                      <a:pt x="12820" y="14242"/>
                      <a:pt x="15023" y="14229"/>
                      <a:pt x="15394" y="14161"/>
                    </a:cubicBezTo>
                    <a:cubicBezTo>
                      <a:pt x="15422" y="14161"/>
                      <a:pt x="15431" y="14152"/>
                      <a:pt x="15440" y="14143"/>
                    </a:cubicBezTo>
                    <a:cubicBezTo>
                      <a:pt x="15497" y="14133"/>
                      <a:pt x="15543" y="14105"/>
                      <a:pt x="15581" y="14068"/>
                    </a:cubicBezTo>
                    <a:cubicBezTo>
                      <a:pt x="15609" y="11906"/>
                      <a:pt x="15609" y="9754"/>
                      <a:pt x="15590" y="7611"/>
                    </a:cubicBezTo>
                    <a:cubicBezTo>
                      <a:pt x="15571" y="5983"/>
                      <a:pt x="15581" y="4345"/>
                      <a:pt x="15609" y="2707"/>
                    </a:cubicBezTo>
                    <a:lnTo>
                      <a:pt x="15571" y="630"/>
                    </a:lnTo>
                    <a:cubicBezTo>
                      <a:pt x="15571" y="564"/>
                      <a:pt x="15553" y="96"/>
                      <a:pt x="15515" y="50"/>
                    </a:cubicBezTo>
                    <a:cubicBezTo>
                      <a:pt x="15501" y="12"/>
                      <a:pt x="14608" y="0"/>
                      <a:pt x="13423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2117702" y="1712359"/>
                <a:ext cx="700574" cy="599146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9156" extrusionOk="0">
                    <a:moveTo>
                      <a:pt x="7589" y="1"/>
                    </a:moveTo>
                    <a:cubicBezTo>
                      <a:pt x="6972" y="1"/>
                      <a:pt x="6384" y="20"/>
                      <a:pt x="6326" y="69"/>
                    </a:cubicBezTo>
                    <a:cubicBezTo>
                      <a:pt x="6233" y="135"/>
                      <a:pt x="5840" y="1753"/>
                      <a:pt x="5671" y="2455"/>
                    </a:cubicBezTo>
                    <a:cubicBezTo>
                      <a:pt x="5007" y="2727"/>
                      <a:pt x="4408" y="3110"/>
                      <a:pt x="3884" y="3588"/>
                    </a:cubicBezTo>
                    <a:cubicBezTo>
                      <a:pt x="3306" y="3416"/>
                      <a:pt x="1656" y="2931"/>
                      <a:pt x="1424" y="2931"/>
                    </a:cubicBezTo>
                    <a:cubicBezTo>
                      <a:pt x="1415" y="2931"/>
                      <a:pt x="1409" y="2931"/>
                      <a:pt x="1404" y="2933"/>
                    </a:cubicBezTo>
                    <a:cubicBezTo>
                      <a:pt x="1254" y="2970"/>
                      <a:pt x="94" y="5094"/>
                      <a:pt x="47" y="5300"/>
                    </a:cubicBezTo>
                    <a:cubicBezTo>
                      <a:pt x="1" y="5497"/>
                      <a:pt x="908" y="6114"/>
                      <a:pt x="1180" y="6395"/>
                    </a:cubicBezTo>
                    <a:cubicBezTo>
                      <a:pt x="1320" y="6535"/>
                      <a:pt x="1629" y="6853"/>
                      <a:pt x="1919" y="7134"/>
                    </a:cubicBezTo>
                    <a:cubicBezTo>
                      <a:pt x="1900" y="7284"/>
                      <a:pt x="1872" y="7452"/>
                      <a:pt x="1863" y="7611"/>
                    </a:cubicBezTo>
                    <a:cubicBezTo>
                      <a:pt x="1816" y="8107"/>
                      <a:pt x="1844" y="8603"/>
                      <a:pt x="1928" y="9090"/>
                    </a:cubicBezTo>
                    <a:lnTo>
                      <a:pt x="1863" y="9155"/>
                    </a:lnTo>
                    <a:lnTo>
                      <a:pt x="5203" y="9155"/>
                    </a:lnTo>
                    <a:cubicBezTo>
                      <a:pt x="4876" y="8351"/>
                      <a:pt x="4951" y="7406"/>
                      <a:pt x="5428" y="6629"/>
                    </a:cubicBezTo>
                    <a:cubicBezTo>
                      <a:pt x="5935" y="5822"/>
                      <a:pt x="6845" y="5359"/>
                      <a:pt x="7780" y="5359"/>
                    </a:cubicBezTo>
                    <a:cubicBezTo>
                      <a:pt x="8070" y="5359"/>
                      <a:pt x="8363" y="5403"/>
                      <a:pt x="8647" y="5497"/>
                    </a:cubicBezTo>
                    <a:cubicBezTo>
                      <a:pt x="9817" y="5880"/>
                      <a:pt x="10603" y="7097"/>
                      <a:pt x="10509" y="8313"/>
                    </a:cubicBezTo>
                    <a:cubicBezTo>
                      <a:pt x="10481" y="8585"/>
                      <a:pt x="10425" y="8847"/>
                      <a:pt x="10322" y="9099"/>
                    </a:cubicBezTo>
                    <a:cubicBezTo>
                      <a:pt x="10388" y="9099"/>
                      <a:pt x="10444" y="9090"/>
                      <a:pt x="10491" y="9090"/>
                    </a:cubicBezTo>
                    <a:cubicBezTo>
                      <a:pt x="10519" y="9090"/>
                      <a:pt x="10528" y="9071"/>
                      <a:pt x="10537" y="9062"/>
                    </a:cubicBezTo>
                    <a:cubicBezTo>
                      <a:pt x="10603" y="9053"/>
                      <a:pt x="10650" y="9024"/>
                      <a:pt x="10678" y="8996"/>
                    </a:cubicBezTo>
                    <a:cubicBezTo>
                      <a:pt x="10706" y="6947"/>
                      <a:pt x="10706" y="4888"/>
                      <a:pt x="10697" y="2848"/>
                    </a:cubicBezTo>
                    <a:lnTo>
                      <a:pt x="10519" y="2745"/>
                    </a:lnTo>
                    <a:cubicBezTo>
                      <a:pt x="10275" y="2605"/>
                      <a:pt x="10004" y="2493"/>
                      <a:pt x="9733" y="2380"/>
                    </a:cubicBezTo>
                    <a:cubicBezTo>
                      <a:pt x="9555" y="1819"/>
                      <a:pt x="9312" y="1061"/>
                      <a:pt x="9274" y="977"/>
                    </a:cubicBezTo>
                    <a:cubicBezTo>
                      <a:pt x="9227" y="855"/>
                      <a:pt x="9162" y="116"/>
                      <a:pt x="9059" y="60"/>
                    </a:cubicBezTo>
                    <a:cubicBezTo>
                      <a:pt x="9000" y="25"/>
                      <a:pt x="8277" y="1"/>
                      <a:pt x="7589" y="1"/>
                    </a:cubicBezTo>
                    <a:close/>
                  </a:path>
                </a:pathLst>
              </a:custGeom>
              <a:solidFill>
                <a:srgbClr val="EB99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3"/>
              <p:cNvSpPr/>
              <p:nvPr/>
            </p:nvSpPr>
            <p:spPr>
              <a:xfrm>
                <a:off x="1798694" y="1380657"/>
                <a:ext cx="600127" cy="629640"/>
              </a:xfrm>
              <a:custGeom>
                <a:avLst/>
                <a:gdLst/>
                <a:ahLst/>
                <a:cxnLst/>
                <a:rect l="l" t="t" r="r" b="b"/>
                <a:pathLst>
                  <a:path w="9171" h="9622" extrusionOk="0">
                    <a:moveTo>
                      <a:pt x="7290" y="1"/>
                    </a:moveTo>
                    <a:cubicBezTo>
                      <a:pt x="6513" y="1"/>
                      <a:pt x="5109" y="1"/>
                      <a:pt x="3753" y="19"/>
                    </a:cubicBezTo>
                    <a:cubicBezTo>
                      <a:pt x="3949" y="450"/>
                      <a:pt x="4043" y="927"/>
                      <a:pt x="3996" y="1404"/>
                    </a:cubicBezTo>
                    <a:cubicBezTo>
                      <a:pt x="3930" y="2246"/>
                      <a:pt x="3425" y="3089"/>
                      <a:pt x="2714" y="3575"/>
                    </a:cubicBezTo>
                    <a:cubicBezTo>
                      <a:pt x="2307" y="3938"/>
                      <a:pt x="1658" y="4091"/>
                      <a:pt x="1122" y="4091"/>
                    </a:cubicBezTo>
                    <a:cubicBezTo>
                      <a:pt x="1091" y="4091"/>
                      <a:pt x="1060" y="4091"/>
                      <a:pt x="1029" y="4090"/>
                    </a:cubicBezTo>
                    <a:cubicBezTo>
                      <a:pt x="665" y="4071"/>
                      <a:pt x="328" y="3996"/>
                      <a:pt x="0" y="3856"/>
                    </a:cubicBezTo>
                    <a:lnTo>
                      <a:pt x="0" y="9611"/>
                    </a:lnTo>
                    <a:cubicBezTo>
                      <a:pt x="47" y="9611"/>
                      <a:pt x="66" y="9592"/>
                      <a:pt x="66" y="9592"/>
                    </a:cubicBezTo>
                    <a:cubicBezTo>
                      <a:pt x="66" y="9592"/>
                      <a:pt x="1097" y="9621"/>
                      <a:pt x="1804" y="9621"/>
                    </a:cubicBezTo>
                    <a:cubicBezTo>
                      <a:pt x="2158" y="9621"/>
                      <a:pt x="2430" y="9614"/>
                      <a:pt x="2452" y="9592"/>
                    </a:cubicBezTo>
                    <a:cubicBezTo>
                      <a:pt x="2517" y="9527"/>
                      <a:pt x="2564" y="9546"/>
                      <a:pt x="2592" y="9443"/>
                    </a:cubicBezTo>
                    <a:cubicBezTo>
                      <a:pt x="2630" y="9349"/>
                      <a:pt x="3098" y="7627"/>
                      <a:pt x="3172" y="7197"/>
                    </a:cubicBezTo>
                    <a:cubicBezTo>
                      <a:pt x="3940" y="6963"/>
                      <a:pt x="4651" y="6579"/>
                      <a:pt x="5231" y="6055"/>
                    </a:cubicBezTo>
                    <a:cubicBezTo>
                      <a:pt x="6004" y="6257"/>
                      <a:pt x="7469" y="6640"/>
                      <a:pt x="7670" y="6640"/>
                    </a:cubicBezTo>
                    <a:cubicBezTo>
                      <a:pt x="7683" y="6640"/>
                      <a:pt x="7691" y="6639"/>
                      <a:pt x="7692" y="6635"/>
                    </a:cubicBezTo>
                    <a:cubicBezTo>
                      <a:pt x="7739" y="6551"/>
                      <a:pt x="7870" y="6336"/>
                      <a:pt x="7870" y="6336"/>
                    </a:cubicBezTo>
                    <a:cubicBezTo>
                      <a:pt x="7870" y="6336"/>
                      <a:pt x="9171" y="4249"/>
                      <a:pt x="9115" y="4165"/>
                    </a:cubicBezTo>
                    <a:cubicBezTo>
                      <a:pt x="9068" y="4090"/>
                      <a:pt x="8890" y="3903"/>
                      <a:pt x="8890" y="3903"/>
                    </a:cubicBezTo>
                    <a:lnTo>
                      <a:pt x="7262" y="2377"/>
                    </a:lnTo>
                    <a:cubicBezTo>
                      <a:pt x="7393" y="1629"/>
                      <a:pt x="7337" y="880"/>
                      <a:pt x="7159" y="141"/>
                    </a:cubicBezTo>
                    <a:cubicBezTo>
                      <a:pt x="7206" y="94"/>
                      <a:pt x="7252" y="47"/>
                      <a:pt x="7290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3"/>
              <p:cNvSpPr/>
              <p:nvPr/>
            </p:nvSpPr>
            <p:spPr>
              <a:xfrm>
                <a:off x="1796208" y="1379937"/>
                <a:ext cx="1020236" cy="115890"/>
              </a:xfrm>
              <a:custGeom>
                <a:avLst/>
                <a:gdLst/>
                <a:ahLst/>
                <a:cxnLst/>
                <a:rect l="l" t="t" r="r" b="b"/>
                <a:pathLst>
                  <a:path w="15591" h="1771" extrusionOk="0">
                    <a:moveTo>
                      <a:pt x="13493" y="0"/>
                    </a:moveTo>
                    <a:cubicBezTo>
                      <a:pt x="11615" y="0"/>
                      <a:pt x="8958" y="31"/>
                      <a:pt x="7917" y="31"/>
                    </a:cubicBezTo>
                    <a:cubicBezTo>
                      <a:pt x="7831" y="31"/>
                      <a:pt x="7756" y="31"/>
                      <a:pt x="7693" y="30"/>
                    </a:cubicBezTo>
                    <a:cubicBezTo>
                      <a:pt x="7485" y="27"/>
                      <a:pt x="7139" y="26"/>
                      <a:pt x="6705" y="26"/>
                    </a:cubicBezTo>
                    <a:cubicBezTo>
                      <a:pt x="4537" y="26"/>
                      <a:pt x="191" y="58"/>
                      <a:pt x="160" y="58"/>
                    </a:cubicBezTo>
                    <a:cubicBezTo>
                      <a:pt x="1" y="58"/>
                      <a:pt x="29" y="386"/>
                      <a:pt x="29" y="386"/>
                    </a:cubicBezTo>
                    <a:lnTo>
                      <a:pt x="29" y="1761"/>
                    </a:lnTo>
                    <a:cubicBezTo>
                      <a:pt x="880" y="1771"/>
                      <a:pt x="2752" y="1771"/>
                      <a:pt x="3753" y="1771"/>
                    </a:cubicBezTo>
                    <a:cubicBezTo>
                      <a:pt x="5110" y="1771"/>
                      <a:pt x="6458" y="1761"/>
                      <a:pt x="7805" y="1761"/>
                    </a:cubicBezTo>
                    <a:cubicBezTo>
                      <a:pt x="8254" y="1761"/>
                      <a:pt x="9242" y="1764"/>
                      <a:pt x="10376" y="1764"/>
                    </a:cubicBezTo>
                    <a:cubicBezTo>
                      <a:pt x="12362" y="1764"/>
                      <a:pt x="14799" y="1756"/>
                      <a:pt x="15591" y="1715"/>
                    </a:cubicBezTo>
                    <a:cubicBezTo>
                      <a:pt x="15591" y="1350"/>
                      <a:pt x="15581" y="994"/>
                      <a:pt x="15572" y="639"/>
                    </a:cubicBezTo>
                    <a:cubicBezTo>
                      <a:pt x="15572" y="564"/>
                      <a:pt x="15544" y="96"/>
                      <a:pt x="15516" y="49"/>
                    </a:cubicBezTo>
                    <a:cubicBezTo>
                      <a:pt x="15502" y="12"/>
                      <a:pt x="14644" y="0"/>
                      <a:pt x="13493" y="0"/>
                    </a:cubicBezTo>
                    <a:close/>
                  </a:path>
                </a:pathLst>
              </a:custGeom>
              <a:solidFill>
                <a:srgbClr val="B34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3"/>
              <p:cNvSpPr/>
              <p:nvPr/>
            </p:nvSpPr>
            <p:spPr>
              <a:xfrm>
                <a:off x="2737984" y="1408206"/>
                <a:ext cx="50321" cy="4862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743" extrusionOk="0">
                    <a:moveTo>
                      <a:pt x="347" y="1"/>
                    </a:moveTo>
                    <a:cubicBezTo>
                      <a:pt x="329" y="10"/>
                      <a:pt x="291" y="10"/>
                      <a:pt x="263" y="29"/>
                    </a:cubicBezTo>
                    <a:cubicBezTo>
                      <a:pt x="216" y="38"/>
                      <a:pt x="188" y="57"/>
                      <a:pt x="151" y="85"/>
                    </a:cubicBezTo>
                    <a:lnTo>
                      <a:pt x="104" y="132"/>
                    </a:lnTo>
                    <a:cubicBezTo>
                      <a:pt x="95" y="150"/>
                      <a:pt x="57" y="207"/>
                      <a:pt x="48" y="225"/>
                    </a:cubicBezTo>
                    <a:cubicBezTo>
                      <a:pt x="1" y="328"/>
                      <a:pt x="10" y="450"/>
                      <a:pt x="66" y="553"/>
                    </a:cubicBezTo>
                    <a:cubicBezTo>
                      <a:pt x="95" y="600"/>
                      <a:pt x="141" y="646"/>
                      <a:pt x="160" y="684"/>
                    </a:cubicBezTo>
                    <a:cubicBezTo>
                      <a:pt x="225" y="723"/>
                      <a:pt x="296" y="742"/>
                      <a:pt x="367" y="742"/>
                    </a:cubicBezTo>
                    <a:cubicBezTo>
                      <a:pt x="500" y="742"/>
                      <a:pt x="629" y="672"/>
                      <a:pt x="703" y="525"/>
                    </a:cubicBezTo>
                    <a:cubicBezTo>
                      <a:pt x="768" y="384"/>
                      <a:pt x="740" y="225"/>
                      <a:pt x="637" y="122"/>
                    </a:cubicBezTo>
                    <a:cubicBezTo>
                      <a:pt x="591" y="57"/>
                      <a:pt x="506" y="10"/>
                      <a:pt x="431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3"/>
              <p:cNvSpPr/>
              <p:nvPr/>
            </p:nvSpPr>
            <p:spPr>
              <a:xfrm>
                <a:off x="2665741" y="1408206"/>
                <a:ext cx="50910" cy="4862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3" extrusionOk="0">
                    <a:moveTo>
                      <a:pt x="356" y="1"/>
                    </a:moveTo>
                    <a:cubicBezTo>
                      <a:pt x="328" y="10"/>
                      <a:pt x="291" y="10"/>
                      <a:pt x="272" y="29"/>
                    </a:cubicBezTo>
                    <a:cubicBezTo>
                      <a:pt x="225" y="38"/>
                      <a:pt x="188" y="57"/>
                      <a:pt x="150" y="85"/>
                    </a:cubicBezTo>
                    <a:lnTo>
                      <a:pt x="104" y="132"/>
                    </a:lnTo>
                    <a:cubicBezTo>
                      <a:pt x="94" y="150"/>
                      <a:pt x="57" y="207"/>
                      <a:pt x="48" y="225"/>
                    </a:cubicBezTo>
                    <a:cubicBezTo>
                      <a:pt x="1" y="328"/>
                      <a:pt x="10" y="450"/>
                      <a:pt x="76" y="553"/>
                    </a:cubicBezTo>
                    <a:cubicBezTo>
                      <a:pt x="94" y="600"/>
                      <a:pt x="141" y="646"/>
                      <a:pt x="169" y="684"/>
                    </a:cubicBezTo>
                    <a:cubicBezTo>
                      <a:pt x="234" y="723"/>
                      <a:pt x="305" y="742"/>
                      <a:pt x="375" y="742"/>
                    </a:cubicBezTo>
                    <a:cubicBezTo>
                      <a:pt x="508" y="742"/>
                      <a:pt x="635" y="672"/>
                      <a:pt x="703" y="525"/>
                    </a:cubicBezTo>
                    <a:cubicBezTo>
                      <a:pt x="777" y="384"/>
                      <a:pt x="749" y="225"/>
                      <a:pt x="646" y="122"/>
                    </a:cubicBezTo>
                    <a:cubicBezTo>
                      <a:pt x="600" y="57"/>
                      <a:pt x="515" y="10"/>
                      <a:pt x="4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2593498" y="1408206"/>
                <a:ext cx="50910" cy="48620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43" extrusionOk="0">
                    <a:moveTo>
                      <a:pt x="356" y="1"/>
                    </a:moveTo>
                    <a:cubicBezTo>
                      <a:pt x="337" y="10"/>
                      <a:pt x="300" y="10"/>
                      <a:pt x="272" y="29"/>
                    </a:cubicBezTo>
                    <a:cubicBezTo>
                      <a:pt x="225" y="38"/>
                      <a:pt x="197" y="57"/>
                      <a:pt x="160" y="85"/>
                    </a:cubicBezTo>
                    <a:lnTo>
                      <a:pt x="113" y="132"/>
                    </a:lnTo>
                    <a:cubicBezTo>
                      <a:pt x="103" y="150"/>
                      <a:pt x="66" y="207"/>
                      <a:pt x="57" y="225"/>
                    </a:cubicBezTo>
                    <a:cubicBezTo>
                      <a:pt x="1" y="328"/>
                      <a:pt x="19" y="450"/>
                      <a:pt x="75" y="553"/>
                    </a:cubicBezTo>
                    <a:cubicBezTo>
                      <a:pt x="103" y="600"/>
                      <a:pt x="150" y="646"/>
                      <a:pt x="169" y="684"/>
                    </a:cubicBezTo>
                    <a:cubicBezTo>
                      <a:pt x="234" y="723"/>
                      <a:pt x="305" y="742"/>
                      <a:pt x="375" y="742"/>
                    </a:cubicBezTo>
                    <a:cubicBezTo>
                      <a:pt x="508" y="742"/>
                      <a:pt x="635" y="672"/>
                      <a:pt x="702" y="525"/>
                    </a:cubicBezTo>
                    <a:cubicBezTo>
                      <a:pt x="777" y="384"/>
                      <a:pt x="749" y="225"/>
                      <a:pt x="646" y="122"/>
                    </a:cubicBezTo>
                    <a:cubicBezTo>
                      <a:pt x="599" y="57"/>
                      <a:pt x="515" y="10"/>
                      <a:pt x="4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15;p82">
            <a:extLst>
              <a:ext uri="{FF2B5EF4-FFF2-40B4-BE49-F238E27FC236}">
                <a16:creationId xmlns:a16="http://schemas.microsoft.com/office/drawing/2014/main" id="{B08BEB03-4A4E-A591-1268-3B58C86A37A8}"/>
              </a:ext>
            </a:extLst>
          </p:cNvPr>
          <p:cNvSpPr/>
          <p:nvPr/>
        </p:nvSpPr>
        <p:spPr>
          <a:xfrm>
            <a:off x="1416209" y="2078550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1" name="Google Shape;531;p35"/>
          <p:cNvSpPr txBox="1">
            <a:spLocks noGrp="1"/>
          </p:cNvSpPr>
          <p:nvPr>
            <p:ph type="title"/>
          </p:nvPr>
        </p:nvSpPr>
        <p:spPr>
          <a:xfrm>
            <a:off x="443283" y="470136"/>
            <a:ext cx="77040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POSED </a:t>
            </a:r>
            <a:r>
              <a:rPr lang="es" dirty="0">
                <a:solidFill>
                  <a:schemeClr val="accent4"/>
                </a:solidFill>
              </a:rPr>
              <a:t>PROBLEM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" name="Google Shape;6452;p59">
            <a:extLst>
              <a:ext uri="{FF2B5EF4-FFF2-40B4-BE49-F238E27FC236}">
                <a16:creationId xmlns:a16="http://schemas.microsoft.com/office/drawing/2014/main" id="{D4FA0618-BFBF-0E9A-2C87-AFE68F298BCF}"/>
              </a:ext>
            </a:extLst>
          </p:cNvPr>
          <p:cNvSpPr/>
          <p:nvPr/>
        </p:nvSpPr>
        <p:spPr>
          <a:xfrm>
            <a:off x="1663627" y="2332433"/>
            <a:ext cx="491563" cy="478634"/>
          </a:xfrm>
          <a:custGeom>
            <a:avLst/>
            <a:gdLst/>
            <a:ahLst/>
            <a:cxnLst/>
            <a:rect l="l" t="t" r="r" b="b"/>
            <a:pathLst>
              <a:path w="11973" h="11698" extrusionOk="0">
                <a:moveTo>
                  <a:pt x="8928" y="1750"/>
                </a:moveTo>
                <a:cubicBezTo>
                  <a:pt x="9192" y="1750"/>
                  <a:pt x="9452" y="1852"/>
                  <a:pt x="9641" y="2057"/>
                </a:cubicBezTo>
                <a:cubicBezTo>
                  <a:pt x="10050" y="2435"/>
                  <a:pt x="10050" y="3096"/>
                  <a:pt x="9641" y="3506"/>
                </a:cubicBezTo>
                <a:cubicBezTo>
                  <a:pt x="9452" y="3695"/>
                  <a:pt x="9192" y="3790"/>
                  <a:pt x="8928" y="3790"/>
                </a:cubicBezTo>
                <a:cubicBezTo>
                  <a:pt x="8664" y="3790"/>
                  <a:pt x="8396" y="3695"/>
                  <a:pt x="8192" y="3506"/>
                </a:cubicBezTo>
                <a:cubicBezTo>
                  <a:pt x="7814" y="3096"/>
                  <a:pt x="7814" y="2435"/>
                  <a:pt x="8192" y="2057"/>
                </a:cubicBezTo>
                <a:cubicBezTo>
                  <a:pt x="8396" y="1852"/>
                  <a:pt x="8664" y="1750"/>
                  <a:pt x="8928" y="1750"/>
                </a:cubicBezTo>
                <a:close/>
                <a:moveTo>
                  <a:pt x="7901" y="1"/>
                </a:moveTo>
                <a:cubicBezTo>
                  <a:pt x="6958" y="1"/>
                  <a:pt x="6010" y="363"/>
                  <a:pt x="5293" y="1080"/>
                </a:cubicBezTo>
                <a:cubicBezTo>
                  <a:pt x="4285" y="2088"/>
                  <a:pt x="3939" y="3569"/>
                  <a:pt x="4380" y="4924"/>
                </a:cubicBezTo>
                <a:lnTo>
                  <a:pt x="126" y="9177"/>
                </a:lnTo>
                <a:cubicBezTo>
                  <a:pt x="32" y="9240"/>
                  <a:pt x="0" y="9334"/>
                  <a:pt x="0" y="9397"/>
                </a:cubicBezTo>
                <a:lnTo>
                  <a:pt x="0" y="11319"/>
                </a:lnTo>
                <a:cubicBezTo>
                  <a:pt x="0" y="11540"/>
                  <a:pt x="158" y="11697"/>
                  <a:pt x="347" y="11697"/>
                </a:cubicBezTo>
                <a:lnTo>
                  <a:pt x="2300" y="11697"/>
                </a:lnTo>
                <a:cubicBezTo>
                  <a:pt x="2363" y="11697"/>
                  <a:pt x="2489" y="11634"/>
                  <a:pt x="2521" y="11571"/>
                </a:cubicBezTo>
                <a:lnTo>
                  <a:pt x="2993" y="11099"/>
                </a:lnTo>
                <a:cubicBezTo>
                  <a:pt x="3088" y="11004"/>
                  <a:pt x="3119" y="10910"/>
                  <a:pt x="3088" y="10815"/>
                </a:cubicBezTo>
                <a:lnTo>
                  <a:pt x="2993" y="10311"/>
                </a:lnTo>
                <a:lnTo>
                  <a:pt x="3718" y="10217"/>
                </a:lnTo>
                <a:cubicBezTo>
                  <a:pt x="3876" y="10217"/>
                  <a:pt x="3970" y="10091"/>
                  <a:pt x="4033" y="9902"/>
                </a:cubicBezTo>
                <a:lnTo>
                  <a:pt x="4096" y="9208"/>
                </a:lnTo>
                <a:lnTo>
                  <a:pt x="4600" y="9271"/>
                </a:lnTo>
                <a:cubicBezTo>
                  <a:pt x="4695" y="9271"/>
                  <a:pt x="4821" y="9271"/>
                  <a:pt x="4884" y="9208"/>
                </a:cubicBezTo>
                <a:cubicBezTo>
                  <a:pt x="4978" y="9114"/>
                  <a:pt x="5010" y="9051"/>
                  <a:pt x="5010" y="8956"/>
                </a:cubicBezTo>
                <a:lnTo>
                  <a:pt x="5010" y="8326"/>
                </a:lnTo>
                <a:lnTo>
                  <a:pt x="5640" y="8326"/>
                </a:lnTo>
                <a:cubicBezTo>
                  <a:pt x="5703" y="8326"/>
                  <a:pt x="5829" y="8295"/>
                  <a:pt x="5860" y="8232"/>
                </a:cubicBezTo>
                <a:lnTo>
                  <a:pt x="6742" y="7350"/>
                </a:lnTo>
                <a:cubicBezTo>
                  <a:pt x="7131" y="7479"/>
                  <a:pt x="7533" y="7543"/>
                  <a:pt x="7931" y="7543"/>
                </a:cubicBezTo>
                <a:cubicBezTo>
                  <a:pt x="8891" y="7543"/>
                  <a:pt x="9833" y="7171"/>
                  <a:pt x="10523" y="6436"/>
                </a:cubicBezTo>
                <a:cubicBezTo>
                  <a:pt x="11972" y="4987"/>
                  <a:pt x="11972" y="2592"/>
                  <a:pt x="10523" y="1143"/>
                </a:cubicBezTo>
                <a:cubicBezTo>
                  <a:pt x="9823" y="379"/>
                  <a:pt x="8865" y="1"/>
                  <a:pt x="7901" y="1"/>
                </a:cubicBezTo>
                <a:close/>
              </a:path>
            </a:pathLst>
          </a:custGeom>
          <a:solidFill>
            <a:srgbClr val="EB99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" name="Google Shape;1115;p82">
            <a:extLst>
              <a:ext uri="{FF2B5EF4-FFF2-40B4-BE49-F238E27FC236}">
                <a16:creationId xmlns:a16="http://schemas.microsoft.com/office/drawing/2014/main" id="{AA13A9B6-18BE-39F8-AFDC-DB2BEDAE4D22}"/>
              </a:ext>
            </a:extLst>
          </p:cNvPr>
          <p:cNvSpPr/>
          <p:nvPr/>
        </p:nvSpPr>
        <p:spPr>
          <a:xfrm>
            <a:off x="6002410" y="2078550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115;p82">
            <a:extLst>
              <a:ext uri="{FF2B5EF4-FFF2-40B4-BE49-F238E27FC236}">
                <a16:creationId xmlns:a16="http://schemas.microsoft.com/office/drawing/2014/main" id="{0C820E6A-099F-16DA-0D0D-CE6EEC73CDD4}"/>
              </a:ext>
            </a:extLst>
          </p:cNvPr>
          <p:cNvSpPr/>
          <p:nvPr/>
        </p:nvSpPr>
        <p:spPr>
          <a:xfrm>
            <a:off x="3708898" y="2078550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449;p33">
            <a:extLst>
              <a:ext uri="{FF2B5EF4-FFF2-40B4-BE49-F238E27FC236}">
                <a16:creationId xmlns:a16="http://schemas.microsoft.com/office/drawing/2014/main" id="{F22524DD-9472-BD27-F084-4076F7BA10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34435" y="3064950"/>
            <a:ext cx="1349946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Security</a:t>
            </a:r>
            <a:endParaRPr dirty="0"/>
          </a:p>
        </p:txBody>
      </p:sp>
      <p:sp>
        <p:nvSpPr>
          <p:cNvPr id="13" name="Google Shape;449;p33">
            <a:extLst>
              <a:ext uri="{FF2B5EF4-FFF2-40B4-BE49-F238E27FC236}">
                <a16:creationId xmlns:a16="http://schemas.microsoft.com/office/drawing/2014/main" id="{7701CF62-8392-5D77-62C2-14018F4E9C2C}"/>
              </a:ext>
            </a:extLst>
          </p:cNvPr>
          <p:cNvSpPr txBox="1">
            <a:spLocks/>
          </p:cNvSpPr>
          <p:nvPr/>
        </p:nvSpPr>
        <p:spPr>
          <a:xfrm>
            <a:off x="3527124" y="3064950"/>
            <a:ext cx="1349946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Cabin"/>
              <a:buChar char="●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ctr">
              <a:spcAft>
                <a:spcPts val="1600"/>
              </a:spcAft>
              <a:buFont typeface="Cabin"/>
              <a:buNone/>
            </a:pPr>
            <a:r>
              <a:rPr lang="en-US" dirty="0"/>
              <a:t>Accessibility</a:t>
            </a:r>
          </a:p>
        </p:txBody>
      </p:sp>
      <p:sp>
        <p:nvSpPr>
          <p:cNvPr id="17" name="Google Shape;449;p33">
            <a:extLst>
              <a:ext uri="{FF2B5EF4-FFF2-40B4-BE49-F238E27FC236}">
                <a16:creationId xmlns:a16="http://schemas.microsoft.com/office/drawing/2014/main" id="{145DCA94-D483-8738-E456-3F7EBC87EFEC}"/>
              </a:ext>
            </a:extLst>
          </p:cNvPr>
          <p:cNvSpPr txBox="1">
            <a:spLocks/>
          </p:cNvSpPr>
          <p:nvPr/>
        </p:nvSpPr>
        <p:spPr>
          <a:xfrm>
            <a:off x="5630663" y="3066189"/>
            <a:ext cx="1729891" cy="8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Cabin"/>
              <a:buChar char="●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ctr">
              <a:spcAft>
                <a:spcPts val="1600"/>
              </a:spcAft>
              <a:buFont typeface="Cabin"/>
              <a:buNone/>
            </a:pPr>
            <a:r>
              <a:rPr lang="en-US" dirty="0"/>
              <a:t>Seamless Communication</a:t>
            </a:r>
          </a:p>
        </p:txBody>
      </p:sp>
      <p:grpSp>
        <p:nvGrpSpPr>
          <p:cNvPr id="18" name="Google Shape;8129;p62">
            <a:extLst>
              <a:ext uri="{FF2B5EF4-FFF2-40B4-BE49-F238E27FC236}">
                <a16:creationId xmlns:a16="http://schemas.microsoft.com/office/drawing/2014/main" id="{2A5B134C-680B-35CD-A714-CC6D3D6B1D5B}"/>
              </a:ext>
            </a:extLst>
          </p:cNvPr>
          <p:cNvGrpSpPr/>
          <p:nvPr/>
        </p:nvGrpSpPr>
        <p:grpSpPr>
          <a:xfrm>
            <a:off x="4018807" y="2310775"/>
            <a:ext cx="477778" cy="500292"/>
            <a:chOff x="-1951475" y="3597450"/>
            <a:chExt cx="295375" cy="291450"/>
          </a:xfrm>
          <a:solidFill>
            <a:srgbClr val="EB9921"/>
          </a:solidFill>
        </p:grpSpPr>
        <p:sp>
          <p:nvSpPr>
            <p:cNvPr id="19" name="Google Shape;8130;p62">
              <a:extLst>
                <a:ext uri="{FF2B5EF4-FFF2-40B4-BE49-F238E27FC236}">
                  <a16:creationId xmlns:a16="http://schemas.microsoft.com/office/drawing/2014/main" id="{1AEC8B9C-5767-7084-092E-66960DE64DA4}"/>
                </a:ext>
              </a:extLst>
            </p:cNvPr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31;p62">
              <a:extLst>
                <a:ext uri="{FF2B5EF4-FFF2-40B4-BE49-F238E27FC236}">
                  <a16:creationId xmlns:a16="http://schemas.microsoft.com/office/drawing/2014/main" id="{7804F2A2-3C6D-56B8-AAFC-43748EF04EC1}"/>
                </a:ext>
              </a:extLst>
            </p:cNvPr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132;p62">
              <a:extLst>
                <a:ext uri="{FF2B5EF4-FFF2-40B4-BE49-F238E27FC236}">
                  <a16:creationId xmlns:a16="http://schemas.microsoft.com/office/drawing/2014/main" id="{ECFD74A8-B228-0E54-F244-0FF9F30817D4}"/>
                </a:ext>
              </a:extLst>
            </p:cNvPr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133;p62">
              <a:extLst>
                <a:ext uri="{FF2B5EF4-FFF2-40B4-BE49-F238E27FC236}">
                  <a16:creationId xmlns:a16="http://schemas.microsoft.com/office/drawing/2014/main" id="{9D359931-22A1-9C84-99D3-4C4CBB2935DC}"/>
                </a:ext>
              </a:extLst>
            </p:cNvPr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8076;p62">
            <a:extLst>
              <a:ext uri="{FF2B5EF4-FFF2-40B4-BE49-F238E27FC236}">
                <a16:creationId xmlns:a16="http://schemas.microsoft.com/office/drawing/2014/main" id="{B1F79446-D3E6-0ADF-C8D0-BB6557208045}"/>
              </a:ext>
            </a:extLst>
          </p:cNvPr>
          <p:cNvGrpSpPr/>
          <p:nvPr/>
        </p:nvGrpSpPr>
        <p:grpSpPr>
          <a:xfrm>
            <a:off x="6248877" y="2309820"/>
            <a:ext cx="493461" cy="523859"/>
            <a:chOff x="-2310650" y="3958175"/>
            <a:chExt cx="293825" cy="291450"/>
          </a:xfrm>
          <a:solidFill>
            <a:srgbClr val="EB9921"/>
          </a:solidFill>
        </p:grpSpPr>
        <p:sp>
          <p:nvSpPr>
            <p:cNvPr id="24" name="Google Shape;8077;p62">
              <a:extLst>
                <a:ext uri="{FF2B5EF4-FFF2-40B4-BE49-F238E27FC236}">
                  <a16:creationId xmlns:a16="http://schemas.microsoft.com/office/drawing/2014/main" id="{DD557BE5-078A-6899-907F-C61A7A4D2608}"/>
                </a:ext>
              </a:extLst>
            </p:cNvPr>
            <p:cNvSpPr/>
            <p:nvPr/>
          </p:nvSpPr>
          <p:spPr>
            <a:xfrm>
              <a:off x="-2310650" y="3958175"/>
              <a:ext cx="185925" cy="118950"/>
            </a:xfrm>
            <a:custGeom>
              <a:avLst/>
              <a:gdLst/>
              <a:ahLst/>
              <a:cxnLst/>
              <a:rect l="l" t="t" r="r" b="b"/>
              <a:pathLst>
                <a:path w="7437" h="4758" extrusionOk="0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78;p62">
              <a:extLst>
                <a:ext uri="{FF2B5EF4-FFF2-40B4-BE49-F238E27FC236}">
                  <a16:creationId xmlns:a16="http://schemas.microsoft.com/office/drawing/2014/main" id="{3808F220-DE0F-4038-149D-2D361B75306C}"/>
                </a:ext>
              </a:extLst>
            </p:cNvPr>
            <p:cNvSpPr/>
            <p:nvPr/>
          </p:nvSpPr>
          <p:spPr>
            <a:xfrm>
              <a:off x="-2309075" y="3992050"/>
              <a:ext cx="292250" cy="257575"/>
            </a:xfrm>
            <a:custGeom>
              <a:avLst/>
              <a:gdLst/>
              <a:ahLst/>
              <a:cxnLst/>
              <a:rect l="l" t="t" r="r" b="b"/>
              <a:pathLst>
                <a:path w="11690" h="10303" extrusionOk="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7"/>
          <p:cNvSpPr txBox="1">
            <a:spLocks noGrp="1"/>
          </p:cNvSpPr>
          <p:nvPr>
            <p:ph type="title"/>
          </p:nvPr>
        </p:nvSpPr>
        <p:spPr>
          <a:xfrm>
            <a:off x="713250" y="144991"/>
            <a:ext cx="77175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SIMILAR </a:t>
            </a:r>
            <a:r>
              <a:rPr lang="es" dirty="0">
                <a:solidFill>
                  <a:schemeClr val="accent4"/>
                </a:solidFill>
              </a:rPr>
              <a:t>SYSTEMS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387024-6EB1-0616-33F4-89DA276A6DDA}"/>
              </a:ext>
            </a:extLst>
          </p:cNvPr>
          <p:cNvSpPr/>
          <p:nvPr/>
        </p:nvSpPr>
        <p:spPr>
          <a:xfrm>
            <a:off x="540000" y="1114697"/>
            <a:ext cx="2240281" cy="3659594"/>
          </a:xfrm>
          <a:prstGeom prst="roundRect">
            <a:avLst/>
          </a:prstGeom>
          <a:solidFill>
            <a:srgbClr val="DFE6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6" descr="TIDY Logo">
            <a:extLst>
              <a:ext uri="{FF2B5EF4-FFF2-40B4-BE49-F238E27FC236}">
                <a16:creationId xmlns:a16="http://schemas.microsoft.com/office/drawing/2014/main" id="{1AF551EC-6972-2C4E-BB38-1A0D483E01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ADB717-53A8-D23D-807C-C69A96B57883}"/>
              </a:ext>
            </a:extLst>
          </p:cNvPr>
          <p:cNvSpPr/>
          <p:nvPr/>
        </p:nvSpPr>
        <p:spPr>
          <a:xfrm>
            <a:off x="687975" y="1290368"/>
            <a:ext cx="1907177" cy="20378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D602C-D681-2F3F-D251-9EDEB70D5EDA}"/>
              </a:ext>
            </a:extLst>
          </p:cNvPr>
          <p:cNvSpPr txBox="1"/>
          <p:nvPr/>
        </p:nvSpPr>
        <p:spPr>
          <a:xfrm>
            <a:off x="893469" y="3328173"/>
            <a:ext cx="1496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Josefin Sans" pitchFamily="2" charset="0"/>
              </a:rPr>
              <a:t>Discord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776C11-E172-03FD-3912-5FE316DF9E08}"/>
              </a:ext>
            </a:extLst>
          </p:cNvPr>
          <p:cNvSpPr/>
          <p:nvPr/>
        </p:nvSpPr>
        <p:spPr>
          <a:xfrm>
            <a:off x="3187440" y="1120632"/>
            <a:ext cx="2238034" cy="3659594"/>
          </a:xfrm>
          <a:prstGeom prst="roundRect">
            <a:avLst/>
          </a:prstGeom>
          <a:solidFill>
            <a:srgbClr val="DFE6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EF9B4C-FABF-87CF-A378-FABB142004AD}"/>
              </a:ext>
            </a:extLst>
          </p:cNvPr>
          <p:cNvSpPr/>
          <p:nvPr/>
        </p:nvSpPr>
        <p:spPr>
          <a:xfrm>
            <a:off x="5832633" y="1108763"/>
            <a:ext cx="2238034" cy="3665528"/>
          </a:xfrm>
          <a:prstGeom prst="roundRect">
            <a:avLst/>
          </a:prstGeom>
          <a:solidFill>
            <a:srgbClr val="DFE6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CA8C95-20BB-2821-1B24-8BAC7EAF1E69}"/>
              </a:ext>
            </a:extLst>
          </p:cNvPr>
          <p:cNvSpPr/>
          <p:nvPr/>
        </p:nvSpPr>
        <p:spPr>
          <a:xfrm>
            <a:off x="3352868" y="1290368"/>
            <a:ext cx="1907177" cy="20378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57184C-BACA-FF8F-D6AC-473F224D535D}"/>
              </a:ext>
            </a:extLst>
          </p:cNvPr>
          <p:cNvSpPr/>
          <p:nvPr/>
        </p:nvSpPr>
        <p:spPr>
          <a:xfrm>
            <a:off x="5998061" y="1333777"/>
            <a:ext cx="1907177" cy="20378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B66EC-7465-06E2-0719-894BDCA642F4}"/>
              </a:ext>
            </a:extLst>
          </p:cNvPr>
          <p:cNvSpPr txBox="1"/>
          <p:nvPr/>
        </p:nvSpPr>
        <p:spPr>
          <a:xfrm>
            <a:off x="3564583" y="3328173"/>
            <a:ext cx="1496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Josefin Sans" pitchFamily="2" charset="0"/>
              </a:rPr>
              <a:t>WhatsApp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E2E2B-E516-0301-FE07-F4943B843993}"/>
              </a:ext>
            </a:extLst>
          </p:cNvPr>
          <p:cNvSpPr txBox="1"/>
          <p:nvPr/>
        </p:nvSpPr>
        <p:spPr>
          <a:xfrm>
            <a:off x="6203553" y="3371580"/>
            <a:ext cx="1496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Josefin Sans" pitchFamily="2" charset="0"/>
              </a:rPr>
              <a:t>Telegram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7C70E7-E470-7EC2-9B08-92D4183931E0}"/>
              </a:ext>
            </a:extLst>
          </p:cNvPr>
          <p:cNvSpPr txBox="1"/>
          <p:nvPr/>
        </p:nvSpPr>
        <p:spPr>
          <a:xfrm>
            <a:off x="687975" y="3666727"/>
            <a:ext cx="1907177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Josefin Sans" pitchFamily="2" charset="0"/>
              </a:rPr>
              <a:t>Feature-rich but cluttered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Josefin Sans" pitchFamily="2" charset="0"/>
              </a:rPr>
              <a:t>lacks end-to-end encryption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Josefin Sans" pitchFamily="2" charset="0"/>
              </a:rPr>
              <a:t>suited for gamers and tech-savvy users</a:t>
            </a:r>
          </a:p>
          <a:p>
            <a:endParaRPr lang="en-US" sz="1200" dirty="0">
              <a:solidFill>
                <a:schemeClr val="accent1">
                  <a:lumMod val="75000"/>
                </a:schemeClr>
              </a:solidFill>
              <a:effectLst/>
              <a:latin typeface="Josefin Sans" pitchFamily="2" charset="0"/>
              <a:ea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D476A-BBA5-E47C-2169-0C5E9A0B87B9}"/>
              </a:ext>
            </a:extLst>
          </p:cNvPr>
          <p:cNvSpPr txBox="1"/>
          <p:nvPr/>
        </p:nvSpPr>
        <p:spPr>
          <a:xfrm>
            <a:off x="3352868" y="3614229"/>
            <a:ext cx="1765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Josefin Sans" pitchFamily="2" charset="0"/>
              </a:rPr>
              <a:t>user-friendly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Josefin Sans" pitchFamily="2" charset="0"/>
              </a:rPr>
              <a:t>Sells private data to advertisers.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Josefin Sans" pitchFamily="2" charset="0"/>
              </a:rPr>
              <a:t>Accessible to all users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68E8E73-0593-C47B-26E7-AEA13222F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492" y="1621624"/>
            <a:ext cx="1375291" cy="1375291"/>
          </a:xfrm>
          <a:prstGeom prst="rect">
            <a:avLst/>
          </a:prstGeom>
        </p:spPr>
      </p:pic>
      <p:grpSp>
        <p:nvGrpSpPr>
          <p:cNvPr id="33" name="Graphic 31">
            <a:extLst>
              <a:ext uri="{FF2B5EF4-FFF2-40B4-BE49-F238E27FC236}">
                <a16:creationId xmlns:a16="http://schemas.microsoft.com/office/drawing/2014/main" id="{671F7DAC-3C76-6A63-FD4E-F673BE103DB6}"/>
              </a:ext>
            </a:extLst>
          </p:cNvPr>
          <p:cNvGrpSpPr/>
          <p:nvPr/>
        </p:nvGrpSpPr>
        <p:grpSpPr>
          <a:xfrm>
            <a:off x="3682208" y="1629098"/>
            <a:ext cx="1248497" cy="1248498"/>
            <a:chOff x="3682208" y="1629098"/>
            <a:chExt cx="1248497" cy="1248498"/>
          </a:xfrm>
          <a:solidFill>
            <a:srgbClr val="00B050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DE94B12-7E2C-0F03-D902-BB3E1462C8B5}"/>
                </a:ext>
              </a:extLst>
            </p:cNvPr>
            <p:cNvSpPr/>
            <p:nvPr/>
          </p:nvSpPr>
          <p:spPr>
            <a:xfrm>
              <a:off x="4010100" y="1951956"/>
              <a:ext cx="627130" cy="578273"/>
            </a:xfrm>
            <a:custGeom>
              <a:avLst/>
              <a:gdLst>
                <a:gd name="connsiteX0" fmla="*/ 595931 w 627130"/>
                <a:gd name="connsiteY0" fmla="*/ 394546 h 578273"/>
                <a:gd name="connsiteX1" fmla="*/ 486306 w 627130"/>
                <a:gd name="connsiteY1" fmla="*/ 342737 h 578273"/>
                <a:gd name="connsiteX2" fmla="*/ 465106 w 627130"/>
                <a:gd name="connsiteY2" fmla="*/ 338051 h 578273"/>
                <a:gd name="connsiteX3" fmla="*/ 434449 w 627130"/>
                <a:gd name="connsiteY3" fmla="*/ 356207 h 578273"/>
                <a:gd name="connsiteX4" fmla="*/ 389329 w 627130"/>
                <a:gd name="connsiteY4" fmla="*/ 411506 h 578273"/>
                <a:gd name="connsiteX5" fmla="*/ 385794 w 627130"/>
                <a:gd name="connsiteY5" fmla="*/ 414291 h 578273"/>
                <a:gd name="connsiteX6" fmla="*/ 366629 w 627130"/>
                <a:gd name="connsiteY6" fmla="*/ 406637 h 578273"/>
                <a:gd name="connsiteX7" fmla="*/ 184717 w 627130"/>
                <a:gd name="connsiteY7" fmla="*/ 245034 h 578273"/>
                <a:gd name="connsiteX8" fmla="*/ 183193 w 627130"/>
                <a:gd name="connsiteY8" fmla="*/ 241438 h 578273"/>
                <a:gd name="connsiteX9" fmla="*/ 188527 w 627130"/>
                <a:gd name="connsiteY9" fmla="*/ 235139 h 578273"/>
                <a:gd name="connsiteX10" fmla="*/ 204052 w 627130"/>
                <a:gd name="connsiteY10" fmla="*/ 217514 h 578273"/>
                <a:gd name="connsiteX11" fmla="*/ 211397 w 627130"/>
                <a:gd name="connsiteY11" fmla="*/ 208787 h 578273"/>
                <a:gd name="connsiteX12" fmla="*/ 226185 w 627130"/>
                <a:gd name="connsiteY12" fmla="*/ 185317 h 578273"/>
                <a:gd name="connsiteX13" fmla="*/ 228224 w 627130"/>
                <a:gd name="connsiteY13" fmla="*/ 181219 h 578273"/>
                <a:gd name="connsiteX14" fmla="*/ 226987 w 627130"/>
                <a:gd name="connsiteY14" fmla="*/ 141267 h 578273"/>
                <a:gd name="connsiteX15" fmla="*/ 182317 w 627130"/>
                <a:gd name="connsiteY15" fmla="*/ 34463 h 578273"/>
                <a:gd name="connsiteX16" fmla="*/ 141465 w 627130"/>
                <a:gd name="connsiteY16" fmla="*/ 0 h 578273"/>
                <a:gd name="connsiteX17" fmla="*/ 134445 w 627130"/>
                <a:gd name="connsiteY17" fmla="*/ 296 h 578273"/>
                <a:gd name="connsiteX18" fmla="*/ 58756 w 627130"/>
                <a:gd name="connsiteY18" fmla="*/ 19761 h 578273"/>
                <a:gd name="connsiteX19" fmla="*/ 0 w 627130"/>
                <a:gd name="connsiteY19" fmla="*/ 154538 h 578273"/>
                <a:gd name="connsiteX20" fmla="*/ 62980 w 627130"/>
                <a:gd name="connsiteY20" fmla="*/ 314463 h 578273"/>
                <a:gd name="connsiteX21" fmla="*/ 65566 w 627130"/>
                <a:gd name="connsiteY21" fmla="*/ 318201 h 578273"/>
                <a:gd name="connsiteX22" fmla="*/ 319891 w 627130"/>
                <a:gd name="connsiteY22" fmla="*/ 538994 h 578273"/>
                <a:gd name="connsiteX23" fmla="*/ 473505 w 627130"/>
                <a:gd name="connsiteY23" fmla="*/ 578273 h 578273"/>
                <a:gd name="connsiteX24" fmla="*/ 473509 w 627130"/>
                <a:gd name="connsiteY24" fmla="*/ 578273 h 578273"/>
                <a:gd name="connsiteX25" fmla="*/ 498503 w 627130"/>
                <a:gd name="connsiteY25" fmla="*/ 576798 h 578273"/>
                <a:gd name="connsiteX26" fmla="*/ 502970 w 627130"/>
                <a:gd name="connsiteY26" fmla="*/ 576372 h 578273"/>
                <a:gd name="connsiteX27" fmla="*/ 615558 w 627130"/>
                <a:gd name="connsiteY27" fmla="*/ 496700 h 578273"/>
                <a:gd name="connsiteX28" fmla="*/ 622733 w 627130"/>
                <a:gd name="connsiteY28" fmla="*/ 413772 h 578273"/>
                <a:gd name="connsiteX29" fmla="*/ 595931 w 627130"/>
                <a:gd name="connsiteY29" fmla="*/ 394546 h 578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7130" h="578273">
                  <a:moveTo>
                    <a:pt x="595931" y="394546"/>
                  </a:moveTo>
                  <a:cubicBezTo>
                    <a:pt x="593499" y="393378"/>
                    <a:pt x="502480" y="348558"/>
                    <a:pt x="486306" y="342737"/>
                  </a:cubicBezTo>
                  <a:cubicBezTo>
                    <a:pt x="479703" y="340366"/>
                    <a:pt x="472629" y="338051"/>
                    <a:pt x="465106" y="338051"/>
                  </a:cubicBezTo>
                  <a:cubicBezTo>
                    <a:pt x="452816" y="338051"/>
                    <a:pt x="442491" y="344176"/>
                    <a:pt x="434449" y="356207"/>
                  </a:cubicBezTo>
                  <a:cubicBezTo>
                    <a:pt x="425357" y="369722"/>
                    <a:pt x="397833" y="401895"/>
                    <a:pt x="389329" y="411506"/>
                  </a:cubicBezTo>
                  <a:cubicBezTo>
                    <a:pt x="388218" y="412775"/>
                    <a:pt x="386702" y="414291"/>
                    <a:pt x="385794" y="414291"/>
                  </a:cubicBezTo>
                  <a:cubicBezTo>
                    <a:pt x="384979" y="414291"/>
                    <a:pt x="370893" y="408490"/>
                    <a:pt x="366629" y="406637"/>
                  </a:cubicBezTo>
                  <a:cubicBezTo>
                    <a:pt x="268991" y="364225"/>
                    <a:pt x="194879" y="262233"/>
                    <a:pt x="184717" y="245034"/>
                  </a:cubicBezTo>
                  <a:cubicBezTo>
                    <a:pt x="183266" y="242561"/>
                    <a:pt x="183205" y="241438"/>
                    <a:pt x="183193" y="241438"/>
                  </a:cubicBezTo>
                  <a:cubicBezTo>
                    <a:pt x="183549" y="240129"/>
                    <a:pt x="186833" y="236838"/>
                    <a:pt x="188527" y="235139"/>
                  </a:cubicBezTo>
                  <a:cubicBezTo>
                    <a:pt x="193485" y="230234"/>
                    <a:pt x="198856" y="223769"/>
                    <a:pt x="204052" y="217514"/>
                  </a:cubicBezTo>
                  <a:cubicBezTo>
                    <a:pt x="206513" y="214551"/>
                    <a:pt x="208977" y="211584"/>
                    <a:pt x="211397" y="208787"/>
                  </a:cubicBezTo>
                  <a:cubicBezTo>
                    <a:pt x="218937" y="200015"/>
                    <a:pt x="222293" y="193205"/>
                    <a:pt x="226185" y="185317"/>
                  </a:cubicBezTo>
                  <a:lnTo>
                    <a:pt x="228224" y="181219"/>
                  </a:lnTo>
                  <a:cubicBezTo>
                    <a:pt x="237725" y="162341"/>
                    <a:pt x="229610" y="146411"/>
                    <a:pt x="226987" y="141267"/>
                  </a:cubicBezTo>
                  <a:cubicBezTo>
                    <a:pt x="224835" y="136962"/>
                    <a:pt x="186403" y="44208"/>
                    <a:pt x="182317" y="34463"/>
                  </a:cubicBezTo>
                  <a:cubicBezTo>
                    <a:pt x="172491" y="10949"/>
                    <a:pt x="159508" y="0"/>
                    <a:pt x="141465" y="0"/>
                  </a:cubicBezTo>
                  <a:cubicBezTo>
                    <a:pt x="139791" y="0"/>
                    <a:pt x="141465" y="0"/>
                    <a:pt x="134445" y="296"/>
                  </a:cubicBezTo>
                  <a:cubicBezTo>
                    <a:pt x="125896" y="657"/>
                    <a:pt x="79340" y="6786"/>
                    <a:pt x="58756" y="19761"/>
                  </a:cubicBezTo>
                  <a:cubicBezTo>
                    <a:pt x="36928" y="33523"/>
                    <a:pt x="0" y="77391"/>
                    <a:pt x="0" y="154538"/>
                  </a:cubicBezTo>
                  <a:cubicBezTo>
                    <a:pt x="0" y="223972"/>
                    <a:pt x="44062" y="289530"/>
                    <a:pt x="62980" y="314463"/>
                  </a:cubicBezTo>
                  <a:cubicBezTo>
                    <a:pt x="63450" y="315092"/>
                    <a:pt x="64314" y="316369"/>
                    <a:pt x="65566" y="318201"/>
                  </a:cubicBezTo>
                  <a:cubicBezTo>
                    <a:pt x="138016" y="424007"/>
                    <a:pt x="228333" y="502419"/>
                    <a:pt x="319891" y="538994"/>
                  </a:cubicBezTo>
                  <a:cubicBezTo>
                    <a:pt x="408036" y="574204"/>
                    <a:pt x="449776" y="578273"/>
                    <a:pt x="473505" y="578273"/>
                  </a:cubicBezTo>
                  <a:cubicBezTo>
                    <a:pt x="473509" y="578273"/>
                    <a:pt x="473509" y="578273"/>
                    <a:pt x="473509" y="578273"/>
                  </a:cubicBezTo>
                  <a:cubicBezTo>
                    <a:pt x="483481" y="578273"/>
                    <a:pt x="491462" y="577491"/>
                    <a:pt x="498503" y="576798"/>
                  </a:cubicBezTo>
                  <a:lnTo>
                    <a:pt x="502970" y="576372"/>
                  </a:lnTo>
                  <a:cubicBezTo>
                    <a:pt x="533421" y="573673"/>
                    <a:pt x="600337" y="538999"/>
                    <a:pt x="615558" y="496700"/>
                  </a:cubicBezTo>
                  <a:cubicBezTo>
                    <a:pt x="627549" y="463383"/>
                    <a:pt x="630710" y="426982"/>
                    <a:pt x="622733" y="413772"/>
                  </a:cubicBezTo>
                  <a:cubicBezTo>
                    <a:pt x="617269" y="404789"/>
                    <a:pt x="607852" y="400269"/>
                    <a:pt x="595931" y="394546"/>
                  </a:cubicBezTo>
                  <a:close/>
                </a:path>
              </a:pathLst>
            </a:custGeom>
            <a:grpFill/>
            <a:ln w="4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CD479B4-E258-6B14-E6F5-3279F68CF22A}"/>
                </a:ext>
              </a:extLst>
            </p:cNvPr>
            <p:cNvSpPr/>
            <p:nvPr/>
          </p:nvSpPr>
          <p:spPr>
            <a:xfrm>
              <a:off x="3682208" y="1629098"/>
              <a:ext cx="1248497" cy="1248498"/>
            </a:xfrm>
            <a:custGeom>
              <a:avLst/>
              <a:gdLst>
                <a:gd name="connsiteX0" fmla="*/ 635331 w 1248497"/>
                <a:gd name="connsiteY0" fmla="*/ 0 h 1248498"/>
                <a:gd name="connsiteX1" fmla="*/ 22107 w 1248497"/>
                <a:gd name="connsiteY1" fmla="*/ 608614 h 1248498"/>
                <a:gd name="connsiteX2" fmla="*/ 106182 w 1248497"/>
                <a:gd name="connsiteY2" fmla="*/ 916394 h 1248498"/>
                <a:gd name="connsiteX3" fmla="*/ 858 w 1248497"/>
                <a:gd name="connsiteY3" fmla="*/ 1227079 h 1248498"/>
                <a:gd name="connsiteX4" fmla="*/ 4640 w 1248497"/>
                <a:gd name="connsiteY4" fmla="*/ 1243638 h 1248498"/>
                <a:gd name="connsiteX5" fmla="*/ 16213 w 1248497"/>
                <a:gd name="connsiteY5" fmla="*/ 1248498 h 1248498"/>
                <a:gd name="connsiteX6" fmla="*/ 21122 w 1248497"/>
                <a:gd name="connsiteY6" fmla="*/ 1247736 h 1248498"/>
                <a:gd name="connsiteX7" fmla="*/ 345083 w 1248497"/>
                <a:gd name="connsiteY7" fmla="*/ 1144792 h 1248498"/>
                <a:gd name="connsiteX8" fmla="*/ 635335 w 1248497"/>
                <a:gd name="connsiteY8" fmla="*/ 1217160 h 1248498"/>
                <a:gd name="connsiteX9" fmla="*/ 1248497 w 1248497"/>
                <a:gd name="connsiteY9" fmla="*/ 608614 h 1248498"/>
                <a:gd name="connsiteX10" fmla="*/ 635331 w 1248497"/>
                <a:gd name="connsiteY10" fmla="*/ 0 h 1248498"/>
                <a:gd name="connsiteX11" fmla="*/ 635331 w 1248497"/>
                <a:gd name="connsiteY11" fmla="*/ 1090385 h 1248498"/>
                <a:gd name="connsiteX12" fmla="*/ 368055 w 1248497"/>
                <a:gd name="connsiteY12" fmla="*/ 1010704 h 1248498"/>
                <a:gd name="connsiteX13" fmla="*/ 359161 w 1248497"/>
                <a:gd name="connsiteY13" fmla="*/ 1008049 h 1248498"/>
                <a:gd name="connsiteX14" fmla="*/ 354248 w 1248497"/>
                <a:gd name="connsiteY14" fmla="*/ 1008811 h 1248498"/>
                <a:gd name="connsiteX15" fmla="*/ 191964 w 1248497"/>
                <a:gd name="connsiteY15" fmla="*/ 1060396 h 1248498"/>
                <a:gd name="connsiteX16" fmla="*/ 244352 w 1248497"/>
                <a:gd name="connsiteY16" fmla="*/ 905838 h 1248498"/>
                <a:gd name="connsiteX17" fmla="*/ 242078 w 1248497"/>
                <a:gd name="connsiteY17" fmla="*/ 891055 h 1248498"/>
                <a:gd name="connsiteX18" fmla="*/ 149604 w 1248497"/>
                <a:gd name="connsiteY18" fmla="*/ 608614 h 1248498"/>
                <a:gd name="connsiteX19" fmla="*/ 635326 w 1248497"/>
                <a:gd name="connsiteY19" fmla="*/ 126779 h 1248498"/>
                <a:gd name="connsiteX20" fmla="*/ 1120992 w 1248497"/>
                <a:gd name="connsiteY20" fmla="*/ 608614 h 1248498"/>
                <a:gd name="connsiteX21" fmla="*/ 635331 w 1248497"/>
                <a:gd name="connsiteY21" fmla="*/ 1090385 h 124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48497" h="1248498">
                  <a:moveTo>
                    <a:pt x="635331" y="0"/>
                  </a:moveTo>
                  <a:cubicBezTo>
                    <a:pt x="297198" y="0"/>
                    <a:pt x="22107" y="273024"/>
                    <a:pt x="22107" y="608614"/>
                  </a:cubicBezTo>
                  <a:cubicBezTo>
                    <a:pt x="22107" y="717157"/>
                    <a:pt x="51155" y="823405"/>
                    <a:pt x="106182" y="916394"/>
                  </a:cubicBezTo>
                  <a:lnTo>
                    <a:pt x="858" y="1227079"/>
                  </a:lnTo>
                  <a:cubicBezTo>
                    <a:pt x="-1104" y="1232872"/>
                    <a:pt x="356" y="1239276"/>
                    <a:pt x="4640" y="1243638"/>
                  </a:cubicBezTo>
                  <a:cubicBezTo>
                    <a:pt x="7733" y="1246796"/>
                    <a:pt x="11929" y="1248498"/>
                    <a:pt x="16213" y="1248498"/>
                  </a:cubicBezTo>
                  <a:cubicBezTo>
                    <a:pt x="17855" y="1248498"/>
                    <a:pt x="19509" y="1248251"/>
                    <a:pt x="21122" y="1247736"/>
                  </a:cubicBezTo>
                  <a:lnTo>
                    <a:pt x="345083" y="1144792"/>
                  </a:lnTo>
                  <a:cubicBezTo>
                    <a:pt x="433735" y="1192158"/>
                    <a:pt x="533931" y="1217160"/>
                    <a:pt x="635335" y="1217160"/>
                  </a:cubicBezTo>
                  <a:cubicBezTo>
                    <a:pt x="973434" y="1217164"/>
                    <a:pt x="1248497" y="944169"/>
                    <a:pt x="1248497" y="608614"/>
                  </a:cubicBezTo>
                  <a:cubicBezTo>
                    <a:pt x="1248497" y="273024"/>
                    <a:pt x="973434" y="0"/>
                    <a:pt x="635331" y="0"/>
                  </a:cubicBezTo>
                  <a:close/>
                  <a:moveTo>
                    <a:pt x="635331" y="1090385"/>
                  </a:moveTo>
                  <a:cubicBezTo>
                    <a:pt x="539914" y="1090385"/>
                    <a:pt x="447496" y="1062833"/>
                    <a:pt x="368055" y="1010704"/>
                  </a:cubicBezTo>
                  <a:cubicBezTo>
                    <a:pt x="365383" y="1008949"/>
                    <a:pt x="362282" y="1008049"/>
                    <a:pt x="359161" y="1008049"/>
                  </a:cubicBezTo>
                  <a:cubicBezTo>
                    <a:pt x="357511" y="1008049"/>
                    <a:pt x="355857" y="1008300"/>
                    <a:pt x="354248" y="1008811"/>
                  </a:cubicBezTo>
                  <a:lnTo>
                    <a:pt x="191964" y="1060396"/>
                  </a:lnTo>
                  <a:lnTo>
                    <a:pt x="244352" y="905838"/>
                  </a:lnTo>
                  <a:cubicBezTo>
                    <a:pt x="246046" y="900836"/>
                    <a:pt x="245199" y="895319"/>
                    <a:pt x="242078" y="891055"/>
                  </a:cubicBezTo>
                  <a:cubicBezTo>
                    <a:pt x="181583" y="808394"/>
                    <a:pt x="149604" y="710732"/>
                    <a:pt x="149604" y="608614"/>
                  </a:cubicBezTo>
                  <a:cubicBezTo>
                    <a:pt x="149604" y="342932"/>
                    <a:pt x="367499" y="126779"/>
                    <a:pt x="635326" y="126779"/>
                  </a:cubicBezTo>
                  <a:cubicBezTo>
                    <a:pt x="903121" y="126779"/>
                    <a:pt x="1120992" y="342932"/>
                    <a:pt x="1120992" y="608614"/>
                  </a:cubicBezTo>
                  <a:cubicBezTo>
                    <a:pt x="1120996" y="874265"/>
                    <a:pt x="903129" y="1090385"/>
                    <a:pt x="635331" y="1090385"/>
                  </a:cubicBezTo>
                  <a:close/>
                </a:path>
              </a:pathLst>
            </a:custGeom>
            <a:grpFill/>
            <a:ln w="4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7" name="Graphic 36">
            <a:extLst>
              <a:ext uri="{FF2B5EF4-FFF2-40B4-BE49-F238E27FC236}">
                <a16:creationId xmlns:a16="http://schemas.microsoft.com/office/drawing/2014/main" id="{0B091DC2-9CAE-6026-0279-0BC373587A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9477" y="1728430"/>
            <a:ext cx="1248497" cy="12484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D80991-4A33-F2C6-CBE9-6AA88C99476A}"/>
              </a:ext>
            </a:extLst>
          </p:cNvPr>
          <p:cNvSpPr txBox="1"/>
          <p:nvPr/>
        </p:nvSpPr>
        <p:spPr>
          <a:xfrm>
            <a:off x="6017762" y="3618765"/>
            <a:ext cx="1765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Josefin Sans" pitchFamily="2" charset="0"/>
              </a:rPr>
              <a:t>Clean and smooth UI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Josefin Sans" pitchFamily="2" charset="0"/>
              </a:rPr>
              <a:t>Offers strong privacy with secret chats and end-to-end encryption.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Josefin Sans" pitchFamily="2" charset="0"/>
              </a:rPr>
              <a:t>Accessible to all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6" grpId="0"/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5" grpId="0"/>
      <p:bldP spid="1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 txBox="1">
            <a:spLocks noGrp="1"/>
          </p:cNvSpPr>
          <p:nvPr>
            <p:ph type="title"/>
          </p:nvPr>
        </p:nvSpPr>
        <p:spPr>
          <a:xfrm>
            <a:off x="383287" y="149500"/>
            <a:ext cx="44061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/>
              <a:t>PROPOSED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accent4"/>
                </a:solidFill>
              </a:rPr>
              <a:t>SOLUTION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538" name="Google Shape;538;p36"/>
          <p:cNvGrpSpPr/>
          <p:nvPr/>
        </p:nvGrpSpPr>
        <p:grpSpPr>
          <a:xfrm>
            <a:off x="5140866" y="1189419"/>
            <a:ext cx="2864178" cy="2764663"/>
            <a:chOff x="5140866" y="1189419"/>
            <a:chExt cx="2864178" cy="2764663"/>
          </a:xfrm>
        </p:grpSpPr>
        <p:sp>
          <p:nvSpPr>
            <p:cNvPr id="539" name="Google Shape;539;p36"/>
            <p:cNvSpPr/>
            <p:nvPr/>
          </p:nvSpPr>
          <p:spPr>
            <a:xfrm>
              <a:off x="5140866" y="1189419"/>
              <a:ext cx="2864178" cy="2715079"/>
            </a:xfrm>
            <a:custGeom>
              <a:avLst/>
              <a:gdLst/>
              <a:ahLst/>
              <a:cxnLst/>
              <a:rect l="l" t="t" r="r" b="b"/>
              <a:pathLst>
                <a:path w="49504" h="46927" extrusionOk="0">
                  <a:moveTo>
                    <a:pt x="26632" y="0"/>
                  </a:moveTo>
                  <a:cubicBezTo>
                    <a:pt x="17802" y="0"/>
                    <a:pt x="10116" y="8124"/>
                    <a:pt x="5419" y="15176"/>
                  </a:cubicBezTo>
                  <a:cubicBezTo>
                    <a:pt x="2340" y="19799"/>
                    <a:pt x="1" y="25320"/>
                    <a:pt x="843" y="30963"/>
                  </a:cubicBezTo>
                  <a:cubicBezTo>
                    <a:pt x="2550" y="42309"/>
                    <a:pt x="13779" y="46926"/>
                    <a:pt x="24152" y="46926"/>
                  </a:cubicBezTo>
                  <a:cubicBezTo>
                    <a:pt x="25834" y="46926"/>
                    <a:pt x="27493" y="46805"/>
                    <a:pt x="29085" y="46572"/>
                  </a:cubicBezTo>
                  <a:cubicBezTo>
                    <a:pt x="33680" y="45888"/>
                    <a:pt x="38200" y="44410"/>
                    <a:pt x="42242" y="42099"/>
                  </a:cubicBezTo>
                  <a:cubicBezTo>
                    <a:pt x="47585" y="39038"/>
                    <a:pt x="49504" y="33040"/>
                    <a:pt x="49270" y="27154"/>
                  </a:cubicBezTo>
                  <a:cubicBezTo>
                    <a:pt x="49214" y="25601"/>
                    <a:pt x="48989" y="24057"/>
                    <a:pt x="48652" y="22578"/>
                  </a:cubicBezTo>
                  <a:cubicBezTo>
                    <a:pt x="46650" y="13922"/>
                    <a:pt x="40848" y="4705"/>
                    <a:pt x="32370" y="1177"/>
                  </a:cubicBezTo>
                  <a:cubicBezTo>
                    <a:pt x="30418" y="363"/>
                    <a:pt x="28499" y="0"/>
                    <a:pt x="26632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489573" y="2281595"/>
              <a:ext cx="2079630" cy="1294330"/>
            </a:xfrm>
            <a:custGeom>
              <a:avLst/>
              <a:gdLst/>
              <a:ahLst/>
              <a:cxnLst/>
              <a:rect l="l" t="t" r="r" b="b"/>
              <a:pathLst>
                <a:path w="35944" h="22371" extrusionOk="0">
                  <a:moveTo>
                    <a:pt x="29596" y="1"/>
                  </a:moveTo>
                  <a:cubicBezTo>
                    <a:pt x="29365" y="1"/>
                    <a:pt x="29195" y="2"/>
                    <a:pt x="29113" y="5"/>
                  </a:cubicBezTo>
                  <a:cubicBezTo>
                    <a:pt x="28670" y="26"/>
                    <a:pt x="24927" y="48"/>
                    <a:pt x="22996" y="48"/>
                  </a:cubicBezTo>
                  <a:cubicBezTo>
                    <a:pt x="22435" y="48"/>
                    <a:pt x="22026" y="46"/>
                    <a:pt x="21898" y="42"/>
                  </a:cubicBezTo>
                  <a:cubicBezTo>
                    <a:pt x="21592" y="27"/>
                    <a:pt x="18172" y="17"/>
                    <a:pt x="14920" y="17"/>
                  </a:cubicBezTo>
                  <a:cubicBezTo>
                    <a:pt x="12095" y="17"/>
                    <a:pt x="9396" y="25"/>
                    <a:pt x="8975" y="42"/>
                  </a:cubicBezTo>
                  <a:cubicBezTo>
                    <a:pt x="8525" y="61"/>
                    <a:pt x="6663" y="61"/>
                    <a:pt x="4878" y="61"/>
                  </a:cubicBezTo>
                  <a:cubicBezTo>
                    <a:pt x="3093" y="61"/>
                    <a:pt x="1385" y="61"/>
                    <a:pt x="1245" y="80"/>
                  </a:cubicBezTo>
                  <a:cubicBezTo>
                    <a:pt x="974" y="108"/>
                    <a:pt x="702" y="173"/>
                    <a:pt x="421" y="323"/>
                  </a:cubicBezTo>
                  <a:cubicBezTo>
                    <a:pt x="141" y="473"/>
                    <a:pt x="57" y="716"/>
                    <a:pt x="57" y="950"/>
                  </a:cubicBezTo>
                  <a:cubicBezTo>
                    <a:pt x="57" y="1184"/>
                    <a:pt x="28" y="3823"/>
                    <a:pt x="57" y="4300"/>
                  </a:cubicBezTo>
                  <a:cubicBezTo>
                    <a:pt x="94" y="4777"/>
                    <a:pt x="0" y="10794"/>
                    <a:pt x="28" y="11272"/>
                  </a:cubicBezTo>
                  <a:cubicBezTo>
                    <a:pt x="47" y="11749"/>
                    <a:pt x="85" y="17785"/>
                    <a:pt x="85" y="18636"/>
                  </a:cubicBezTo>
                  <a:cubicBezTo>
                    <a:pt x="85" y="19497"/>
                    <a:pt x="47" y="21509"/>
                    <a:pt x="47" y="21696"/>
                  </a:cubicBezTo>
                  <a:cubicBezTo>
                    <a:pt x="47" y="21865"/>
                    <a:pt x="103" y="21996"/>
                    <a:pt x="225" y="22052"/>
                  </a:cubicBezTo>
                  <a:cubicBezTo>
                    <a:pt x="226" y="22051"/>
                    <a:pt x="228" y="22051"/>
                    <a:pt x="230" y="22051"/>
                  </a:cubicBezTo>
                  <a:cubicBezTo>
                    <a:pt x="317" y="22051"/>
                    <a:pt x="1334" y="22370"/>
                    <a:pt x="2865" y="22370"/>
                  </a:cubicBezTo>
                  <a:cubicBezTo>
                    <a:pt x="2887" y="22370"/>
                    <a:pt x="2908" y="22370"/>
                    <a:pt x="2929" y="22370"/>
                  </a:cubicBezTo>
                  <a:cubicBezTo>
                    <a:pt x="4221" y="22361"/>
                    <a:pt x="16639" y="22127"/>
                    <a:pt x="17649" y="22099"/>
                  </a:cubicBezTo>
                  <a:cubicBezTo>
                    <a:pt x="17790" y="22096"/>
                    <a:pt x="18093" y="22095"/>
                    <a:pt x="18513" y="22095"/>
                  </a:cubicBezTo>
                  <a:cubicBezTo>
                    <a:pt x="21138" y="22095"/>
                    <a:pt x="28366" y="22140"/>
                    <a:pt x="29665" y="22164"/>
                  </a:cubicBezTo>
                  <a:cubicBezTo>
                    <a:pt x="29865" y="22168"/>
                    <a:pt x="30110" y="22169"/>
                    <a:pt x="30385" y="22169"/>
                  </a:cubicBezTo>
                  <a:cubicBezTo>
                    <a:pt x="31899" y="22169"/>
                    <a:pt x="34313" y="22121"/>
                    <a:pt x="35146" y="22121"/>
                  </a:cubicBezTo>
                  <a:cubicBezTo>
                    <a:pt x="35297" y="22121"/>
                    <a:pt x="35397" y="22123"/>
                    <a:pt x="35429" y="22127"/>
                  </a:cubicBezTo>
                  <a:cubicBezTo>
                    <a:pt x="35503" y="22138"/>
                    <a:pt x="35552" y="22142"/>
                    <a:pt x="35588" y="22142"/>
                  </a:cubicBezTo>
                  <a:cubicBezTo>
                    <a:pt x="35676" y="22142"/>
                    <a:pt x="35688" y="22116"/>
                    <a:pt x="35794" y="22089"/>
                  </a:cubicBezTo>
                  <a:cubicBezTo>
                    <a:pt x="35944" y="22052"/>
                    <a:pt x="35850" y="21977"/>
                    <a:pt x="35888" y="21818"/>
                  </a:cubicBezTo>
                  <a:cubicBezTo>
                    <a:pt x="35925" y="21668"/>
                    <a:pt x="35888" y="16091"/>
                    <a:pt x="35888" y="15576"/>
                  </a:cubicBezTo>
                  <a:lnTo>
                    <a:pt x="35888" y="5891"/>
                  </a:lnTo>
                  <a:cubicBezTo>
                    <a:pt x="35888" y="5488"/>
                    <a:pt x="35850" y="1268"/>
                    <a:pt x="35869" y="1072"/>
                  </a:cubicBezTo>
                  <a:cubicBezTo>
                    <a:pt x="35878" y="875"/>
                    <a:pt x="35822" y="576"/>
                    <a:pt x="35607" y="370"/>
                  </a:cubicBezTo>
                  <a:cubicBezTo>
                    <a:pt x="35401" y="154"/>
                    <a:pt x="35130" y="42"/>
                    <a:pt x="34821" y="42"/>
                  </a:cubicBezTo>
                  <a:cubicBezTo>
                    <a:pt x="34564" y="42"/>
                    <a:pt x="30980" y="1"/>
                    <a:pt x="29596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234537" y="3539822"/>
              <a:ext cx="2589123" cy="138279"/>
            </a:xfrm>
            <a:custGeom>
              <a:avLst/>
              <a:gdLst/>
              <a:ahLst/>
              <a:cxnLst/>
              <a:rect l="l" t="t" r="r" b="b"/>
              <a:pathLst>
                <a:path w="44750" h="2390" extrusionOk="0">
                  <a:moveTo>
                    <a:pt x="23223" y="0"/>
                  </a:moveTo>
                  <a:cubicBezTo>
                    <a:pt x="20351" y="0"/>
                    <a:pt x="13281" y="24"/>
                    <a:pt x="13177" y="24"/>
                  </a:cubicBezTo>
                  <a:lnTo>
                    <a:pt x="7843" y="24"/>
                  </a:lnTo>
                  <a:cubicBezTo>
                    <a:pt x="7684" y="24"/>
                    <a:pt x="2967" y="24"/>
                    <a:pt x="2771" y="33"/>
                  </a:cubicBezTo>
                  <a:cubicBezTo>
                    <a:pt x="2722" y="38"/>
                    <a:pt x="2543" y="40"/>
                    <a:pt x="2301" y="40"/>
                  </a:cubicBezTo>
                  <a:cubicBezTo>
                    <a:pt x="1576" y="40"/>
                    <a:pt x="286" y="24"/>
                    <a:pt x="244" y="24"/>
                  </a:cubicBezTo>
                  <a:lnTo>
                    <a:pt x="57" y="24"/>
                  </a:lnTo>
                  <a:cubicBezTo>
                    <a:pt x="10" y="33"/>
                    <a:pt x="10" y="80"/>
                    <a:pt x="1" y="127"/>
                  </a:cubicBezTo>
                  <a:cubicBezTo>
                    <a:pt x="1" y="183"/>
                    <a:pt x="20" y="380"/>
                    <a:pt x="48" y="529"/>
                  </a:cubicBezTo>
                  <a:cubicBezTo>
                    <a:pt x="66" y="679"/>
                    <a:pt x="169" y="960"/>
                    <a:pt x="216" y="1044"/>
                  </a:cubicBezTo>
                  <a:cubicBezTo>
                    <a:pt x="675" y="1868"/>
                    <a:pt x="1405" y="2214"/>
                    <a:pt x="2041" y="2298"/>
                  </a:cubicBezTo>
                  <a:cubicBezTo>
                    <a:pt x="2447" y="2365"/>
                    <a:pt x="3612" y="2376"/>
                    <a:pt x="4461" y="2376"/>
                  </a:cubicBezTo>
                  <a:cubicBezTo>
                    <a:pt x="4924" y="2376"/>
                    <a:pt x="5292" y="2373"/>
                    <a:pt x="5391" y="2373"/>
                  </a:cubicBezTo>
                  <a:lnTo>
                    <a:pt x="37236" y="2373"/>
                  </a:lnTo>
                  <a:cubicBezTo>
                    <a:pt x="37473" y="2373"/>
                    <a:pt x="39003" y="2369"/>
                    <a:pt x="40055" y="2369"/>
                  </a:cubicBezTo>
                  <a:cubicBezTo>
                    <a:pt x="40582" y="2369"/>
                    <a:pt x="40988" y="2370"/>
                    <a:pt x="41054" y="2373"/>
                  </a:cubicBezTo>
                  <a:cubicBezTo>
                    <a:pt x="41134" y="2380"/>
                    <a:pt x="41339" y="2390"/>
                    <a:pt x="41590" y="2390"/>
                  </a:cubicBezTo>
                  <a:cubicBezTo>
                    <a:pt x="41957" y="2390"/>
                    <a:pt x="42422" y="2370"/>
                    <a:pt x="42738" y="2298"/>
                  </a:cubicBezTo>
                  <a:cubicBezTo>
                    <a:pt x="43281" y="2167"/>
                    <a:pt x="43842" y="1783"/>
                    <a:pt x="44057" y="1596"/>
                  </a:cubicBezTo>
                  <a:cubicBezTo>
                    <a:pt x="44273" y="1409"/>
                    <a:pt x="44497" y="1091"/>
                    <a:pt x="44600" y="848"/>
                  </a:cubicBezTo>
                  <a:cubicBezTo>
                    <a:pt x="44694" y="595"/>
                    <a:pt x="44750" y="174"/>
                    <a:pt x="44741" y="108"/>
                  </a:cubicBezTo>
                  <a:cubicBezTo>
                    <a:pt x="44722" y="33"/>
                    <a:pt x="44731" y="61"/>
                    <a:pt x="44703" y="33"/>
                  </a:cubicBezTo>
                  <a:cubicBezTo>
                    <a:pt x="44684" y="15"/>
                    <a:pt x="44638" y="15"/>
                    <a:pt x="44581" y="15"/>
                  </a:cubicBezTo>
                  <a:lnTo>
                    <a:pt x="39874" y="15"/>
                  </a:lnTo>
                  <a:cubicBezTo>
                    <a:pt x="39812" y="15"/>
                    <a:pt x="38868" y="11"/>
                    <a:pt x="38218" y="11"/>
                  </a:cubicBezTo>
                  <a:cubicBezTo>
                    <a:pt x="37893" y="11"/>
                    <a:pt x="37641" y="12"/>
                    <a:pt x="37610" y="15"/>
                  </a:cubicBezTo>
                  <a:cubicBezTo>
                    <a:pt x="37582" y="17"/>
                    <a:pt x="36447" y="19"/>
                    <a:pt x="34853" y="19"/>
                  </a:cubicBezTo>
                  <a:cubicBezTo>
                    <a:pt x="31005" y="19"/>
                    <a:pt x="24482" y="12"/>
                    <a:pt x="24415" y="5"/>
                  </a:cubicBezTo>
                  <a:cubicBezTo>
                    <a:pt x="24397" y="2"/>
                    <a:pt x="23941" y="0"/>
                    <a:pt x="23223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255655" y="3606126"/>
              <a:ext cx="2550185" cy="73653"/>
            </a:xfrm>
            <a:custGeom>
              <a:avLst/>
              <a:gdLst/>
              <a:ahLst/>
              <a:cxnLst/>
              <a:rect l="l" t="t" r="r" b="b"/>
              <a:pathLst>
                <a:path w="44077" h="1273" extrusionOk="0">
                  <a:moveTo>
                    <a:pt x="44076" y="1"/>
                  </a:moveTo>
                  <a:lnTo>
                    <a:pt x="44076" y="1"/>
                  </a:lnTo>
                  <a:cubicBezTo>
                    <a:pt x="42467" y="20"/>
                    <a:pt x="40866" y="29"/>
                    <a:pt x="39266" y="48"/>
                  </a:cubicBezTo>
                  <a:cubicBezTo>
                    <a:pt x="34129" y="95"/>
                    <a:pt x="28991" y="123"/>
                    <a:pt x="23873" y="188"/>
                  </a:cubicBezTo>
                  <a:cubicBezTo>
                    <a:pt x="23367" y="179"/>
                    <a:pt x="22862" y="169"/>
                    <a:pt x="22366" y="141"/>
                  </a:cubicBezTo>
                  <a:cubicBezTo>
                    <a:pt x="20850" y="95"/>
                    <a:pt x="19343" y="95"/>
                    <a:pt x="17837" y="76"/>
                  </a:cubicBezTo>
                  <a:cubicBezTo>
                    <a:pt x="16330" y="48"/>
                    <a:pt x="14814" y="20"/>
                    <a:pt x="13308" y="20"/>
                  </a:cubicBezTo>
                  <a:cubicBezTo>
                    <a:pt x="12212" y="20"/>
                    <a:pt x="11115" y="17"/>
                    <a:pt x="10018" y="17"/>
                  </a:cubicBezTo>
                  <a:cubicBezTo>
                    <a:pt x="8097" y="17"/>
                    <a:pt x="6176" y="25"/>
                    <a:pt x="4259" y="66"/>
                  </a:cubicBezTo>
                  <a:cubicBezTo>
                    <a:pt x="2836" y="85"/>
                    <a:pt x="1414" y="123"/>
                    <a:pt x="1" y="141"/>
                  </a:cubicBezTo>
                  <a:cubicBezTo>
                    <a:pt x="450" y="796"/>
                    <a:pt x="1096" y="1096"/>
                    <a:pt x="1648" y="1189"/>
                  </a:cubicBezTo>
                  <a:cubicBezTo>
                    <a:pt x="2047" y="1256"/>
                    <a:pt x="3211" y="1268"/>
                    <a:pt x="4059" y="1268"/>
                  </a:cubicBezTo>
                  <a:cubicBezTo>
                    <a:pt x="4521" y="1268"/>
                    <a:pt x="4889" y="1264"/>
                    <a:pt x="4989" y="1264"/>
                  </a:cubicBezTo>
                  <a:lnTo>
                    <a:pt x="22282" y="1264"/>
                  </a:lnTo>
                  <a:cubicBezTo>
                    <a:pt x="22369" y="1264"/>
                    <a:pt x="26266" y="1273"/>
                    <a:pt x="28913" y="1273"/>
                  </a:cubicBezTo>
                  <a:cubicBezTo>
                    <a:pt x="30236" y="1273"/>
                    <a:pt x="31247" y="1271"/>
                    <a:pt x="31312" y="1264"/>
                  </a:cubicBezTo>
                  <a:lnTo>
                    <a:pt x="36833" y="1264"/>
                  </a:lnTo>
                  <a:cubicBezTo>
                    <a:pt x="37076" y="1264"/>
                    <a:pt x="38605" y="1260"/>
                    <a:pt x="39655" y="1260"/>
                  </a:cubicBezTo>
                  <a:cubicBezTo>
                    <a:pt x="40180" y="1260"/>
                    <a:pt x="40586" y="1261"/>
                    <a:pt x="40651" y="1264"/>
                  </a:cubicBezTo>
                  <a:cubicBezTo>
                    <a:pt x="40741" y="1264"/>
                    <a:pt x="40948" y="1270"/>
                    <a:pt x="41197" y="1270"/>
                  </a:cubicBezTo>
                  <a:cubicBezTo>
                    <a:pt x="41570" y="1270"/>
                    <a:pt x="42040" y="1257"/>
                    <a:pt x="42354" y="1189"/>
                  </a:cubicBezTo>
                  <a:cubicBezTo>
                    <a:pt x="42888" y="1058"/>
                    <a:pt x="43449" y="684"/>
                    <a:pt x="43674" y="488"/>
                  </a:cubicBezTo>
                  <a:cubicBezTo>
                    <a:pt x="43814" y="357"/>
                    <a:pt x="43964" y="179"/>
                    <a:pt x="44076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960591" y="3536119"/>
              <a:ext cx="748850" cy="10009"/>
            </a:xfrm>
            <a:custGeom>
              <a:avLst/>
              <a:gdLst/>
              <a:ahLst/>
              <a:cxnLst/>
              <a:rect l="l" t="t" r="r" b="b"/>
              <a:pathLst>
                <a:path w="12943" h="173" extrusionOk="0">
                  <a:moveTo>
                    <a:pt x="993" y="1"/>
                  </a:moveTo>
                  <a:cubicBezTo>
                    <a:pt x="681" y="1"/>
                    <a:pt x="369" y="4"/>
                    <a:pt x="57" y="13"/>
                  </a:cubicBezTo>
                  <a:cubicBezTo>
                    <a:pt x="1" y="13"/>
                    <a:pt x="1" y="97"/>
                    <a:pt x="57" y="97"/>
                  </a:cubicBezTo>
                  <a:cubicBezTo>
                    <a:pt x="618" y="122"/>
                    <a:pt x="1176" y="127"/>
                    <a:pt x="1734" y="127"/>
                  </a:cubicBezTo>
                  <a:cubicBezTo>
                    <a:pt x="2014" y="127"/>
                    <a:pt x="2293" y="125"/>
                    <a:pt x="2574" y="125"/>
                  </a:cubicBezTo>
                  <a:cubicBezTo>
                    <a:pt x="3407" y="125"/>
                    <a:pt x="4240" y="135"/>
                    <a:pt x="5054" y="135"/>
                  </a:cubicBezTo>
                  <a:cubicBezTo>
                    <a:pt x="6720" y="144"/>
                    <a:pt x="8385" y="144"/>
                    <a:pt x="10051" y="163"/>
                  </a:cubicBezTo>
                  <a:cubicBezTo>
                    <a:pt x="10987" y="163"/>
                    <a:pt x="11923" y="172"/>
                    <a:pt x="12858" y="172"/>
                  </a:cubicBezTo>
                  <a:cubicBezTo>
                    <a:pt x="12861" y="173"/>
                    <a:pt x="12864" y="173"/>
                    <a:pt x="12867" y="173"/>
                  </a:cubicBezTo>
                  <a:cubicBezTo>
                    <a:pt x="12942" y="173"/>
                    <a:pt x="12939" y="60"/>
                    <a:pt x="12858" y="60"/>
                  </a:cubicBezTo>
                  <a:cubicBezTo>
                    <a:pt x="9527" y="41"/>
                    <a:pt x="6186" y="23"/>
                    <a:pt x="2864" y="13"/>
                  </a:cubicBezTo>
                  <a:cubicBezTo>
                    <a:pt x="2240" y="13"/>
                    <a:pt x="1616" y="1"/>
                    <a:pt x="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6810633" y="3536871"/>
              <a:ext cx="248035" cy="8910"/>
            </a:xfrm>
            <a:custGeom>
              <a:avLst/>
              <a:gdLst/>
              <a:ahLst/>
              <a:cxnLst/>
              <a:rect l="l" t="t" r="r" b="b"/>
              <a:pathLst>
                <a:path w="4287" h="154" extrusionOk="0">
                  <a:moveTo>
                    <a:pt x="57" y="0"/>
                  </a:moveTo>
                  <a:cubicBezTo>
                    <a:pt x="0" y="0"/>
                    <a:pt x="0" y="94"/>
                    <a:pt x="57" y="94"/>
                  </a:cubicBezTo>
                  <a:cubicBezTo>
                    <a:pt x="749" y="150"/>
                    <a:pt x="1442" y="150"/>
                    <a:pt x="2134" y="150"/>
                  </a:cubicBezTo>
                  <a:cubicBezTo>
                    <a:pt x="2438" y="150"/>
                    <a:pt x="2743" y="154"/>
                    <a:pt x="3050" y="154"/>
                  </a:cubicBezTo>
                  <a:cubicBezTo>
                    <a:pt x="3433" y="154"/>
                    <a:pt x="3817" y="148"/>
                    <a:pt x="4202" y="122"/>
                  </a:cubicBezTo>
                  <a:cubicBezTo>
                    <a:pt x="4286" y="112"/>
                    <a:pt x="4286" y="10"/>
                    <a:pt x="4202" y="10"/>
                  </a:cubicBezTo>
                  <a:cubicBezTo>
                    <a:pt x="4103" y="8"/>
                    <a:pt x="4004" y="8"/>
                    <a:pt x="3905" y="8"/>
                  </a:cubicBezTo>
                  <a:cubicBezTo>
                    <a:pt x="3312" y="8"/>
                    <a:pt x="2720" y="28"/>
                    <a:pt x="2134" y="28"/>
                  </a:cubicBezTo>
                  <a:cubicBezTo>
                    <a:pt x="1442" y="28"/>
                    <a:pt x="749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5541008" y="2327707"/>
              <a:ext cx="1976239" cy="1142338"/>
            </a:xfrm>
            <a:custGeom>
              <a:avLst/>
              <a:gdLst/>
              <a:ahLst/>
              <a:cxnLst/>
              <a:rect l="l" t="t" r="r" b="b"/>
              <a:pathLst>
                <a:path w="34157" h="19744" extrusionOk="0">
                  <a:moveTo>
                    <a:pt x="28964" y="1"/>
                  </a:moveTo>
                  <a:cubicBezTo>
                    <a:pt x="28869" y="1"/>
                    <a:pt x="28801" y="1"/>
                    <a:pt x="28766" y="3"/>
                  </a:cubicBezTo>
                  <a:cubicBezTo>
                    <a:pt x="28383" y="31"/>
                    <a:pt x="15656" y="31"/>
                    <a:pt x="15001" y="31"/>
                  </a:cubicBezTo>
                  <a:cubicBezTo>
                    <a:pt x="14483" y="31"/>
                    <a:pt x="7619" y="59"/>
                    <a:pt x="4300" y="59"/>
                  </a:cubicBezTo>
                  <a:cubicBezTo>
                    <a:pt x="3304" y="59"/>
                    <a:pt x="2627" y="56"/>
                    <a:pt x="2536" y="50"/>
                  </a:cubicBezTo>
                  <a:cubicBezTo>
                    <a:pt x="2153" y="31"/>
                    <a:pt x="515" y="3"/>
                    <a:pt x="384" y="3"/>
                  </a:cubicBezTo>
                  <a:cubicBezTo>
                    <a:pt x="262" y="3"/>
                    <a:pt x="234" y="78"/>
                    <a:pt x="141" y="172"/>
                  </a:cubicBezTo>
                  <a:cubicBezTo>
                    <a:pt x="47" y="265"/>
                    <a:pt x="47" y="668"/>
                    <a:pt x="47" y="892"/>
                  </a:cubicBezTo>
                  <a:cubicBezTo>
                    <a:pt x="47" y="1117"/>
                    <a:pt x="75" y="6591"/>
                    <a:pt x="75" y="7050"/>
                  </a:cubicBezTo>
                  <a:cubicBezTo>
                    <a:pt x="75" y="7499"/>
                    <a:pt x="0" y="14882"/>
                    <a:pt x="47" y="15565"/>
                  </a:cubicBezTo>
                  <a:cubicBezTo>
                    <a:pt x="94" y="16239"/>
                    <a:pt x="47" y="19215"/>
                    <a:pt x="75" y="19383"/>
                  </a:cubicBezTo>
                  <a:cubicBezTo>
                    <a:pt x="94" y="19561"/>
                    <a:pt x="75" y="19636"/>
                    <a:pt x="188" y="19701"/>
                  </a:cubicBezTo>
                  <a:cubicBezTo>
                    <a:pt x="242" y="19735"/>
                    <a:pt x="338" y="19744"/>
                    <a:pt x="429" y="19744"/>
                  </a:cubicBezTo>
                  <a:cubicBezTo>
                    <a:pt x="542" y="19744"/>
                    <a:pt x="646" y="19729"/>
                    <a:pt x="646" y="19729"/>
                  </a:cubicBezTo>
                  <a:cubicBezTo>
                    <a:pt x="646" y="19729"/>
                    <a:pt x="2515" y="19741"/>
                    <a:pt x="3535" y="19741"/>
                  </a:cubicBezTo>
                  <a:cubicBezTo>
                    <a:pt x="3790" y="19741"/>
                    <a:pt x="3992" y="19741"/>
                    <a:pt x="4099" y="19739"/>
                  </a:cubicBezTo>
                  <a:cubicBezTo>
                    <a:pt x="4436" y="19739"/>
                    <a:pt x="16779" y="19664"/>
                    <a:pt x="17088" y="19664"/>
                  </a:cubicBezTo>
                  <a:cubicBezTo>
                    <a:pt x="17300" y="19664"/>
                    <a:pt x="22341" y="19656"/>
                    <a:pt x="25805" y="19656"/>
                  </a:cubicBezTo>
                  <a:cubicBezTo>
                    <a:pt x="27537" y="19656"/>
                    <a:pt x="28875" y="19658"/>
                    <a:pt x="29019" y="19664"/>
                  </a:cubicBezTo>
                  <a:cubicBezTo>
                    <a:pt x="29459" y="19692"/>
                    <a:pt x="33726" y="19692"/>
                    <a:pt x="33885" y="19692"/>
                  </a:cubicBezTo>
                  <a:cubicBezTo>
                    <a:pt x="34044" y="19692"/>
                    <a:pt x="34138" y="19683"/>
                    <a:pt x="34138" y="19514"/>
                  </a:cubicBezTo>
                  <a:cubicBezTo>
                    <a:pt x="34138" y="19364"/>
                    <a:pt x="34156" y="18794"/>
                    <a:pt x="34156" y="18522"/>
                  </a:cubicBezTo>
                  <a:cubicBezTo>
                    <a:pt x="34156" y="18251"/>
                    <a:pt x="34110" y="10166"/>
                    <a:pt x="34110" y="10166"/>
                  </a:cubicBezTo>
                  <a:cubicBezTo>
                    <a:pt x="34110" y="10166"/>
                    <a:pt x="34156" y="4018"/>
                    <a:pt x="34156" y="3531"/>
                  </a:cubicBezTo>
                  <a:cubicBezTo>
                    <a:pt x="34156" y="3054"/>
                    <a:pt x="34091" y="583"/>
                    <a:pt x="34091" y="415"/>
                  </a:cubicBezTo>
                  <a:cubicBezTo>
                    <a:pt x="34091" y="237"/>
                    <a:pt x="34091" y="284"/>
                    <a:pt x="33997" y="162"/>
                  </a:cubicBezTo>
                  <a:cubicBezTo>
                    <a:pt x="33935" y="87"/>
                    <a:pt x="33906" y="75"/>
                    <a:pt x="33846" y="75"/>
                  </a:cubicBezTo>
                  <a:cubicBezTo>
                    <a:pt x="33816" y="75"/>
                    <a:pt x="33779" y="78"/>
                    <a:pt x="33726" y="78"/>
                  </a:cubicBezTo>
                  <a:cubicBezTo>
                    <a:pt x="33573" y="78"/>
                    <a:pt x="29916" y="1"/>
                    <a:pt x="28964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5541008" y="2554277"/>
              <a:ext cx="1975718" cy="915479"/>
            </a:xfrm>
            <a:custGeom>
              <a:avLst/>
              <a:gdLst/>
              <a:ahLst/>
              <a:cxnLst/>
              <a:rect l="l" t="t" r="r" b="b"/>
              <a:pathLst>
                <a:path w="34148" h="15823" extrusionOk="0">
                  <a:moveTo>
                    <a:pt x="3128" y="0"/>
                  </a:moveTo>
                  <a:cubicBezTo>
                    <a:pt x="2097" y="0"/>
                    <a:pt x="1064" y="133"/>
                    <a:pt x="57" y="401"/>
                  </a:cubicBezTo>
                  <a:cubicBezTo>
                    <a:pt x="57" y="1702"/>
                    <a:pt x="66" y="2918"/>
                    <a:pt x="66" y="3115"/>
                  </a:cubicBezTo>
                  <a:cubicBezTo>
                    <a:pt x="66" y="3573"/>
                    <a:pt x="0" y="10957"/>
                    <a:pt x="47" y="11630"/>
                  </a:cubicBezTo>
                  <a:cubicBezTo>
                    <a:pt x="94" y="12314"/>
                    <a:pt x="47" y="15280"/>
                    <a:pt x="66" y="15458"/>
                  </a:cubicBezTo>
                  <a:cubicBezTo>
                    <a:pt x="94" y="15636"/>
                    <a:pt x="66" y="15701"/>
                    <a:pt x="188" y="15776"/>
                  </a:cubicBezTo>
                  <a:cubicBezTo>
                    <a:pt x="234" y="15803"/>
                    <a:pt x="320" y="15811"/>
                    <a:pt x="405" y="15811"/>
                  </a:cubicBezTo>
                  <a:cubicBezTo>
                    <a:pt x="526" y="15811"/>
                    <a:pt x="646" y="15795"/>
                    <a:pt x="646" y="15795"/>
                  </a:cubicBezTo>
                  <a:cubicBezTo>
                    <a:pt x="646" y="15795"/>
                    <a:pt x="3566" y="15823"/>
                    <a:pt x="4080" y="15823"/>
                  </a:cubicBezTo>
                  <a:cubicBezTo>
                    <a:pt x="4417" y="15823"/>
                    <a:pt x="16760" y="15748"/>
                    <a:pt x="17078" y="15748"/>
                  </a:cubicBezTo>
                  <a:cubicBezTo>
                    <a:pt x="17290" y="15748"/>
                    <a:pt x="22331" y="15740"/>
                    <a:pt x="25796" y="15740"/>
                  </a:cubicBezTo>
                  <a:cubicBezTo>
                    <a:pt x="27528" y="15740"/>
                    <a:pt x="28866" y="15742"/>
                    <a:pt x="29010" y="15748"/>
                  </a:cubicBezTo>
                  <a:cubicBezTo>
                    <a:pt x="29440" y="15776"/>
                    <a:pt x="33726" y="15776"/>
                    <a:pt x="33876" y="15776"/>
                  </a:cubicBezTo>
                  <a:cubicBezTo>
                    <a:pt x="34025" y="15776"/>
                    <a:pt x="34119" y="15767"/>
                    <a:pt x="34119" y="15598"/>
                  </a:cubicBezTo>
                  <a:cubicBezTo>
                    <a:pt x="34119" y="15430"/>
                    <a:pt x="34147" y="14878"/>
                    <a:pt x="34147" y="14606"/>
                  </a:cubicBezTo>
                  <a:cubicBezTo>
                    <a:pt x="34147" y="14522"/>
                    <a:pt x="34147" y="13783"/>
                    <a:pt x="34138" y="12791"/>
                  </a:cubicBezTo>
                  <a:cubicBezTo>
                    <a:pt x="34044" y="12819"/>
                    <a:pt x="33960" y="12838"/>
                    <a:pt x="33876" y="12847"/>
                  </a:cubicBezTo>
                  <a:cubicBezTo>
                    <a:pt x="32884" y="13081"/>
                    <a:pt x="31892" y="13259"/>
                    <a:pt x="30881" y="13380"/>
                  </a:cubicBezTo>
                  <a:cubicBezTo>
                    <a:pt x="29676" y="13527"/>
                    <a:pt x="28467" y="13602"/>
                    <a:pt x="27258" y="13602"/>
                  </a:cubicBezTo>
                  <a:cubicBezTo>
                    <a:pt x="26457" y="13602"/>
                    <a:pt x="25656" y="13569"/>
                    <a:pt x="24855" y="13502"/>
                  </a:cubicBezTo>
                  <a:cubicBezTo>
                    <a:pt x="23030" y="13362"/>
                    <a:pt x="21186" y="13090"/>
                    <a:pt x="19455" y="12473"/>
                  </a:cubicBezTo>
                  <a:cubicBezTo>
                    <a:pt x="18650" y="12183"/>
                    <a:pt x="17874" y="11799"/>
                    <a:pt x="17172" y="11294"/>
                  </a:cubicBezTo>
                  <a:cubicBezTo>
                    <a:pt x="16489" y="10807"/>
                    <a:pt x="15909" y="10171"/>
                    <a:pt x="15431" y="9478"/>
                  </a:cubicBezTo>
                  <a:cubicBezTo>
                    <a:pt x="14439" y="8056"/>
                    <a:pt x="13794" y="6418"/>
                    <a:pt x="12783" y="5005"/>
                  </a:cubicBezTo>
                  <a:cubicBezTo>
                    <a:pt x="11829" y="3648"/>
                    <a:pt x="10584" y="2497"/>
                    <a:pt x="9162" y="1646"/>
                  </a:cubicBezTo>
                  <a:cubicBezTo>
                    <a:pt x="7322" y="553"/>
                    <a:pt x="5230" y="0"/>
                    <a:pt x="3128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5543149" y="2954304"/>
              <a:ext cx="1974098" cy="516031"/>
            </a:xfrm>
            <a:custGeom>
              <a:avLst/>
              <a:gdLst/>
              <a:ahLst/>
              <a:cxnLst/>
              <a:rect l="l" t="t" r="r" b="b"/>
              <a:pathLst>
                <a:path w="34120" h="8919" extrusionOk="0">
                  <a:moveTo>
                    <a:pt x="3360" y="0"/>
                  </a:moveTo>
                  <a:cubicBezTo>
                    <a:pt x="2232" y="0"/>
                    <a:pt x="1106" y="199"/>
                    <a:pt x="10" y="505"/>
                  </a:cubicBezTo>
                  <a:cubicBezTo>
                    <a:pt x="1" y="2452"/>
                    <a:pt x="1" y="4389"/>
                    <a:pt x="20" y="4735"/>
                  </a:cubicBezTo>
                  <a:cubicBezTo>
                    <a:pt x="66" y="5409"/>
                    <a:pt x="20" y="8385"/>
                    <a:pt x="48" y="8553"/>
                  </a:cubicBezTo>
                  <a:cubicBezTo>
                    <a:pt x="66" y="8731"/>
                    <a:pt x="48" y="8806"/>
                    <a:pt x="160" y="8871"/>
                  </a:cubicBezTo>
                  <a:cubicBezTo>
                    <a:pt x="214" y="8905"/>
                    <a:pt x="311" y="8914"/>
                    <a:pt x="401" y="8914"/>
                  </a:cubicBezTo>
                  <a:cubicBezTo>
                    <a:pt x="514" y="8914"/>
                    <a:pt x="618" y="8899"/>
                    <a:pt x="618" y="8899"/>
                  </a:cubicBezTo>
                  <a:cubicBezTo>
                    <a:pt x="618" y="8899"/>
                    <a:pt x="3547" y="8918"/>
                    <a:pt x="4062" y="8918"/>
                  </a:cubicBezTo>
                  <a:cubicBezTo>
                    <a:pt x="4399" y="8918"/>
                    <a:pt x="16742" y="8853"/>
                    <a:pt x="17051" y="8853"/>
                  </a:cubicBezTo>
                  <a:cubicBezTo>
                    <a:pt x="17263" y="8853"/>
                    <a:pt x="22304" y="8840"/>
                    <a:pt x="25768" y="8840"/>
                  </a:cubicBezTo>
                  <a:cubicBezTo>
                    <a:pt x="27500" y="8840"/>
                    <a:pt x="28838" y="8843"/>
                    <a:pt x="28982" y="8853"/>
                  </a:cubicBezTo>
                  <a:cubicBezTo>
                    <a:pt x="29422" y="8871"/>
                    <a:pt x="33698" y="8871"/>
                    <a:pt x="33848" y="8871"/>
                  </a:cubicBezTo>
                  <a:cubicBezTo>
                    <a:pt x="34007" y="8871"/>
                    <a:pt x="34101" y="8853"/>
                    <a:pt x="34101" y="8694"/>
                  </a:cubicBezTo>
                  <a:cubicBezTo>
                    <a:pt x="34101" y="8544"/>
                    <a:pt x="34119" y="7973"/>
                    <a:pt x="34119" y="7702"/>
                  </a:cubicBezTo>
                  <a:lnTo>
                    <a:pt x="34119" y="7093"/>
                  </a:lnTo>
                  <a:cubicBezTo>
                    <a:pt x="32154" y="7449"/>
                    <a:pt x="30189" y="7748"/>
                    <a:pt x="28205" y="7898"/>
                  </a:cubicBezTo>
                  <a:cubicBezTo>
                    <a:pt x="27159" y="7976"/>
                    <a:pt x="26108" y="8022"/>
                    <a:pt x="25059" y="8022"/>
                  </a:cubicBezTo>
                  <a:cubicBezTo>
                    <a:pt x="23207" y="8022"/>
                    <a:pt x="21359" y="7879"/>
                    <a:pt x="19549" y="7514"/>
                  </a:cubicBezTo>
                  <a:cubicBezTo>
                    <a:pt x="16864" y="6981"/>
                    <a:pt x="14309" y="5961"/>
                    <a:pt x="12072" y="4361"/>
                  </a:cubicBezTo>
                  <a:cubicBezTo>
                    <a:pt x="9929" y="2826"/>
                    <a:pt x="7992" y="861"/>
                    <a:pt x="5344" y="225"/>
                  </a:cubicBezTo>
                  <a:cubicBezTo>
                    <a:pt x="4686" y="69"/>
                    <a:pt x="4023" y="0"/>
                    <a:pt x="3360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486333" y="2278528"/>
              <a:ext cx="128328" cy="242539"/>
            </a:xfrm>
            <a:custGeom>
              <a:avLst/>
              <a:gdLst/>
              <a:ahLst/>
              <a:cxnLst/>
              <a:rect l="l" t="t" r="r" b="b"/>
              <a:pathLst>
                <a:path w="2218" h="4192" extrusionOk="0">
                  <a:moveTo>
                    <a:pt x="1654" y="0"/>
                  </a:moveTo>
                  <a:cubicBezTo>
                    <a:pt x="1361" y="0"/>
                    <a:pt x="1071" y="32"/>
                    <a:pt x="796" y="151"/>
                  </a:cubicBezTo>
                  <a:cubicBezTo>
                    <a:pt x="431" y="301"/>
                    <a:pt x="141" y="610"/>
                    <a:pt x="47" y="993"/>
                  </a:cubicBezTo>
                  <a:cubicBezTo>
                    <a:pt x="0" y="1218"/>
                    <a:pt x="0" y="1452"/>
                    <a:pt x="10" y="1677"/>
                  </a:cubicBezTo>
                  <a:cubicBezTo>
                    <a:pt x="19" y="1939"/>
                    <a:pt x="19" y="2219"/>
                    <a:pt x="38" y="2491"/>
                  </a:cubicBezTo>
                  <a:cubicBezTo>
                    <a:pt x="47" y="3043"/>
                    <a:pt x="38" y="3604"/>
                    <a:pt x="94" y="4156"/>
                  </a:cubicBezTo>
                  <a:cubicBezTo>
                    <a:pt x="94" y="4180"/>
                    <a:pt x="110" y="4192"/>
                    <a:pt x="127" y="4192"/>
                  </a:cubicBezTo>
                  <a:cubicBezTo>
                    <a:pt x="143" y="4192"/>
                    <a:pt x="159" y="4180"/>
                    <a:pt x="159" y="4156"/>
                  </a:cubicBezTo>
                  <a:cubicBezTo>
                    <a:pt x="197" y="3670"/>
                    <a:pt x="150" y="3183"/>
                    <a:pt x="141" y="2687"/>
                  </a:cubicBezTo>
                  <a:cubicBezTo>
                    <a:pt x="131" y="2210"/>
                    <a:pt x="84" y="1733"/>
                    <a:pt x="113" y="1256"/>
                  </a:cubicBezTo>
                  <a:cubicBezTo>
                    <a:pt x="141" y="797"/>
                    <a:pt x="375" y="460"/>
                    <a:pt x="786" y="254"/>
                  </a:cubicBezTo>
                  <a:cubicBezTo>
                    <a:pt x="1059" y="127"/>
                    <a:pt x="1354" y="94"/>
                    <a:pt x="1653" y="94"/>
                  </a:cubicBezTo>
                  <a:cubicBezTo>
                    <a:pt x="1817" y="94"/>
                    <a:pt x="1981" y="104"/>
                    <a:pt x="2143" y="114"/>
                  </a:cubicBezTo>
                  <a:cubicBezTo>
                    <a:pt x="2152" y="117"/>
                    <a:pt x="2160" y="119"/>
                    <a:pt x="2167" y="119"/>
                  </a:cubicBezTo>
                  <a:cubicBezTo>
                    <a:pt x="2217" y="119"/>
                    <a:pt x="2210" y="37"/>
                    <a:pt x="2153" y="20"/>
                  </a:cubicBezTo>
                  <a:cubicBezTo>
                    <a:pt x="1987" y="10"/>
                    <a:pt x="1820" y="0"/>
                    <a:pt x="1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647119" y="2278586"/>
              <a:ext cx="630242" cy="7116"/>
            </a:xfrm>
            <a:custGeom>
              <a:avLst/>
              <a:gdLst/>
              <a:ahLst/>
              <a:cxnLst/>
              <a:rect l="l" t="t" r="r" b="b"/>
              <a:pathLst>
                <a:path w="10893" h="123" extrusionOk="0">
                  <a:moveTo>
                    <a:pt x="10837" y="1"/>
                  </a:moveTo>
                  <a:cubicBezTo>
                    <a:pt x="8039" y="10"/>
                    <a:pt x="5241" y="10"/>
                    <a:pt x="2452" y="10"/>
                  </a:cubicBezTo>
                  <a:lnTo>
                    <a:pt x="1283" y="10"/>
                  </a:lnTo>
                  <a:cubicBezTo>
                    <a:pt x="1100" y="10"/>
                    <a:pt x="917" y="6"/>
                    <a:pt x="734" y="6"/>
                  </a:cubicBezTo>
                  <a:cubicBezTo>
                    <a:pt x="505" y="6"/>
                    <a:pt x="276" y="12"/>
                    <a:pt x="47" y="38"/>
                  </a:cubicBezTo>
                  <a:cubicBezTo>
                    <a:pt x="1" y="38"/>
                    <a:pt x="1" y="94"/>
                    <a:pt x="47" y="104"/>
                  </a:cubicBezTo>
                  <a:cubicBezTo>
                    <a:pt x="186" y="118"/>
                    <a:pt x="326" y="123"/>
                    <a:pt x="467" y="123"/>
                  </a:cubicBezTo>
                  <a:cubicBezTo>
                    <a:pt x="678" y="123"/>
                    <a:pt x="891" y="113"/>
                    <a:pt x="1105" y="113"/>
                  </a:cubicBezTo>
                  <a:lnTo>
                    <a:pt x="4249" y="113"/>
                  </a:lnTo>
                  <a:cubicBezTo>
                    <a:pt x="5653" y="113"/>
                    <a:pt x="7047" y="104"/>
                    <a:pt x="8451" y="104"/>
                  </a:cubicBezTo>
                  <a:lnTo>
                    <a:pt x="10837" y="104"/>
                  </a:lnTo>
                  <a:cubicBezTo>
                    <a:pt x="10893" y="104"/>
                    <a:pt x="10893" y="1"/>
                    <a:pt x="10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7226976" y="2551442"/>
              <a:ext cx="81811" cy="4397"/>
            </a:xfrm>
            <a:custGeom>
              <a:avLst/>
              <a:gdLst/>
              <a:ahLst/>
              <a:cxnLst/>
              <a:rect l="l" t="t" r="r" b="b"/>
              <a:pathLst>
                <a:path w="1414" h="76" extrusionOk="0">
                  <a:moveTo>
                    <a:pt x="19" y="1"/>
                  </a:moveTo>
                  <a:cubicBezTo>
                    <a:pt x="1" y="1"/>
                    <a:pt x="1" y="29"/>
                    <a:pt x="19" y="29"/>
                  </a:cubicBezTo>
                  <a:cubicBezTo>
                    <a:pt x="253" y="66"/>
                    <a:pt x="487" y="76"/>
                    <a:pt x="712" y="76"/>
                  </a:cubicBezTo>
                  <a:lnTo>
                    <a:pt x="1067" y="76"/>
                  </a:lnTo>
                  <a:cubicBezTo>
                    <a:pt x="1124" y="76"/>
                    <a:pt x="1189" y="76"/>
                    <a:pt x="1255" y="66"/>
                  </a:cubicBezTo>
                  <a:cubicBezTo>
                    <a:pt x="1301" y="66"/>
                    <a:pt x="1348" y="66"/>
                    <a:pt x="1395" y="48"/>
                  </a:cubicBezTo>
                  <a:cubicBezTo>
                    <a:pt x="1414" y="48"/>
                    <a:pt x="1404" y="20"/>
                    <a:pt x="1395" y="20"/>
                  </a:cubicBezTo>
                  <a:cubicBezTo>
                    <a:pt x="1379" y="17"/>
                    <a:pt x="1362" y="15"/>
                    <a:pt x="1343" y="15"/>
                  </a:cubicBezTo>
                  <a:cubicBezTo>
                    <a:pt x="1305" y="15"/>
                    <a:pt x="1264" y="20"/>
                    <a:pt x="1226" y="20"/>
                  </a:cubicBezTo>
                  <a:cubicBezTo>
                    <a:pt x="1170" y="20"/>
                    <a:pt x="1124" y="20"/>
                    <a:pt x="1067" y="29"/>
                  </a:cubicBezTo>
                  <a:lnTo>
                    <a:pt x="712" y="29"/>
                  </a:lnTo>
                  <a:cubicBezTo>
                    <a:pt x="478" y="29"/>
                    <a:pt x="253" y="10"/>
                    <a:pt x="19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1" name="Google Shape;551;p36"/>
            <p:cNvGrpSpPr/>
            <p:nvPr/>
          </p:nvGrpSpPr>
          <p:grpSpPr>
            <a:xfrm>
              <a:off x="5981654" y="2498308"/>
              <a:ext cx="1792599" cy="825064"/>
              <a:chOff x="6875607" y="3308080"/>
              <a:chExt cx="1041724" cy="479465"/>
            </a:xfrm>
          </p:grpSpPr>
          <p:sp>
            <p:nvSpPr>
              <p:cNvPr id="552" name="Google Shape;552;p36"/>
              <p:cNvSpPr/>
              <p:nvPr/>
            </p:nvSpPr>
            <p:spPr>
              <a:xfrm>
                <a:off x="6875607" y="3308080"/>
                <a:ext cx="1035244" cy="476804"/>
              </a:xfrm>
              <a:custGeom>
                <a:avLst/>
                <a:gdLst/>
                <a:ahLst/>
                <a:cxnLst/>
                <a:rect l="l" t="t" r="r" b="b"/>
                <a:pathLst>
                  <a:path w="17893" h="8241" extrusionOk="0">
                    <a:moveTo>
                      <a:pt x="7469" y="0"/>
                    </a:moveTo>
                    <a:cubicBezTo>
                      <a:pt x="6329" y="0"/>
                      <a:pt x="5189" y="5"/>
                      <a:pt x="4052" y="14"/>
                    </a:cubicBezTo>
                    <a:cubicBezTo>
                      <a:pt x="2761" y="24"/>
                      <a:pt x="1460" y="24"/>
                      <a:pt x="169" y="42"/>
                    </a:cubicBezTo>
                    <a:cubicBezTo>
                      <a:pt x="122" y="42"/>
                      <a:pt x="94" y="71"/>
                      <a:pt x="85" y="89"/>
                    </a:cubicBezTo>
                    <a:cubicBezTo>
                      <a:pt x="47" y="89"/>
                      <a:pt x="28" y="117"/>
                      <a:pt x="28" y="136"/>
                    </a:cubicBezTo>
                    <a:cubicBezTo>
                      <a:pt x="10" y="2213"/>
                      <a:pt x="28" y="4282"/>
                      <a:pt x="10" y="6350"/>
                    </a:cubicBezTo>
                    <a:lnTo>
                      <a:pt x="10" y="7201"/>
                    </a:lnTo>
                    <a:cubicBezTo>
                      <a:pt x="10" y="7501"/>
                      <a:pt x="0" y="7800"/>
                      <a:pt x="38" y="8109"/>
                    </a:cubicBezTo>
                    <a:cubicBezTo>
                      <a:pt x="38" y="8124"/>
                      <a:pt x="55" y="8131"/>
                      <a:pt x="75" y="8131"/>
                    </a:cubicBezTo>
                    <a:cubicBezTo>
                      <a:pt x="91" y="8131"/>
                      <a:pt x="109" y="8127"/>
                      <a:pt x="122" y="8118"/>
                    </a:cubicBezTo>
                    <a:lnTo>
                      <a:pt x="131" y="8118"/>
                    </a:lnTo>
                    <a:cubicBezTo>
                      <a:pt x="702" y="8165"/>
                      <a:pt x="1273" y="8165"/>
                      <a:pt x="1853" y="8174"/>
                    </a:cubicBezTo>
                    <a:lnTo>
                      <a:pt x="3603" y="8212"/>
                    </a:lnTo>
                    <a:cubicBezTo>
                      <a:pt x="4450" y="8219"/>
                      <a:pt x="8404" y="8241"/>
                      <a:pt x="11350" y="8241"/>
                    </a:cubicBezTo>
                    <a:cubicBezTo>
                      <a:pt x="12408" y="8241"/>
                      <a:pt x="13336" y="8238"/>
                      <a:pt x="13944" y="8231"/>
                    </a:cubicBezTo>
                    <a:cubicBezTo>
                      <a:pt x="15244" y="8221"/>
                      <a:pt x="16339" y="8174"/>
                      <a:pt x="17640" y="8174"/>
                    </a:cubicBezTo>
                    <a:cubicBezTo>
                      <a:pt x="17761" y="8174"/>
                      <a:pt x="17836" y="8165"/>
                      <a:pt x="17855" y="8043"/>
                    </a:cubicBezTo>
                    <a:cubicBezTo>
                      <a:pt x="17892" y="7557"/>
                      <a:pt x="17874" y="7051"/>
                      <a:pt x="17874" y="6546"/>
                    </a:cubicBezTo>
                    <a:lnTo>
                      <a:pt x="17874" y="4993"/>
                    </a:lnTo>
                    <a:cubicBezTo>
                      <a:pt x="17874" y="3963"/>
                      <a:pt x="17883" y="2925"/>
                      <a:pt x="17883" y="1895"/>
                    </a:cubicBezTo>
                    <a:lnTo>
                      <a:pt x="17883" y="155"/>
                    </a:lnTo>
                    <a:cubicBezTo>
                      <a:pt x="17883" y="117"/>
                      <a:pt x="17855" y="108"/>
                      <a:pt x="17818" y="89"/>
                    </a:cubicBezTo>
                    <a:cubicBezTo>
                      <a:pt x="17808" y="80"/>
                      <a:pt x="17780" y="80"/>
                      <a:pt x="17771" y="80"/>
                    </a:cubicBezTo>
                    <a:cubicBezTo>
                      <a:pt x="15478" y="33"/>
                      <a:pt x="13186" y="24"/>
                      <a:pt x="10893" y="14"/>
                    </a:cubicBezTo>
                    <a:cubicBezTo>
                      <a:pt x="9751" y="5"/>
                      <a:pt x="8610" y="0"/>
                      <a:pt x="74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6"/>
              <p:cNvSpPr/>
              <p:nvPr/>
            </p:nvSpPr>
            <p:spPr>
              <a:xfrm>
                <a:off x="7732130" y="3634165"/>
                <a:ext cx="185202" cy="153380"/>
              </a:xfrm>
              <a:custGeom>
                <a:avLst/>
                <a:gdLst/>
                <a:ahLst/>
                <a:cxnLst/>
                <a:rect l="l" t="t" r="r" b="b"/>
                <a:pathLst>
                  <a:path w="3201" h="2651" extrusionOk="0">
                    <a:moveTo>
                      <a:pt x="3079" y="0"/>
                    </a:moveTo>
                    <a:cubicBezTo>
                      <a:pt x="3065" y="0"/>
                      <a:pt x="3051" y="7"/>
                      <a:pt x="3051" y="21"/>
                    </a:cubicBezTo>
                    <a:cubicBezTo>
                      <a:pt x="2939" y="835"/>
                      <a:pt x="2976" y="1687"/>
                      <a:pt x="2976" y="2492"/>
                    </a:cubicBezTo>
                    <a:cubicBezTo>
                      <a:pt x="1994" y="2501"/>
                      <a:pt x="1002" y="2501"/>
                      <a:pt x="19" y="2585"/>
                    </a:cubicBezTo>
                    <a:cubicBezTo>
                      <a:pt x="0" y="2585"/>
                      <a:pt x="0" y="2595"/>
                      <a:pt x="19" y="2595"/>
                    </a:cubicBezTo>
                    <a:cubicBezTo>
                      <a:pt x="614" y="2639"/>
                      <a:pt x="1216" y="2651"/>
                      <a:pt x="1820" y="2651"/>
                    </a:cubicBezTo>
                    <a:cubicBezTo>
                      <a:pt x="2233" y="2651"/>
                      <a:pt x="2646" y="2645"/>
                      <a:pt x="3060" y="2641"/>
                    </a:cubicBezTo>
                    <a:cubicBezTo>
                      <a:pt x="3107" y="2641"/>
                      <a:pt x="3145" y="2604"/>
                      <a:pt x="3145" y="2557"/>
                    </a:cubicBezTo>
                    <a:cubicBezTo>
                      <a:pt x="3145" y="1734"/>
                      <a:pt x="3201" y="854"/>
                      <a:pt x="3107" y="21"/>
                    </a:cubicBezTo>
                    <a:cubicBezTo>
                      <a:pt x="3107" y="7"/>
                      <a:pt x="3093" y="0"/>
                      <a:pt x="3079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6"/>
              <p:cNvSpPr/>
              <p:nvPr/>
            </p:nvSpPr>
            <p:spPr>
              <a:xfrm>
                <a:off x="6995141" y="3406496"/>
                <a:ext cx="275807" cy="268632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4643" extrusionOk="0">
                    <a:moveTo>
                      <a:pt x="4372" y="1"/>
                    </a:moveTo>
                    <a:cubicBezTo>
                      <a:pt x="4298" y="1"/>
                      <a:pt x="4223" y="36"/>
                      <a:pt x="4167" y="119"/>
                    </a:cubicBezTo>
                    <a:cubicBezTo>
                      <a:pt x="4120" y="204"/>
                      <a:pt x="4054" y="288"/>
                      <a:pt x="3998" y="372"/>
                    </a:cubicBezTo>
                    <a:cubicBezTo>
                      <a:pt x="3933" y="447"/>
                      <a:pt x="3905" y="531"/>
                      <a:pt x="3839" y="615"/>
                    </a:cubicBezTo>
                    <a:cubicBezTo>
                      <a:pt x="3783" y="690"/>
                      <a:pt x="3699" y="765"/>
                      <a:pt x="3643" y="859"/>
                    </a:cubicBezTo>
                    <a:cubicBezTo>
                      <a:pt x="3586" y="943"/>
                      <a:pt x="3549" y="1037"/>
                      <a:pt x="3493" y="1111"/>
                    </a:cubicBezTo>
                    <a:cubicBezTo>
                      <a:pt x="3390" y="1280"/>
                      <a:pt x="3268" y="1458"/>
                      <a:pt x="3165" y="1617"/>
                    </a:cubicBezTo>
                    <a:cubicBezTo>
                      <a:pt x="3044" y="1785"/>
                      <a:pt x="2969" y="1972"/>
                      <a:pt x="2875" y="2141"/>
                    </a:cubicBezTo>
                    <a:cubicBezTo>
                      <a:pt x="2829" y="2234"/>
                      <a:pt x="2763" y="2309"/>
                      <a:pt x="2716" y="2403"/>
                    </a:cubicBezTo>
                    <a:cubicBezTo>
                      <a:pt x="2660" y="2496"/>
                      <a:pt x="2623" y="2590"/>
                      <a:pt x="2595" y="2693"/>
                    </a:cubicBezTo>
                    <a:cubicBezTo>
                      <a:pt x="2557" y="2786"/>
                      <a:pt x="2492" y="2861"/>
                      <a:pt x="2454" y="2936"/>
                    </a:cubicBezTo>
                    <a:cubicBezTo>
                      <a:pt x="2407" y="3030"/>
                      <a:pt x="2370" y="3123"/>
                      <a:pt x="2323" y="3208"/>
                    </a:cubicBezTo>
                    <a:cubicBezTo>
                      <a:pt x="2239" y="3385"/>
                      <a:pt x="2164" y="3563"/>
                      <a:pt x="2089" y="3732"/>
                    </a:cubicBezTo>
                    <a:lnTo>
                      <a:pt x="2014" y="3909"/>
                    </a:lnTo>
                    <a:cubicBezTo>
                      <a:pt x="1949" y="3797"/>
                      <a:pt x="1883" y="3657"/>
                      <a:pt x="1790" y="3544"/>
                    </a:cubicBezTo>
                    <a:cubicBezTo>
                      <a:pt x="1696" y="3441"/>
                      <a:pt x="1631" y="3339"/>
                      <a:pt x="1537" y="3236"/>
                    </a:cubicBezTo>
                    <a:cubicBezTo>
                      <a:pt x="1444" y="3123"/>
                      <a:pt x="1350" y="3011"/>
                      <a:pt x="1266" y="2908"/>
                    </a:cubicBezTo>
                    <a:cubicBezTo>
                      <a:pt x="1107" y="2693"/>
                      <a:pt x="920" y="2496"/>
                      <a:pt x="732" y="2300"/>
                    </a:cubicBezTo>
                    <a:cubicBezTo>
                      <a:pt x="545" y="2085"/>
                      <a:pt x="367" y="1879"/>
                      <a:pt x="124" y="1738"/>
                    </a:cubicBezTo>
                    <a:cubicBezTo>
                      <a:pt x="111" y="1731"/>
                      <a:pt x="98" y="1727"/>
                      <a:pt x="85" y="1727"/>
                    </a:cubicBezTo>
                    <a:cubicBezTo>
                      <a:pt x="36" y="1727"/>
                      <a:pt x="1" y="1780"/>
                      <a:pt x="31" y="1832"/>
                    </a:cubicBezTo>
                    <a:cubicBezTo>
                      <a:pt x="143" y="2075"/>
                      <a:pt x="321" y="2262"/>
                      <a:pt x="480" y="2468"/>
                    </a:cubicBezTo>
                    <a:cubicBezTo>
                      <a:pt x="657" y="2684"/>
                      <a:pt x="807" y="2927"/>
                      <a:pt x="985" y="3151"/>
                    </a:cubicBezTo>
                    <a:cubicBezTo>
                      <a:pt x="1069" y="3254"/>
                      <a:pt x="1153" y="3376"/>
                      <a:pt x="1219" y="3488"/>
                    </a:cubicBezTo>
                    <a:cubicBezTo>
                      <a:pt x="1294" y="3610"/>
                      <a:pt x="1369" y="3713"/>
                      <a:pt x="1434" y="3825"/>
                    </a:cubicBezTo>
                    <a:cubicBezTo>
                      <a:pt x="1500" y="3947"/>
                      <a:pt x="1603" y="4040"/>
                      <a:pt x="1677" y="4153"/>
                    </a:cubicBezTo>
                    <a:cubicBezTo>
                      <a:pt x="1762" y="4274"/>
                      <a:pt x="1837" y="4405"/>
                      <a:pt x="1902" y="4527"/>
                    </a:cubicBezTo>
                    <a:cubicBezTo>
                      <a:pt x="1932" y="4602"/>
                      <a:pt x="2015" y="4642"/>
                      <a:pt x="2098" y="4642"/>
                    </a:cubicBezTo>
                    <a:cubicBezTo>
                      <a:pt x="2170" y="4642"/>
                      <a:pt x="2241" y="4611"/>
                      <a:pt x="2276" y="4546"/>
                    </a:cubicBezTo>
                    <a:cubicBezTo>
                      <a:pt x="2351" y="4359"/>
                      <a:pt x="2473" y="4181"/>
                      <a:pt x="2538" y="3994"/>
                    </a:cubicBezTo>
                    <a:cubicBezTo>
                      <a:pt x="2613" y="3816"/>
                      <a:pt x="2707" y="3638"/>
                      <a:pt x="2772" y="3470"/>
                    </a:cubicBezTo>
                    <a:cubicBezTo>
                      <a:pt x="2810" y="3376"/>
                      <a:pt x="2866" y="3292"/>
                      <a:pt x="2903" y="3208"/>
                    </a:cubicBezTo>
                    <a:cubicBezTo>
                      <a:pt x="2941" y="3123"/>
                      <a:pt x="2960" y="3048"/>
                      <a:pt x="3025" y="2964"/>
                    </a:cubicBezTo>
                    <a:cubicBezTo>
                      <a:pt x="3072" y="2880"/>
                      <a:pt x="3128" y="2796"/>
                      <a:pt x="3175" y="2702"/>
                    </a:cubicBezTo>
                    <a:cubicBezTo>
                      <a:pt x="3222" y="2609"/>
                      <a:pt x="3259" y="2515"/>
                      <a:pt x="3306" y="2440"/>
                    </a:cubicBezTo>
                    <a:cubicBezTo>
                      <a:pt x="3502" y="2113"/>
                      <a:pt x="3689" y="1785"/>
                      <a:pt x="3886" y="1458"/>
                    </a:cubicBezTo>
                    <a:cubicBezTo>
                      <a:pt x="3933" y="1373"/>
                      <a:pt x="4008" y="1289"/>
                      <a:pt x="4064" y="1205"/>
                    </a:cubicBezTo>
                    <a:cubicBezTo>
                      <a:pt x="4120" y="1130"/>
                      <a:pt x="4167" y="1037"/>
                      <a:pt x="4213" y="952"/>
                    </a:cubicBezTo>
                    <a:cubicBezTo>
                      <a:pt x="4260" y="868"/>
                      <a:pt x="4344" y="803"/>
                      <a:pt x="4401" y="718"/>
                    </a:cubicBezTo>
                    <a:cubicBezTo>
                      <a:pt x="4466" y="634"/>
                      <a:pt x="4513" y="550"/>
                      <a:pt x="4569" y="484"/>
                    </a:cubicBezTo>
                    <a:cubicBezTo>
                      <a:pt x="4767" y="253"/>
                      <a:pt x="4572" y="1"/>
                      <a:pt x="4372" y="1"/>
                    </a:cubicBezTo>
                    <a:close/>
                  </a:path>
                </a:pathLst>
              </a:custGeom>
              <a:solidFill>
                <a:srgbClr val="D66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6"/>
              <p:cNvSpPr/>
              <p:nvPr/>
            </p:nvSpPr>
            <p:spPr>
              <a:xfrm>
                <a:off x="7008275" y="3563811"/>
                <a:ext cx="68272" cy="9540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649" extrusionOk="0">
                    <a:moveTo>
                      <a:pt x="84" y="0"/>
                    </a:moveTo>
                    <a:cubicBezTo>
                      <a:pt x="74" y="0"/>
                      <a:pt x="64" y="3"/>
                      <a:pt x="56" y="11"/>
                    </a:cubicBezTo>
                    <a:cubicBezTo>
                      <a:pt x="28" y="58"/>
                      <a:pt x="28" y="105"/>
                      <a:pt x="9" y="161"/>
                    </a:cubicBezTo>
                    <a:cubicBezTo>
                      <a:pt x="0" y="236"/>
                      <a:pt x="0" y="301"/>
                      <a:pt x="0" y="376"/>
                    </a:cubicBezTo>
                    <a:lnTo>
                      <a:pt x="0" y="760"/>
                    </a:lnTo>
                    <a:cubicBezTo>
                      <a:pt x="9" y="1031"/>
                      <a:pt x="9" y="1284"/>
                      <a:pt x="28" y="1555"/>
                    </a:cubicBezTo>
                    <a:cubicBezTo>
                      <a:pt x="28" y="1602"/>
                      <a:pt x="56" y="1649"/>
                      <a:pt x="103" y="1649"/>
                    </a:cubicBezTo>
                    <a:cubicBezTo>
                      <a:pt x="421" y="1640"/>
                      <a:pt x="749" y="1621"/>
                      <a:pt x="1067" y="1621"/>
                    </a:cubicBezTo>
                    <a:cubicBezTo>
                      <a:pt x="1179" y="1611"/>
                      <a:pt x="1179" y="1452"/>
                      <a:pt x="1076" y="1452"/>
                    </a:cubicBezTo>
                    <a:cubicBezTo>
                      <a:pt x="786" y="1462"/>
                      <a:pt x="496" y="1462"/>
                      <a:pt x="197" y="1462"/>
                    </a:cubicBezTo>
                    <a:cubicBezTo>
                      <a:pt x="197" y="1228"/>
                      <a:pt x="187" y="994"/>
                      <a:pt x="187" y="760"/>
                    </a:cubicBezTo>
                    <a:cubicBezTo>
                      <a:pt x="187" y="629"/>
                      <a:pt x="187" y="507"/>
                      <a:pt x="178" y="376"/>
                    </a:cubicBezTo>
                    <a:cubicBezTo>
                      <a:pt x="178" y="301"/>
                      <a:pt x="159" y="245"/>
                      <a:pt x="159" y="180"/>
                    </a:cubicBezTo>
                    <a:cubicBezTo>
                      <a:pt x="150" y="114"/>
                      <a:pt x="159" y="58"/>
                      <a:pt x="122" y="11"/>
                    </a:cubicBezTo>
                    <a:cubicBezTo>
                      <a:pt x="111" y="6"/>
                      <a:pt x="97" y="0"/>
                      <a:pt x="84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6"/>
              <p:cNvSpPr/>
              <p:nvPr/>
            </p:nvSpPr>
            <p:spPr>
              <a:xfrm>
                <a:off x="7150662" y="3519492"/>
                <a:ext cx="77471" cy="13920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2406" extrusionOk="0">
                    <a:moveTo>
                      <a:pt x="1225" y="1"/>
                    </a:moveTo>
                    <a:cubicBezTo>
                      <a:pt x="1196" y="1"/>
                      <a:pt x="1165" y="19"/>
                      <a:pt x="1151" y="57"/>
                    </a:cubicBezTo>
                    <a:cubicBezTo>
                      <a:pt x="1104" y="216"/>
                      <a:pt x="1132" y="431"/>
                      <a:pt x="1132" y="599"/>
                    </a:cubicBezTo>
                    <a:cubicBezTo>
                      <a:pt x="1132" y="787"/>
                      <a:pt x="1123" y="964"/>
                      <a:pt x="1104" y="1152"/>
                    </a:cubicBezTo>
                    <a:cubicBezTo>
                      <a:pt x="1086" y="1507"/>
                      <a:pt x="1058" y="1844"/>
                      <a:pt x="1029" y="2181"/>
                    </a:cubicBezTo>
                    <a:cubicBezTo>
                      <a:pt x="721" y="2181"/>
                      <a:pt x="431" y="2190"/>
                      <a:pt x="122" y="2209"/>
                    </a:cubicBezTo>
                    <a:cubicBezTo>
                      <a:pt x="0" y="2209"/>
                      <a:pt x="0" y="2406"/>
                      <a:pt x="122" y="2406"/>
                    </a:cubicBezTo>
                    <a:cubicBezTo>
                      <a:pt x="449" y="2396"/>
                      <a:pt x="777" y="2396"/>
                      <a:pt x="1104" y="2368"/>
                    </a:cubicBezTo>
                    <a:cubicBezTo>
                      <a:pt x="1151" y="2368"/>
                      <a:pt x="1189" y="2331"/>
                      <a:pt x="1198" y="2284"/>
                    </a:cubicBezTo>
                    <a:cubicBezTo>
                      <a:pt x="1235" y="1910"/>
                      <a:pt x="1263" y="1535"/>
                      <a:pt x="1282" y="1161"/>
                    </a:cubicBezTo>
                    <a:cubicBezTo>
                      <a:pt x="1292" y="974"/>
                      <a:pt x="1310" y="805"/>
                      <a:pt x="1310" y="618"/>
                    </a:cubicBezTo>
                    <a:cubicBezTo>
                      <a:pt x="1310" y="431"/>
                      <a:pt x="1338" y="216"/>
                      <a:pt x="1292" y="57"/>
                    </a:cubicBezTo>
                    <a:cubicBezTo>
                      <a:pt x="1282" y="19"/>
                      <a:pt x="1254" y="1"/>
                      <a:pt x="1225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6"/>
              <p:cNvSpPr/>
              <p:nvPr/>
            </p:nvSpPr>
            <p:spPr>
              <a:xfrm>
                <a:off x="7008795" y="3436061"/>
                <a:ext cx="185780" cy="58436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1010" extrusionOk="0">
                    <a:moveTo>
                      <a:pt x="481" y="1"/>
                    </a:moveTo>
                    <a:cubicBezTo>
                      <a:pt x="348" y="1"/>
                      <a:pt x="216" y="3"/>
                      <a:pt x="85" y="11"/>
                    </a:cubicBezTo>
                    <a:cubicBezTo>
                      <a:pt x="38" y="11"/>
                      <a:pt x="0" y="48"/>
                      <a:pt x="0" y="95"/>
                    </a:cubicBezTo>
                    <a:lnTo>
                      <a:pt x="0" y="947"/>
                    </a:lnTo>
                    <a:cubicBezTo>
                      <a:pt x="0" y="989"/>
                      <a:pt x="31" y="1010"/>
                      <a:pt x="61" y="1010"/>
                    </a:cubicBezTo>
                    <a:cubicBezTo>
                      <a:pt x="92" y="1010"/>
                      <a:pt x="122" y="989"/>
                      <a:pt x="122" y="947"/>
                    </a:cubicBezTo>
                    <a:cubicBezTo>
                      <a:pt x="131" y="685"/>
                      <a:pt x="141" y="432"/>
                      <a:pt x="159" y="189"/>
                    </a:cubicBezTo>
                    <a:cubicBezTo>
                      <a:pt x="637" y="217"/>
                      <a:pt x="1114" y="207"/>
                      <a:pt x="1582" y="217"/>
                    </a:cubicBezTo>
                    <a:cubicBezTo>
                      <a:pt x="2087" y="235"/>
                      <a:pt x="2593" y="245"/>
                      <a:pt x="3088" y="245"/>
                    </a:cubicBezTo>
                    <a:cubicBezTo>
                      <a:pt x="3210" y="245"/>
                      <a:pt x="3210" y="76"/>
                      <a:pt x="3107" y="67"/>
                    </a:cubicBezTo>
                    <a:cubicBezTo>
                      <a:pt x="2602" y="48"/>
                      <a:pt x="2097" y="48"/>
                      <a:pt x="1591" y="30"/>
                    </a:cubicBezTo>
                    <a:cubicBezTo>
                      <a:pt x="1226" y="23"/>
                      <a:pt x="851" y="1"/>
                      <a:pt x="481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6"/>
              <p:cNvSpPr/>
              <p:nvPr/>
            </p:nvSpPr>
            <p:spPr>
              <a:xfrm>
                <a:off x="7358023" y="3418241"/>
                <a:ext cx="418541" cy="4322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47" extrusionOk="0">
                    <a:moveTo>
                      <a:pt x="19" y="1"/>
                    </a:moveTo>
                    <a:cubicBezTo>
                      <a:pt x="0" y="188"/>
                      <a:pt x="19" y="384"/>
                      <a:pt x="19" y="572"/>
                    </a:cubicBezTo>
                    <a:lnTo>
                      <a:pt x="19" y="656"/>
                    </a:lnTo>
                    <a:cubicBezTo>
                      <a:pt x="19" y="684"/>
                      <a:pt x="0" y="712"/>
                      <a:pt x="28" y="740"/>
                    </a:cubicBezTo>
                    <a:lnTo>
                      <a:pt x="5643" y="740"/>
                    </a:lnTo>
                    <a:cubicBezTo>
                      <a:pt x="6167" y="740"/>
                      <a:pt x="6616" y="740"/>
                      <a:pt x="7140" y="731"/>
                    </a:cubicBezTo>
                    <a:cubicBezTo>
                      <a:pt x="7151" y="742"/>
                      <a:pt x="7169" y="746"/>
                      <a:pt x="7183" y="746"/>
                    </a:cubicBezTo>
                    <a:cubicBezTo>
                      <a:pt x="7193" y="746"/>
                      <a:pt x="7202" y="744"/>
                      <a:pt x="7206" y="740"/>
                    </a:cubicBezTo>
                    <a:cubicBezTo>
                      <a:pt x="7234" y="693"/>
                      <a:pt x="7224" y="646"/>
                      <a:pt x="7224" y="600"/>
                    </a:cubicBezTo>
                    <a:lnTo>
                      <a:pt x="7224" y="459"/>
                    </a:lnTo>
                    <a:cubicBezTo>
                      <a:pt x="7224" y="366"/>
                      <a:pt x="7224" y="272"/>
                      <a:pt x="7234" y="178"/>
                    </a:cubicBezTo>
                    <a:lnTo>
                      <a:pt x="7234" y="10"/>
                    </a:lnTo>
                    <a:lnTo>
                      <a:pt x="7187" y="10"/>
                    </a:lnTo>
                    <a:cubicBezTo>
                      <a:pt x="6261" y="10"/>
                      <a:pt x="5334" y="10"/>
                      <a:pt x="4398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6"/>
              <p:cNvSpPr/>
              <p:nvPr/>
            </p:nvSpPr>
            <p:spPr>
              <a:xfrm>
                <a:off x="7358023" y="3520591"/>
                <a:ext cx="478134" cy="43162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746" extrusionOk="0">
                    <a:moveTo>
                      <a:pt x="19" y="0"/>
                    </a:moveTo>
                    <a:cubicBezTo>
                      <a:pt x="0" y="187"/>
                      <a:pt x="19" y="384"/>
                      <a:pt x="19" y="571"/>
                    </a:cubicBezTo>
                    <a:lnTo>
                      <a:pt x="19" y="655"/>
                    </a:lnTo>
                    <a:cubicBezTo>
                      <a:pt x="19" y="674"/>
                      <a:pt x="0" y="712"/>
                      <a:pt x="28" y="740"/>
                    </a:cubicBezTo>
                    <a:lnTo>
                      <a:pt x="6448" y="740"/>
                    </a:lnTo>
                    <a:cubicBezTo>
                      <a:pt x="7047" y="740"/>
                      <a:pt x="7552" y="740"/>
                      <a:pt x="8160" y="721"/>
                    </a:cubicBezTo>
                    <a:cubicBezTo>
                      <a:pt x="8178" y="739"/>
                      <a:pt x="8200" y="745"/>
                      <a:pt x="8215" y="745"/>
                    </a:cubicBezTo>
                    <a:cubicBezTo>
                      <a:pt x="8224" y="745"/>
                      <a:pt x="8232" y="743"/>
                      <a:pt x="8235" y="740"/>
                    </a:cubicBezTo>
                    <a:cubicBezTo>
                      <a:pt x="8263" y="693"/>
                      <a:pt x="8254" y="646"/>
                      <a:pt x="8254" y="599"/>
                    </a:cubicBezTo>
                    <a:lnTo>
                      <a:pt x="8254" y="459"/>
                    </a:lnTo>
                    <a:cubicBezTo>
                      <a:pt x="8254" y="365"/>
                      <a:pt x="8263" y="272"/>
                      <a:pt x="8263" y="178"/>
                    </a:cubicBezTo>
                    <a:lnTo>
                      <a:pt x="8263" y="10"/>
                    </a:lnTo>
                    <a:lnTo>
                      <a:pt x="8207" y="10"/>
                    </a:lnTo>
                    <a:cubicBezTo>
                      <a:pt x="7140" y="10"/>
                      <a:pt x="6083" y="10"/>
                      <a:pt x="5025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6"/>
              <p:cNvSpPr/>
              <p:nvPr/>
            </p:nvSpPr>
            <p:spPr>
              <a:xfrm>
                <a:off x="7359643" y="3622362"/>
                <a:ext cx="347608" cy="43567"/>
              </a:xfrm>
              <a:custGeom>
                <a:avLst/>
                <a:gdLst/>
                <a:ahLst/>
                <a:cxnLst/>
                <a:rect l="l" t="t" r="r" b="b"/>
                <a:pathLst>
                  <a:path w="6008" h="753" extrusionOk="0">
                    <a:moveTo>
                      <a:pt x="0" y="1"/>
                    </a:moveTo>
                    <a:lnTo>
                      <a:pt x="0" y="581"/>
                    </a:lnTo>
                    <a:lnTo>
                      <a:pt x="0" y="665"/>
                    </a:lnTo>
                    <a:cubicBezTo>
                      <a:pt x="0" y="684"/>
                      <a:pt x="0" y="721"/>
                      <a:pt x="10" y="740"/>
                    </a:cubicBezTo>
                    <a:lnTo>
                      <a:pt x="4679" y="740"/>
                    </a:lnTo>
                    <a:cubicBezTo>
                      <a:pt x="5110" y="740"/>
                      <a:pt x="5484" y="740"/>
                      <a:pt x="5914" y="730"/>
                    </a:cubicBezTo>
                    <a:cubicBezTo>
                      <a:pt x="5935" y="746"/>
                      <a:pt x="5953" y="753"/>
                      <a:pt x="5966" y="753"/>
                    </a:cubicBezTo>
                    <a:cubicBezTo>
                      <a:pt x="5977" y="753"/>
                      <a:pt x="5985" y="748"/>
                      <a:pt x="5989" y="740"/>
                    </a:cubicBezTo>
                    <a:cubicBezTo>
                      <a:pt x="6008" y="693"/>
                      <a:pt x="5999" y="646"/>
                      <a:pt x="5999" y="599"/>
                    </a:cubicBezTo>
                    <a:lnTo>
                      <a:pt x="5999" y="459"/>
                    </a:lnTo>
                    <a:cubicBezTo>
                      <a:pt x="5999" y="366"/>
                      <a:pt x="5999" y="272"/>
                      <a:pt x="6008" y="178"/>
                    </a:cubicBezTo>
                    <a:lnTo>
                      <a:pt x="6008" y="19"/>
                    </a:lnTo>
                    <a:lnTo>
                      <a:pt x="5980" y="19"/>
                    </a:lnTo>
                    <a:cubicBezTo>
                      <a:pt x="5203" y="19"/>
                      <a:pt x="4436" y="19"/>
                      <a:pt x="3659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1" name="Google Shape;561;p36"/>
            <p:cNvGrpSpPr/>
            <p:nvPr/>
          </p:nvGrpSpPr>
          <p:grpSpPr>
            <a:xfrm>
              <a:off x="6355295" y="3735959"/>
              <a:ext cx="205683" cy="218123"/>
              <a:chOff x="6355295" y="4114383"/>
              <a:chExt cx="205683" cy="218123"/>
            </a:xfrm>
          </p:grpSpPr>
          <p:sp>
            <p:nvSpPr>
              <p:cNvPr id="562" name="Google Shape;562;p36"/>
              <p:cNvSpPr/>
              <p:nvPr/>
            </p:nvSpPr>
            <p:spPr>
              <a:xfrm>
                <a:off x="6355295" y="4142675"/>
                <a:ext cx="190120" cy="189830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3281" extrusionOk="0">
                    <a:moveTo>
                      <a:pt x="730" y="0"/>
                    </a:moveTo>
                    <a:cubicBezTo>
                      <a:pt x="496" y="0"/>
                      <a:pt x="253" y="0"/>
                      <a:pt x="19" y="19"/>
                    </a:cubicBezTo>
                    <a:cubicBezTo>
                      <a:pt x="10" y="19"/>
                      <a:pt x="10" y="29"/>
                      <a:pt x="10" y="29"/>
                    </a:cubicBezTo>
                    <a:cubicBezTo>
                      <a:pt x="1" y="29"/>
                      <a:pt x="1" y="47"/>
                      <a:pt x="1" y="57"/>
                    </a:cubicBezTo>
                    <a:cubicBezTo>
                      <a:pt x="1" y="871"/>
                      <a:pt x="1" y="1704"/>
                      <a:pt x="10" y="2527"/>
                    </a:cubicBezTo>
                    <a:lnTo>
                      <a:pt x="10" y="2864"/>
                    </a:lnTo>
                    <a:lnTo>
                      <a:pt x="10" y="3229"/>
                    </a:lnTo>
                    <a:cubicBezTo>
                      <a:pt x="10" y="3238"/>
                      <a:pt x="19" y="3238"/>
                      <a:pt x="19" y="3238"/>
                    </a:cubicBezTo>
                    <a:cubicBezTo>
                      <a:pt x="122" y="3257"/>
                      <a:pt x="234" y="3257"/>
                      <a:pt x="337" y="3257"/>
                    </a:cubicBezTo>
                    <a:cubicBezTo>
                      <a:pt x="440" y="3257"/>
                      <a:pt x="543" y="3266"/>
                      <a:pt x="656" y="3266"/>
                    </a:cubicBezTo>
                    <a:cubicBezTo>
                      <a:pt x="759" y="3276"/>
                      <a:pt x="1126" y="3280"/>
                      <a:pt x="1520" y="3280"/>
                    </a:cubicBezTo>
                    <a:cubicBezTo>
                      <a:pt x="1914" y="3280"/>
                      <a:pt x="2335" y="3276"/>
                      <a:pt x="2546" y="3266"/>
                    </a:cubicBezTo>
                    <a:cubicBezTo>
                      <a:pt x="2780" y="3257"/>
                      <a:pt x="2995" y="3248"/>
                      <a:pt x="3229" y="3248"/>
                    </a:cubicBezTo>
                    <a:cubicBezTo>
                      <a:pt x="3248" y="3238"/>
                      <a:pt x="3276" y="3238"/>
                      <a:pt x="3276" y="3191"/>
                    </a:cubicBezTo>
                    <a:cubicBezTo>
                      <a:pt x="3285" y="2995"/>
                      <a:pt x="3276" y="2789"/>
                      <a:pt x="3276" y="2593"/>
                    </a:cubicBezTo>
                    <a:lnTo>
                      <a:pt x="3276" y="1975"/>
                    </a:lnTo>
                    <a:lnTo>
                      <a:pt x="3276" y="730"/>
                    </a:lnTo>
                    <a:lnTo>
                      <a:pt x="3276" y="47"/>
                    </a:lnTo>
                    <a:cubicBezTo>
                      <a:pt x="3276" y="29"/>
                      <a:pt x="3257" y="19"/>
                      <a:pt x="3257" y="19"/>
                    </a:cubicBezTo>
                    <a:lnTo>
                      <a:pt x="3248" y="19"/>
                    </a:lnTo>
                    <a:cubicBezTo>
                      <a:pt x="2827" y="10"/>
                      <a:pt x="2405" y="0"/>
                      <a:pt x="1984" y="0"/>
                    </a:cubicBezTo>
                    <a:close/>
                  </a:path>
                </a:pathLst>
              </a:custGeom>
              <a:solidFill>
                <a:srgbClr val="EB99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6"/>
              <p:cNvSpPr/>
              <p:nvPr/>
            </p:nvSpPr>
            <p:spPr>
              <a:xfrm>
                <a:off x="6365767" y="4114383"/>
                <a:ext cx="195211" cy="190235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3288" extrusionOk="0">
                    <a:moveTo>
                      <a:pt x="3097" y="1"/>
                    </a:moveTo>
                    <a:cubicBezTo>
                      <a:pt x="3045" y="1"/>
                      <a:pt x="2993" y="26"/>
                      <a:pt x="2954" y="87"/>
                    </a:cubicBezTo>
                    <a:cubicBezTo>
                      <a:pt x="2917" y="143"/>
                      <a:pt x="2870" y="209"/>
                      <a:pt x="2823" y="265"/>
                    </a:cubicBezTo>
                    <a:cubicBezTo>
                      <a:pt x="2777" y="321"/>
                      <a:pt x="2749" y="377"/>
                      <a:pt x="2720" y="443"/>
                    </a:cubicBezTo>
                    <a:cubicBezTo>
                      <a:pt x="2674" y="499"/>
                      <a:pt x="2618" y="546"/>
                      <a:pt x="2580" y="611"/>
                    </a:cubicBezTo>
                    <a:cubicBezTo>
                      <a:pt x="2543" y="677"/>
                      <a:pt x="2505" y="742"/>
                      <a:pt x="2477" y="798"/>
                    </a:cubicBezTo>
                    <a:cubicBezTo>
                      <a:pt x="2393" y="920"/>
                      <a:pt x="2318" y="1032"/>
                      <a:pt x="2243" y="1154"/>
                    </a:cubicBezTo>
                    <a:cubicBezTo>
                      <a:pt x="2159" y="1266"/>
                      <a:pt x="2103" y="1397"/>
                      <a:pt x="2028" y="1528"/>
                    </a:cubicBezTo>
                    <a:lnTo>
                      <a:pt x="1925" y="1706"/>
                    </a:lnTo>
                    <a:cubicBezTo>
                      <a:pt x="1888" y="1771"/>
                      <a:pt x="1850" y="1846"/>
                      <a:pt x="1831" y="1902"/>
                    </a:cubicBezTo>
                    <a:cubicBezTo>
                      <a:pt x="1803" y="1959"/>
                      <a:pt x="1775" y="2015"/>
                      <a:pt x="1738" y="2080"/>
                    </a:cubicBezTo>
                    <a:cubicBezTo>
                      <a:pt x="1700" y="2136"/>
                      <a:pt x="1682" y="2202"/>
                      <a:pt x="1654" y="2277"/>
                    </a:cubicBezTo>
                    <a:cubicBezTo>
                      <a:pt x="1598" y="2389"/>
                      <a:pt x="1551" y="2520"/>
                      <a:pt x="1495" y="2651"/>
                    </a:cubicBezTo>
                    <a:cubicBezTo>
                      <a:pt x="1466" y="2689"/>
                      <a:pt x="1457" y="2735"/>
                      <a:pt x="1448" y="2782"/>
                    </a:cubicBezTo>
                    <a:cubicBezTo>
                      <a:pt x="1382" y="2698"/>
                      <a:pt x="1354" y="2595"/>
                      <a:pt x="1279" y="2520"/>
                    </a:cubicBezTo>
                    <a:cubicBezTo>
                      <a:pt x="1223" y="2455"/>
                      <a:pt x="1167" y="2370"/>
                      <a:pt x="1102" y="2296"/>
                    </a:cubicBezTo>
                    <a:cubicBezTo>
                      <a:pt x="1036" y="2211"/>
                      <a:pt x="980" y="2146"/>
                      <a:pt x="905" y="2062"/>
                    </a:cubicBezTo>
                    <a:cubicBezTo>
                      <a:pt x="793" y="1912"/>
                      <a:pt x="662" y="1771"/>
                      <a:pt x="521" y="1631"/>
                    </a:cubicBezTo>
                    <a:cubicBezTo>
                      <a:pt x="390" y="1481"/>
                      <a:pt x="259" y="1322"/>
                      <a:pt x="91" y="1229"/>
                    </a:cubicBezTo>
                    <a:cubicBezTo>
                      <a:pt x="84" y="1226"/>
                      <a:pt x="76" y="1225"/>
                      <a:pt x="69" y="1225"/>
                    </a:cubicBezTo>
                    <a:cubicBezTo>
                      <a:pt x="31" y="1225"/>
                      <a:pt x="0" y="1264"/>
                      <a:pt x="16" y="1304"/>
                    </a:cubicBezTo>
                    <a:cubicBezTo>
                      <a:pt x="100" y="1481"/>
                      <a:pt x="231" y="1603"/>
                      <a:pt x="344" y="1762"/>
                    </a:cubicBezTo>
                    <a:cubicBezTo>
                      <a:pt x="475" y="1912"/>
                      <a:pt x="578" y="2090"/>
                      <a:pt x="699" y="2239"/>
                    </a:cubicBezTo>
                    <a:cubicBezTo>
                      <a:pt x="755" y="2324"/>
                      <a:pt x="811" y="2389"/>
                      <a:pt x="858" y="2473"/>
                    </a:cubicBezTo>
                    <a:cubicBezTo>
                      <a:pt x="905" y="2558"/>
                      <a:pt x="961" y="2632"/>
                      <a:pt x="1008" y="2717"/>
                    </a:cubicBezTo>
                    <a:cubicBezTo>
                      <a:pt x="1055" y="2801"/>
                      <a:pt x="1130" y="2866"/>
                      <a:pt x="1186" y="2951"/>
                    </a:cubicBezTo>
                    <a:cubicBezTo>
                      <a:pt x="1242" y="3035"/>
                      <a:pt x="1307" y="3128"/>
                      <a:pt x="1354" y="3213"/>
                    </a:cubicBezTo>
                    <a:cubicBezTo>
                      <a:pt x="1379" y="3262"/>
                      <a:pt x="1437" y="3288"/>
                      <a:pt x="1493" y="3288"/>
                    </a:cubicBezTo>
                    <a:cubicBezTo>
                      <a:pt x="1544" y="3288"/>
                      <a:pt x="1594" y="3266"/>
                      <a:pt x="1616" y="3222"/>
                    </a:cubicBezTo>
                    <a:cubicBezTo>
                      <a:pt x="1682" y="3091"/>
                      <a:pt x="1757" y="2960"/>
                      <a:pt x="1803" y="2838"/>
                    </a:cubicBezTo>
                    <a:cubicBezTo>
                      <a:pt x="1850" y="2707"/>
                      <a:pt x="1925" y="2586"/>
                      <a:pt x="1972" y="2464"/>
                    </a:cubicBezTo>
                    <a:cubicBezTo>
                      <a:pt x="1991" y="2398"/>
                      <a:pt x="2037" y="2342"/>
                      <a:pt x="2065" y="2277"/>
                    </a:cubicBezTo>
                    <a:cubicBezTo>
                      <a:pt x="2084" y="2211"/>
                      <a:pt x="2112" y="2155"/>
                      <a:pt x="2150" y="2099"/>
                    </a:cubicBezTo>
                    <a:cubicBezTo>
                      <a:pt x="2178" y="2043"/>
                      <a:pt x="2224" y="1977"/>
                      <a:pt x="2253" y="1912"/>
                    </a:cubicBezTo>
                    <a:cubicBezTo>
                      <a:pt x="2290" y="1837"/>
                      <a:pt x="2309" y="1781"/>
                      <a:pt x="2346" y="1725"/>
                    </a:cubicBezTo>
                    <a:lnTo>
                      <a:pt x="2767" y="1023"/>
                    </a:lnTo>
                    <a:cubicBezTo>
                      <a:pt x="2805" y="967"/>
                      <a:pt x="2851" y="901"/>
                      <a:pt x="2898" y="845"/>
                    </a:cubicBezTo>
                    <a:cubicBezTo>
                      <a:pt x="2945" y="789"/>
                      <a:pt x="2964" y="733"/>
                      <a:pt x="3001" y="658"/>
                    </a:cubicBezTo>
                    <a:cubicBezTo>
                      <a:pt x="3039" y="602"/>
                      <a:pt x="3095" y="555"/>
                      <a:pt x="3132" y="499"/>
                    </a:cubicBezTo>
                    <a:cubicBezTo>
                      <a:pt x="3160" y="433"/>
                      <a:pt x="3198" y="377"/>
                      <a:pt x="3244" y="330"/>
                    </a:cubicBezTo>
                    <a:cubicBezTo>
                      <a:pt x="3374" y="181"/>
                      <a:pt x="3236" y="1"/>
                      <a:pt x="3097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36"/>
            <p:cNvSpPr/>
            <p:nvPr/>
          </p:nvSpPr>
          <p:spPr>
            <a:xfrm>
              <a:off x="5797086" y="3797808"/>
              <a:ext cx="499773" cy="48253"/>
            </a:xfrm>
            <a:custGeom>
              <a:avLst/>
              <a:gdLst/>
              <a:ahLst/>
              <a:cxnLst/>
              <a:rect l="l" t="t" r="r" b="b"/>
              <a:pathLst>
                <a:path w="8638" h="834" extrusionOk="0">
                  <a:moveTo>
                    <a:pt x="10" y="1"/>
                  </a:moveTo>
                  <a:cubicBezTo>
                    <a:pt x="1" y="216"/>
                    <a:pt x="10" y="422"/>
                    <a:pt x="10" y="646"/>
                  </a:cubicBezTo>
                  <a:lnTo>
                    <a:pt x="10" y="731"/>
                  </a:lnTo>
                  <a:cubicBezTo>
                    <a:pt x="10" y="759"/>
                    <a:pt x="1" y="787"/>
                    <a:pt x="19" y="824"/>
                  </a:cubicBezTo>
                  <a:lnTo>
                    <a:pt x="66" y="824"/>
                  </a:lnTo>
                  <a:cubicBezTo>
                    <a:pt x="338" y="824"/>
                    <a:pt x="618" y="824"/>
                    <a:pt x="899" y="833"/>
                  </a:cubicBezTo>
                  <a:lnTo>
                    <a:pt x="6738" y="833"/>
                  </a:lnTo>
                  <a:cubicBezTo>
                    <a:pt x="7365" y="833"/>
                    <a:pt x="7889" y="833"/>
                    <a:pt x="8526" y="824"/>
                  </a:cubicBezTo>
                  <a:cubicBezTo>
                    <a:pt x="8549" y="829"/>
                    <a:pt x="8570" y="831"/>
                    <a:pt x="8586" y="831"/>
                  </a:cubicBezTo>
                  <a:cubicBezTo>
                    <a:pt x="8603" y="831"/>
                    <a:pt x="8614" y="829"/>
                    <a:pt x="8619" y="824"/>
                  </a:cubicBezTo>
                  <a:cubicBezTo>
                    <a:pt x="8638" y="777"/>
                    <a:pt x="8629" y="712"/>
                    <a:pt x="8629" y="665"/>
                  </a:cubicBezTo>
                  <a:lnTo>
                    <a:pt x="8629" y="506"/>
                  </a:lnTo>
                  <a:cubicBezTo>
                    <a:pt x="8629" y="403"/>
                    <a:pt x="8638" y="291"/>
                    <a:pt x="8638" y="188"/>
                  </a:cubicBezTo>
                  <a:lnTo>
                    <a:pt x="8638" y="10"/>
                  </a:lnTo>
                  <a:lnTo>
                    <a:pt x="8582" y="10"/>
                  </a:lnTo>
                  <a:cubicBezTo>
                    <a:pt x="7468" y="10"/>
                    <a:pt x="6373" y="10"/>
                    <a:pt x="5260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6055882" y="3886041"/>
              <a:ext cx="240976" cy="47732"/>
            </a:xfrm>
            <a:custGeom>
              <a:avLst/>
              <a:gdLst/>
              <a:ahLst/>
              <a:cxnLst/>
              <a:rect l="l" t="t" r="r" b="b"/>
              <a:pathLst>
                <a:path w="4165" h="825" extrusionOk="0">
                  <a:moveTo>
                    <a:pt x="1" y="1"/>
                  </a:moveTo>
                  <a:lnTo>
                    <a:pt x="1" y="637"/>
                  </a:lnTo>
                  <a:lnTo>
                    <a:pt x="1" y="722"/>
                  </a:lnTo>
                  <a:lnTo>
                    <a:pt x="1" y="815"/>
                  </a:lnTo>
                  <a:lnTo>
                    <a:pt x="29" y="815"/>
                  </a:lnTo>
                  <a:cubicBezTo>
                    <a:pt x="150" y="815"/>
                    <a:pt x="291" y="815"/>
                    <a:pt x="422" y="824"/>
                  </a:cubicBezTo>
                  <a:lnTo>
                    <a:pt x="3229" y="824"/>
                  </a:lnTo>
                  <a:cubicBezTo>
                    <a:pt x="3538" y="824"/>
                    <a:pt x="3791" y="824"/>
                    <a:pt x="4081" y="815"/>
                  </a:cubicBezTo>
                  <a:cubicBezTo>
                    <a:pt x="4109" y="820"/>
                    <a:pt x="4127" y="822"/>
                    <a:pt x="4139" y="822"/>
                  </a:cubicBezTo>
                  <a:cubicBezTo>
                    <a:pt x="4151" y="822"/>
                    <a:pt x="4156" y="820"/>
                    <a:pt x="4156" y="815"/>
                  </a:cubicBezTo>
                  <a:cubicBezTo>
                    <a:pt x="4165" y="768"/>
                    <a:pt x="4156" y="712"/>
                    <a:pt x="4156" y="665"/>
                  </a:cubicBezTo>
                  <a:lnTo>
                    <a:pt x="4156" y="497"/>
                  </a:lnTo>
                  <a:lnTo>
                    <a:pt x="4156" y="188"/>
                  </a:lnTo>
                  <a:lnTo>
                    <a:pt x="4156" y="10"/>
                  </a:lnTo>
                  <a:lnTo>
                    <a:pt x="4127" y="10"/>
                  </a:lnTo>
                  <a:cubicBezTo>
                    <a:pt x="3594" y="10"/>
                    <a:pt x="3070" y="10"/>
                    <a:pt x="252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6" name="Google Shape;566;p36"/>
            <p:cNvGrpSpPr/>
            <p:nvPr/>
          </p:nvGrpSpPr>
          <p:grpSpPr>
            <a:xfrm>
              <a:off x="6869838" y="1921214"/>
              <a:ext cx="500352" cy="231777"/>
              <a:chOff x="6407251" y="1255839"/>
              <a:chExt cx="500352" cy="231777"/>
            </a:xfrm>
          </p:grpSpPr>
          <p:sp>
            <p:nvSpPr>
              <p:cNvPr id="567" name="Google Shape;567;p36"/>
              <p:cNvSpPr/>
              <p:nvPr/>
            </p:nvSpPr>
            <p:spPr>
              <a:xfrm>
                <a:off x="6407251" y="1255839"/>
                <a:ext cx="500352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834" extrusionOk="0">
                    <a:moveTo>
                      <a:pt x="10" y="1"/>
                    </a:moveTo>
                    <a:cubicBezTo>
                      <a:pt x="1" y="216"/>
                      <a:pt x="10" y="422"/>
                      <a:pt x="10" y="646"/>
                    </a:cubicBezTo>
                    <a:lnTo>
                      <a:pt x="10" y="731"/>
                    </a:lnTo>
                    <a:cubicBezTo>
                      <a:pt x="10" y="759"/>
                      <a:pt x="1" y="787"/>
                      <a:pt x="29" y="824"/>
                    </a:cubicBezTo>
                    <a:lnTo>
                      <a:pt x="76" y="824"/>
                    </a:lnTo>
                    <a:cubicBezTo>
                      <a:pt x="338" y="824"/>
                      <a:pt x="618" y="824"/>
                      <a:pt x="899" y="833"/>
                    </a:cubicBezTo>
                    <a:lnTo>
                      <a:pt x="6738" y="833"/>
                    </a:lnTo>
                    <a:cubicBezTo>
                      <a:pt x="7375" y="833"/>
                      <a:pt x="7899" y="833"/>
                      <a:pt x="8526" y="824"/>
                    </a:cubicBezTo>
                    <a:cubicBezTo>
                      <a:pt x="8549" y="829"/>
                      <a:pt x="8573" y="831"/>
                      <a:pt x="8590" y="831"/>
                    </a:cubicBezTo>
                    <a:cubicBezTo>
                      <a:pt x="8608" y="831"/>
                      <a:pt x="8619" y="829"/>
                      <a:pt x="8619" y="824"/>
                    </a:cubicBezTo>
                    <a:cubicBezTo>
                      <a:pt x="8647" y="777"/>
                      <a:pt x="8638" y="712"/>
                      <a:pt x="8638" y="665"/>
                    </a:cubicBezTo>
                    <a:lnTo>
                      <a:pt x="8638" y="506"/>
                    </a:lnTo>
                    <a:cubicBezTo>
                      <a:pt x="8638" y="403"/>
                      <a:pt x="8647" y="291"/>
                      <a:pt x="8647" y="188"/>
                    </a:cubicBezTo>
                    <a:lnTo>
                      <a:pt x="8647" y="10"/>
                    </a:lnTo>
                    <a:lnTo>
                      <a:pt x="8591" y="10"/>
                    </a:lnTo>
                    <a:cubicBezTo>
                      <a:pt x="7478" y="10"/>
                      <a:pt x="6374" y="10"/>
                      <a:pt x="5269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6"/>
              <p:cNvSpPr/>
              <p:nvPr/>
            </p:nvSpPr>
            <p:spPr>
              <a:xfrm>
                <a:off x="6407251" y="1347890"/>
                <a:ext cx="500352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834" extrusionOk="0">
                    <a:moveTo>
                      <a:pt x="10" y="0"/>
                    </a:moveTo>
                    <a:cubicBezTo>
                      <a:pt x="1" y="216"/>
                      <a:pt x="10" y="422"/>
                      <a:pt x="10" y="646"/>
                    </a:cubicBezTo>
                    <a:lnTo>
                      <a:pt x="10" y="730"/>
                    </a:lnTo>
                    <a:cubicBezTo>
                      <a:pt x="10" y="758"/>
                      <a:pt x="1" y="787"/>
                      <a:pt x="29" y="824"/>
                    </a:cubicBezTo>
                    <a:lnTo>
                      <a:pt x="76" y="824"/>
                    </a:lnTo>
                    <a:cubicBezTo>
                      <a:pt x="338" y="824"/>
                      <a:pt x="618" y="824"/>
                      <a:pt x="899" y="833"/>
                    </a:cubicBezTo>
                    <a:lnTo>
                      <a:pt x="6738" y="833"/>
                    </a:lnTo>
                    <a:cubicBezTo>
                      <a:pt x="7375" y="833"/>
                      <a:pt x="7899" y="833"/>
                      <a:pt x="8526" y="824"/>
                    </a:cubicBezTo>
                    <a:cubicBezTo>
                      <a:pt x="8549" y="829"/>
                      <a:pt x="8573" y="831"/>
                      <a:pt x="8590" y="831"/>
                    </a:cubicBezTo>
                    <a:cubicBezTo>
                      <a:pt x="8608" y="831"/>
                      <a:pt x="8619" y="829"/>
                      <a:pt x="8619" y="824"/>
                    </a:cubicBezTo>
                    <a:cubicBezTo>
                      <a:pt x="8647" y="777"/>
                      <a:pt x="8638" y="712"/>
                      <a:pt x="8638" y="665"/>
                    </a:cubicBezTo>
                    <a:lnTo>
                      <a:pt x="8638" y="506"/>
                    </a:lnTo>
                    <a:cubicBezTo>
                      <a:pt x="8638" y="403"/>
                      <a:pt x="8647" y="291"/>
                      <a:pt x="8647" y="188"/>
                    </a:cubicBezTo>
                    <a:lnTo>
                      <a:pt x="8647" y="10"/>
                    </a:lnTo>
                    <a:lnTo>
                      <a:pt x="8591" y="10"/>
                    </a:lnTo>
                    <a:cubicBezTo>
                      <a:pt x="7478" y="10"/>
                      <a:pt x="6374" y="10"/>
                      <a:pt x="5269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6"/>
              <p:cNvSpPr/>
              <p:nvPr/>
            </p:nvSpPr>
            <p:spPr>
              <a:xfrm>
                <a:off x="6407829" y="1439363"/>
                <a:ext cx="340029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5877" h="834" extrusionOk="0">
                    <a:moveTo>
                      <a:pt x="0" y="1"/>
                    </a:moveTo>
                    <a:lnTo>
                      <a:pt x="0" y="647"/>
                    </a:lnTo>
                    <a:lnTo>
                      <a:pt x="0" y="721"/>
                    </a:lnTo>
                    <a:cubicBezTo>
                      <a:pt x="0" y="759"/>
                      <a:pt x="0" y="787"/>
                      <a:pt x="19" y="815"/>
                    </a:cubicBezTo>
                    <a:lnTo>
                      <a:pt x="38" y="815"/>
                    </a:lnTo>
                    <a:cubicBezTo>
                      <a:pt x="225" y="815"/>
                      <a:pt x="412" y="815"/>
                      <a:pt x="599" y="834"/>
                    </a:cubicBezTo>
                    <a:lnTo>
                      <a:pt x="4576" y="834"/>
                    </a:lnTo>
                    <a:cubicBezTo>
                      <a:pt x="5007" y="834"/>
                      <a:pt x="5362" y="834"/>
                      <a:pt x="5793" y="815"/>
                    </a:cubicBezTo>
                    <a:cubicBezTo>
                      <a:pt x="5811" y="824"/>
                      <a:pt x="5830" y="829"/>
                      <a:pt x="5844" y="829"/>
                    </a:cubicBezTo>
                    <a:cubicBezTo>
                      <a:pt x="5858" y="829"/>
                      <a:pt x="5868" y="824"/>
                      <a:pt x="5868" y="815"/>
                    </a:cubicBezTo>
                    <a:cubicBezTo>
                      <a:pt x="5877" y="768"/>
                      <a:pt x="5877" y="712"/>
                      <a:pt x="5877" y="665"/>
                    </a:cubicBezTo>
                    <a:lnTo>
                      <a:pt x="5877" y="506"/>
                    </a:lnTo>
                    <a:lnTo>
                      <a:pt x="5877" y="188"/>
                    </a:lnTo>
                    <a:lnTo>
                      <a:pt x="5877" y="10"/>
                    </a:lnTo>
                    <a:lnTo>
                      <a:pt x="5839" y="10"/>
                    </a:lnTo>
                    <a:cubicBezTo>
                      <a:pt x="5091" y="10"/>
                      <a:pt x="4333" y="10"/>
                      <a:pt x="3584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0" name="Google Shape;570;p36"/>
            <p:cNvGrpSpPr/>
            <p:nvPr/>
          </p:nvGrpSpPr>
          <p:grpSpPr>
            <a:xfrm>
              <a:off x="5698265" y="1403944"/>
              <a:ext cx="1041782" cy="606057"/>
              <a:chOff x="5698265" y="1329569"/>
              <a:chExt cx="1041782" cy="606057"/>
            </a:xfrm>
          </p:grpSpPr>
          <p:sp>
            <p:nvSpPr>
              <p:cNvPr id="571" name="Google Shape;571;p36"/>
              <p:cNvSpPr/>
              <p:nvPr/>
            </p:nvSpPr>
            <p:spPr>
              <a:xfrm>
                <a:off x="5700984" y="1333040"/>
                <a:ext cx="1039063" cy="602586"/>
              </a:xfrm>
              <a:custGeom>
                <a:avLst/>
                <a:gdLst/>
                <a:ahLst/>
                <a:cxnLst/>
                <a:rect l="l" t="t" r="r" b="b"/>
                <a:pathLst>
                  <a:path w="17959" h="10415" extrusionOk="0">
                    <a:moveTo>
                      <a:pt x="6385" y="0"/>
                    </a:moveTo>
                    <a:cubicBezTo>
                      <a:pt x="5623" y="0"/>
                      <a:pt x="4860" y="3"/>
                      <a:pt x="4099" y="6"/>
                    </a:cubicBezTo>
                    <a:cubicBezTo>
                      <a:pt x="2799" y="6"/>
                      <a:pt x="1517" y="6"/>
                      <a:pt x="216" y="43"/>
                    </a:cubicBezTo>
                    <a:cubicBezTo>
                      <a:pt x="189" y="43"/>
                      <a:pt x="153" y="37"/>
                      <a:pt x="126" y="37"/>
                    </a:cubicBezTo>
                    <a:cubicBezTo>
                      <a:pt x="105" y="37"/>
                      <a:pt x="89" y="40"/>
                      <a:pt x="85" y="52"/>
                    </a:cubicBezTo>
                    <a:cubicBezTo>
                      <a:pt x="47" y="52"/>
                      <a:pt x="75" y="127"/>
                      <a:pt x="75" y="174"/>
                    </a:cubicBezTo>
                    <a:cubicBezTo>
                      <a:pt x="47" y="2785"/>
                      <a:pt x="47" y="5377"/>
                      <a:pt x="29" y="7988"/>
                    </a:cubicBezTo>
                    <a:lnTo>
                      <a:pt x="29" y="9055"/>
                    </a:lnTo>
                    <a:cubicBezTo>
                      <a:pt x="29" y="9429"/>
                      <a:pt x="1" y="9813"/>
                      <a:pt x="38" y="10187"/>
                    </a:cubicBezTo>
                    <a:cubicBezTo>
                      <a:pt x="38" y="10213"/>
                      <a:pt x="56" y="10225"/>
                      <a:pt x="76" y="10225"/>
                    </a:cubicBezTo>
                    <a:cubicBezTo>
                      <a:pt x="92" y="10225"/>
                      <a:pt x="110" y="10218"/>
                      <a:pt x="122" y="10206"/>
                    </a:cubicBezTo>
                    <a:lnTo>
                      <a:pt x="132" y="10206"/>
                    </a:lnTo>
                    <a:cubicBezTo>
                      <a:pt x="702" y="10281"/>
                      <a:pt x="1283" y="10271"/>
                      <a:pt x="1853" y="10290"/>
                    </a:cubicBezTo>
                    <a:cubicBezTo>
                      <a:pt x="2434" y="10318"/>
                      <a:pt x="3023" y="10327"/>
                      <a:pt x="3603" y="10337"/>
                    </a:cubicBezTo>
                    <a:cubicBezTo>
                      <a:pt x="4614" y="10361"/>
                      <a:pt x="10056" y="10415"/>
                      <a:pt x="12932" y="10415"/>
                    </a:cubicBezTo>
                    <a:cubicBezTo>
                      <a:pt x="13331" y="10415"/>
                      <a:pt x="13681" y="10414"/>
                      <a:pt x="13962" y="10412"/>
                    </a:cubicBezTo>
                    <a:cubicBezTo>
                      <a:pt x="15254" y="10393"/>
                      <a:pt x="16358" y="10346"/>
                      <a:pt x="17659" y="10346"/>
                    </a:cubicBezTo>
                    <a:cubicBezTo>
                      <a:pt x="17762" y="10337"/>
                      <a:pt x="17855" y="10327"/>
                      <a:pt x="17865" y="10187"/>
                    </a:cubicBezTo>
                    <a:cubicBezTo>
                      <a:pt x="17921" y="9569"/>
                      <a:pt x="17893" y="8933"/>
                      <a:pt x="17902" y="8306"/>
                    </a:cubicBezTo>
                    <a:cubicBezTo>
                      <a:pt x="17911" y="7651"/>
                      <a:pt x="17911" y="7005"/>
                      <a:pt x="17911" y="6350"/>
                    </a:cubicBezTo>
                    <a:cubicBezTo>
                      <a:pt x="17921" y="5050"/>
                      <a:pt x="17939" y="3739"/>
                      <a:pt x="17949" y="2439"/>
                    </a:cubicBezTo>
                    <a:cubicBezTo>
                      <a:pt x="17958" y="1709"/>
                      <a:pt x="17958" y="979"/>
                      <a:pt x="17958" y="240"/>
                    </a:cubicBezTo>
                    <a:cubicBezTo>
                      <a:pt x="17958" y="193"/>
                      <a:pt x="17921" y="174"/>
                      <a:pt x="17893" y="174"/>
                    </a:cubicBezTo>
                    <a:cubicBezTo>
                      <a:pt x="17874" y="165"/>
                      <a:pt x="17855" y="165"/>
                      <a:pt x="17846" y="165"/>
                    </a:cubicBezTo>
                    <a:cubicBezTo>
                      <a:pt x="15553" y="90"/>
                      <a:pt x="13242" y="71"/>
                      <a:pt x="10949" y="34"/>
                    </a:cubicBezTo>
                    <a:cubicBezTo>
                      <a:pt x="9433" y="9"/>
                      <a:pt x="7909" y="0"/>
                      <a:pt x="63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6"/>
              <p:cNvSpPr/>
              <p:nvPr/>
            </p:nvSpPr>
            <p:spPr>
              <a:xfrm>
                <a:off x="5698265" y="1489950"/>
                <a:ext cx="7637" cy="30259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5230" extrusionOk="0">
                    <a:moveTo>
                      <a:pt x="90" y="0"/>
                    </a:moveTo>
                    <a:cubicBezTo>
                      <a:pt x="69" y="0"/>
                      <a:pt x="48" y="12"/>
                      <a:pt x="48" y="36"/>
                    </a:cubicBezTo>
                    <a:cubicBezTo>
                      <a:pt x="48" y="896"/>
                      <a:pt x="38" y="1757"/>
                      <a:pt x="38" y="2618"/>
                    </a:cubicBezTo>
                    <a:cubicBezTo>
                      <a:pt x="38" y="3470"/>
                      <a:pt x="1" y="4340"/>
                      <a:pt x="29" y="5201"/>
                    </a:cubicBezTo>
                    <a:cubicBezTo>
                      <a:pt x="29" y="5220"/>
                      <a:pt x="41" y="5229"/>
                      <a:pt x="52" y="5229"/>
                    </a:cubicBezTo>
                    <a:cubicBezTo>
                      <a:pt x="64" y="5229"/>
                      <a:pt x="76" y="5220"/>
                      <a:pt x="76" y="5201"/>
                    </a:cubicBezTo>
                    <a:cubicBezTo>
                      <a:pt x="113" y="4349"/>
                      <a:pt x="94" y="3489"/>
                      <a:pt x="94" y="2618"/>
                    </a:cubicBezTo>
                    <a:cubicBezTo>
                      <a:pt x="113" y="1757"/>
                      <a:pt x="122" y="887"/>
                      <a:pt x="132" y="36"/>
                    </a:cubicBezTo>
                    <a:cubicBezTo>
                      <a:pt x="132" y="12"/>
                      <a:pt x="111" y="0"/>
                      <a:pt x="90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6"/>
              <p:cNvSpPr/>
              <p:nvPr/>
            </p:nvSpPr>
            <p:spPr>
              <a:xfrm>
                <a:off x="5699364" y="1329569"/>
                <a:ext cx="558267" cy="134172"/>
              </a:xfrm>
              <a:custGeom>
                <a:avLst/>
                <a:gdLst/>
                <a:ahLst/>
                <a:cxnLst/>
                <a:rect l="l" t="t" r="r" b="b"/>
                <a:pathLst>
                  <a:path w="9649" h="2319" extrusionOk="0">
                    <a:moveTo>
                      <a:pt x="3042" y="0"/>
                    </a:moveTo>
                    <a:cubicBezTo>
                      <a:pt x="2546" y="0"/>
                      <a:pt x="2069" y="0"/>
                      <a:pt x="1573" y="10"/>
                    </a:cubicBezTo>
                    <a:cubicBezTo>
                      <a:pt x="1329" y="10"/>
                      <a:pt x="1081" y="7"/>
                      <a:pt x="833" y="7"/>
                    </a:cubicBezTo>
                    <a:cubicBezTo>
                      <a:pt x="585" y="7"/>
                      <a:pt x="337" y="10"/>
                      <a:pt x="94" y="19"/>
                    </a:cubicBezTo>
                    <a:cubicBezTo>
                      <a:pt x="57" y="19"/>
                      <a:pt x="10" y="94"/>
                      <a:pt x="10" y="112"/>
                    </a:cubicBezTo>
                    <a:cubicBezTo>
                      <a:pt x="10" y="824"/>
                      <a:pt x="0" y="1554"/>
                      <a:pt x="19" y="2283"/>
                    </a:cubicBezTo>
                    <a:cubicBezTo>
                      <a:pt x="19" y="2307"/>
                      <a:pt x="38" y="2319"/>
                      <a:pt x="57" y="2319"/>
                    </a:cubicBezTo>
                    <a:cubicBezTo>
                      <a:pt x="75" y="2319"/>
                      <a:pt x="94" y="2307"/>
                      <a:pt x="94" y="2283"/>
                    </a:cubicBezTo>
                    <a:cubicBezTo>
                      <a:pt x="113" y="1563"/>
                      <a:pt x="94" y="842"/>
                      <a:pt x="94" y="112"/>
                    </a:cubicBezTo>
                    <a:lnTo>
                      <a:pt x="94" y="112"/>
                    </a:lnTo>
                    <a:cubicBezTo>
                      <a:pt x="253" y="122"/>
                      <a:pt x="413" y="125"/>
                      <a:pt x="574" y="125"/>
                    </a:cubicBezTo>
                    <a:cubicBezTo>
                      <a:pt x="896" y="125"/>
                      <a:pt x="1220" y="112"/>
                      <a:pt x="1545" y="112"/>
                    </a:cubicBezTo>
                    <a:lnTo>
                      <a:pt x="3023" y="112"/>
                    </a:lnTo>
                    <a:cubicBezTo>
                      <a:pt x="4006" y="112"/>
                      <a:pt x="8591" y="103"/>
                      <a:pt x="9574" y="94"/>
                    </a:cubicBezTo>
                    <a:cubicBezTo>
                      <a:pt x="9648" y="94"/>
                      <a:pt x="9648" y="0"/>
                      <a:pt x="9592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6"/>
              <p:cNvSpPr/>
              <p:nvPr/>
            </p:nvSpPr>
            <p:spPr>
              <a:xfrm>
                <a:off x="6259714" y="1491975"/>
                <a:ext cx="377983" cy="48253"/>
              </a:xfrm>
              <a:custGeom>
                <a:avLst/>
                <a:gdLst/>
                <a:ahLst/>
                <a:cxnLst/>
                <a:rect l="l" t="t" r="r" b="b"/>
                <a:pathLst>
                  <a:path w="6533" h="834" extrusionOk="0">
                    <a:moveTo>
                      <a:pt x="1" y="1"/>
                    </a:moveTo>
                    <a:lnTo>
                      <a:pt x="1" y="646"/>
                    </a:lnTo>
                    <a:lnTo>
                      <a:pt x="1" y="721"/>
                    </a:lnTo>
                    <a:cubicBezTo>
                      <a:pt x="1" y="759"/>
                      <a:pt x="1" y="787"/>
                      <a:pt x="10" y="815"/>
                    </a:cubicBezTo>
                    <a:lnTo>
                      <a:pt x="48" y="815"/>
                    </a:lnTo>
                    <a:cubicBezTo>
                      <a:pt x="253" y="815"/>
                      <a:pt x="469" y="815"/>
                      <a:pt x="675" y="833"/>
                    </a:cubicBezTo>
                    <a:lnTo>
                      <a:pt x="5101" y="833"/>
                    </a:lnTo>
                    <a:cubicBezTo>
                      <a:pt x="5578" y="833"/>
                      <a:pt x="5971" y="833"/>
                      <a:pt x="6439" y="815"/>
                    </a:cubicBezTo>
                    <a:cubicBezTo>
                      <a:pt x="6458" y="824"/>
                      <a:pt x="6476" y="829"/>
                      <a:pt x="6490" y="829"/>
                    </a:cubicBezTo>
                    <a:cubicBezTo>
                      <a:pt x="6505" y="829"/>
                      <a:pt x="6514" y="824"/>
                      <a:pt x="6514" y="815"/>
                    </a:cubicBezTo>
                    <a:cubicBezTo>
                      <a:pt x="6533" y="768"/>
                      <a:pt x="6523" y="712"/>
                      <a:pt x="6523" y="665"/>
                    </a:cubicBezTo>
                    <a:lnTo>
                      <a:pt x="6523" y="506"/>
                    </a:lnTo>
                    <a:cubicBezTo>
                      <a:pt x="6523" y="394"/>
                      <a:pt x="6523" y="291"/>
                      <a:pt x="6533" y="188"/>
                    </a:cubicBezTo>
                    <a:lnTo>
                      <a:pt x="6533" y="10"/>
                    </a:lnTo>
                    <a:lnTo>
                      <a:pt x="6486" y="10"/>
                    </a:lnTo>
                    <a:cubicBezTo>
                      <a:pt x="5644" y="10"/>
                      <a:pt x="4820" y="10"/>
                      <a:pt x="3978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6"/>
              <p:cNvSpPr/>
              <p:nvPr/>
            </p:nvSpPr>
            <p:spPr>
              <a:xfrm>
                <a:off x="6259714" y="1602425"/>
                <a:ext cx="377983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6533" h="824" extrusionOk="0">
                    <a:moveTo>
                      <a:pt x="1" y="1"/>
                    </a:moveTo>
                    <a:lnTo>
                      <a:pt x="1" y="637"/>
                    </a:lnTo>
                    <a:lnTo>
                      <a:pt x="1" y="721"/>
                    </a:lnTo>
                    <a:cubicBezTo>
                      <a:pt x="1" y="759"/>
                      <a:pt x="1" y="777"/>
                      <a:pt x="10" y="815"/>
                    </a:cubicBezTo>
                    <a:lnTo>
                      <a:pt x="48" y="815"/>
                    </a:lnTo>
                    <a:cubicBezTo>
                      <a:pt x="253" y="815"/>
                      <a:pt x="469" y="815"/>
                      <a:pt x="675" y="824"/>
                    </a:cubicBezTo>
                    <a:lnTo>
                      <a:pt x="5101" y="824"/>
                    </a:lnTo>
                    <a:cubicBezTo>
                      <a:pt x="5578" y="824"/>
                      <a:pt x="5971" y="824"/>
                      <a:pt x="6439" y="815"/>
                    </a:cubicBezTo>
                    <a:cubicBezTo>
                      <a:pt x="6458" y="819"/>
                      <a:pt x="6476" y="822"/>
                      <a:pt x="6490" y="822"/>
                    </a:cubicBezTo>
                    <a:cubicBezTo>
                      <a:pt x="6505" y="822"/>
                      <a:pt x="6514" y="819"/>
                      <a:pt x="6514" y="815"/>
                    </a:cubicBezTo>
                    <a:cubicBezTo>
                      <a:pt x="6533" y="768"/>
                      <a:pt x="6523" y="712"/>
                      <a:pt x="6523" y="665"/>
                    </a:cubicBezTo>
                    <a:lnTo>
                      <a:pt x="6523" y="496"/>
                    </a:lnTo>
                    <a:cubicBezTo>
                      <a:pt x="6523" y="394"/>
                      <a:pt x="6523" y="291"/>
                      <a:pt x="6533" y="188"/>
                    </a:cubicBezTo>
                    <a:lnTo>
                      <a:pt x="6533" y="10"/>
                    </a:lnTo>
                    <a:lnTo>
                      <a:pt x="6486" y="10"/>
                    </a:lnTo>
                    <a:cubicBezTo>
                      <a:pt x="5644" y="10"/>
                      <a:pt x="4820" y="10"/>
                      <a:pt x="3978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6"/>
              <p:cNvSpPr/>
              <p:nvPr/>
            </p:nvSpPr>
            <p:spPr>
              <a:xfrm>
                <a:off x="6260293" y="1711776"/>
                <a:ext cx="298892" cy="48369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836" extrusionOk="0">
                    <a:moveTo>
                      <a:pt x="0" y="1"/>
                    </a:moveTo>
                    <a:lnTo>
                      <a:pt x="0" y="646"/>
                    </a:lnTo>
                    <a:lnTo>
                      <a:pt x="0" y="731"/>
                    </a:lnTo>
                    <a:lnTo>
                      <a:pt x="0" y="824"/>
                    </a:lnTo>
                    <a:lnTo>
                      <a:pt x="19" y="824"/>
                    </a:lnTo>
                    <a:cubicBezTo>
                      <a:pt x="187" y="824"/>
                      <a:pt x="346" y="824"/>
                      <a:pt x="515" y="834"/>
                    </a:cubicBezTo>
                    <a:lnTo>
                      <a:pt x="3996" y="834"/>
                    </a:lnTo>
                    <a:cubicBezTo>
                      <a:pt x="4370" y="834"/>
                      <a:pt x="4688" y="834"/>
                      <a:pt x="5063" y="824"/>
                    </a:cubicBezTo>
                    <a:cubicBezTo>
                      <a:pt x="5086" y="832"/>
                      <a:pt x="5105" y="835"/>
                      <a:pt x="5120" y="835"/>
                    </a:cubicBezTo>
                    <a:cubicBezTo>
                      <a:pt x="5139" y="835"/>
                      <a:pt x="5151" y="830"/>
                      <a:pt x="5156" y="824"/>
                    </a:cubicBezTo>
                    <a:cubicBezTo>
                      <a:pt x="5166" y="778"/>
                      <a:pt x="5156" y="712"/>
                      <a:pt x="5166" y="665"/>
                    </a:cubicBezTo>
                    <a:lnTo>
                      <a:pt x="5166" y="506"/>
                    </a:lnTo>
                    <a:lnTo>
                      <a:pt x="5166" y="188"/>
                    </a:lnTo>
                    <a:lnTo>
                      <a:pt x="5166" y="10"/>
                    </a:lnTo>
                    <a:lnTo>
                      <a:pt x="5138" y="10"/>
                    </a:lnTo>
                    <a:cubicBezTo>
                      <a:pt x="4464" y="10"/>
                      <a:pt x="3809" y="10"/>
                      <a:pt x="3144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6"/>
              <p:cNvSpPr/>
              <p:nvPr/>
            </p:nvSpPr>
            <p:spPr>
              <a:xfrm>
                <a:off x="5699364" y="1873950"/>
                <a:ext cx="89390" cy="5664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79" extrusionOk="0">
                    <a:moveTo>
                      <a:pt x="39" y="0"/>
                    </a:moveTo>
                    <a:cubicBezTo>
                      <a:pt x="29" y="0"/>
                      <a:pt x="19" y="5"/>
                      <a:pt x="19" y="15"/>
                    </a:cubicBezTo>
                    <a:cubicBezTo>
                      <a:pt x="0" y="146"/>
                      <a:pt x="10" y="286"/>
                      <a:pt x="10" y="417"/>
                    </a:cubicBezTo>
                    <a:cubicBezTo>
                      <a:pt x="19" y="557"/>
                      <a:pt x="19" y="679"/>
                      <a:pt x="29" y="829"/>
                    </a:cubicBezTo>
                    <a:lnTo>
                      <a:pt x="29" y="847"/>
                    </a:lnTo>
                    <a:cubicBezTo>
                      <a:pt x="29" y="885"/>
                      <a:pt x="57" y="904"/>
                      <a:pt x="94" y="904"/>
                    </a:cubicBezTo>
                    <a:cubicBezTo>
                      <a:pt x="543" y="932"/>
                      <a:pt x="1002" y="950"/>
                      <a:pt x="1470" y="978"/>
                    </a:cubicBezTo>
                    <a:cubicBezTo>
                      <a:pt x="1473" y="979"/>
                      <a:pt x="1476" y="979"/>
                      <a:pt x="1478" y="979"/>
                    </a:cubicBezTo>
                    <a:cubicBezTo>
                      <a:pt x="1544" y="979"/>
                      <a:pt x="1542" y="875"/>
                      <a:pt x="1470" y="875"/>
                    </a:cubicBezTo>
                    <a:cubicBezTo>
                      <a:pt x="1030" y="847"/>
                      <a:pt x="581" y="810"/>
                      <a:pt x="122" y="791"/>
                    </a:cubicBezTo>
                    <a:cubicBezTo>
                      <a:pt x="122" y="660"/>
                      <a:pt x="113" y="548"/>
                      <a:pt x="113" y="417"/>
                    </a:cubicBezTo>
                    <a:cubicBezTo>
                      <a:pt x="113" y="286"/>
                      <a:pt x="103" y="146"/>
                      <a:pt x="66" y="15"/>
                    </a:cubicBezTo>
                    <a:cubicBezTo>
                      <a:pt x="61" y="5"/>
                      <a:pt x="50" y="0"/>
                      <a:pt x="39" y="0"/>
                    </a:cubicBezTo>
                    <a:close/>
                  </a:path>
                </a:pathLst>
              </a:custGeom>
              <a:solidFill>
                <a:srgbClr val="A1B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6"/>
              <p:cNvSpPr/>
              <p:nvPr/>
            </p:nvSpPr>
            <p:spPr>
              <a:xfrm>
                <a:off x="5812799" y="1448268"/>
                <a:ext cx="314289" cy="313828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3281" extrusionOk="0">
                    <a:moveTo>
                      <a:pt x="730" y="0"/>
                    </a:moveTo>
                    <a:cubicBezTo>
                      <a:pt x="496" y="0"/>
                      <a:pt x="253" y="0"/>
                      <a:pt x="19" y="19"/>
                    </a:cubicBezTo>
                    <a:cubicBezTo>
                      <a:pt x="10" y="19"/>
                      <a:pt x="10" y="29"/>
                      <a:pt x="10" y="29"/>
                    </a:cubicBezTo>
                    <a:cubicBezTo>
                      <a:pt x="1" y="29"/>
                      <a:pt x="1" y="47"/>
                      <a:pt x="1" y="57"/>
                    </a:cubicBezTo>
                    <a:cubicBezTo>
                      <a:pt x="1" y="871"/>
                      <a:pt x="1" y="1704"/>
                      <a:pt x="10" y="2527"/>
                    </a:cubicBezTo>
                    <a:lnTo>
                      <a:pt x="10" y="2864"/>
                    </a:lnTo>
                    <a:lnTo>
                      <a:pt x="10" y="3229"/>
                    </a:lnTo>
                    <a:cubicBezTo>
                      <a:pt x="10" y="3238"/>
                      <a:pt x="19" y="3238"/>
                      <a:pt x="19" y="3238"/>
                    </a:cubicBezTo>
                    <a:cubicBezTo>
                      <a:pt x="122" y="3257"/>
                      <a:pt x="234" y="3257"/>
                      <a:pt x="337" y="3257"/>
                    </a:cubicBezTo>
                    <a:cubicBezTo>
                      <a:pt x="440" y="3257"/>
                      <a:pt x="543" y="3266"/>
                      <a:pt x="656" y="3266"/>
                    </a:cubicBezTo>
                    <a:cubicBezTo>
                      <a:pt x="759" y="3276"/>
                      <a:pt x="1126" y="3280"/>
                      <a:pt x="1520" y="3280"/>
                    </a:cubicBezTo>
                    <a:cubicBezTo>
                      <a:pt x="1914" y="3280"/>
                      <a:pt x="2335" y="3276"/>
                      <a:pt x="2546" y="3266"/>
                    </a:cubicBezTo>
                    <a:cubicBezTo>
                      <a:pt x="2780" y="3257"/>
                      <a:pt x="2995" y="3248"/>
                      <a:pt x="3229" y="3248"/>
                    </a:cubicBezTo>
                    <a:cubicBezTo>
                      <a:pt x="3248" y="3238"/>
                      <a:pt x="3276" y="3238"/>
                      <a:pt x="3276" y="3191"/>
                    </a:cubicBezTo>
                    <a:cubicBezTo>
                      <a:pt x="3285" y="2995"/>
                      <a:pt x="3276" y="2789"/>
                      <a:pt x="3276" y="2593"/>
                    </a:cubicBezTo>
                    <a:lnTo>
                      <a:pt x="3276" y="1975"/>
                    </a:lnTo>
                    <a:lnTo>
                      <a:pt x="3276" y="730"/>
                    </a:lnTo>
                    <a:lnTo>
                      <a:pt x="3276" y="47"/>
                    </a:lnTo>
                    <a:cubicBezTo>
                      <a:pt x="3276" y="29"/>
                      <a:pt x="3257" y="19"/>
                      <a:pt x="3257" y="19"/>
                    </a:cubicBezTo>
                    <a:lnTo>
                      <a:pt x="3248" y="19"/>
                    </a:lnTo>
                    <a:cubicBezTo>
                      <a:pt x="2827" y="10"/>
                      <a:pt x="2405" y="0"/>
                      <a:pt x="1984" y="0"/>
                    </a:cubicBezTo>
                    <a:close/>
                  </a:path>
                </a:pathLst>
              </a:custGeom>
              <a:solidFill>
                <a:srgbClr val="EB992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6"/>
              <p:cNvSpPr/>
              <p:nvPr/>
            </p:nvSpPr>
            <p:spPr>
              <a:xfrm>
                <a:off x="5830111" y="1401495"/>
                <a:ext cx="322706" cy="31449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3288" extrusionOk="0">
                    <a:moveTo>
                      <a:pt x="3097" y="1"/>
                    </a:moveTo>
                    <a:cubicBezTo>
                      <a:pt x="3045" y="1"/>
                      <a:pt x="2993" y="26"/>
                      <a:pt x="2954" y="87"/>
                    </a:cubicBezTo>
                    <a:cubicBezTo>
                      <a:pt x="2917" y="143"/>
                      <a:pt x="2870" y="209"/>
                      <a:pt x="2823" y="265"/>
                    </a:cubicBezTo>
                    <a:cubicBezTo>
                      <a:pt x="2777" y="321"/>
                      <a:pt x="2749" y="377"/>
                      <a:pt x="2720" y="443"/>
                    </a:cubicBezTo>
                    <a:cubicBezTo>
                      <a:pt x="2674" y="499"/>
                      <a:pt x="2618" y="546"/>
                      <a:pt x="2580" y="611"/>
                    </a:cubicBezTo>
                    <a:cubicBezTo>
                      <a:pt x="2543" y="677"/>
                      <a:pt x="2505" y="742"/>
                      <a:pt x="2477" y="798"/>
                    </a:cubicBezTo>
                    <a:cubicBezTo>
                      <a:pt x="2393" y="920"/>
                      <a:pt x="2318" y="1032"/>
                      <a:pt x="2243" y="1154"/>
                    </a:cubicBezTo>
                    <a:cubicBezTo>
                      <a:pt x="2159" y="1266"/>
                      <a:pt x="2103" y="1397"/>
                      <a:pt x="2028" y="1528"/>
                    </a:cubicBezTo>
                    <a:lnTo>
                      <a:pt x="1925" y="1706"/>
                    </a:lnTo>
                    <a:cubicBezTo>
                      <a:pt x="1888" y="1771"/>
                      <a:pt x="1850" y="1846"/>
                      <a:pt x="1831" y="1902"/>
                    </a:cubicBezTo>
                    <a:cubicBezTo>
                      <a:pt x="1803" y="1959"/>
                      <a:pt x="1775" y="2015"/>
                      <a:pt x="1738" y="2080"/>
                    </a:cubicBezTo>
                    <a:cubicBezTo>
                      <a:pt x="1700" y="2136"/>
                      <a:pt x="1682" y="2202"/>
                      <a:pt x="1654" y="2277"/>
                    </a:cubicBezTo>
                    <a:cubicBezTo>
                      <a:pt x="1598" y="2389"/>
                      <a:pt x="1551" y="2520"/>
                      <a:pt x="1495" y="2651"/>
                    </a:cubicBezTo>
                    <a:cubicBezTo>
                      <a:pt x="1466" y="2689"/>
                      <a:pt x="1457" y="2735"/>
                      <a:pt x="1448" y="2782"/>
                    </a:cubicBezTo>
                    <a:cubicBezTo>
                      <a:pt x="1382" y="2698"/>
                      <a:pt x="1354" y="2595"/>
                      <a:pt x="1279" y="2520"/>
                    </a:cubicBezTo>
                    <a:cubicBezTo>
                      <a:pt x="1223" y="2455"/>
                      <a:pt x="1167" y="2370"/>
                      <a:pt x="1102" y="2296"/>
                    </a:cubicBezTo>
                    <a:cubicBezTo>
                      <a:pt x="1036" y="2211"/>
                      <a:pt x="980" y="2146"/>
                      <a:pt x="905" y="2062"/>
                    </a:cubicBezTo>
                    <a:cubicBezTo>
                      <a:pt x="793" y="1912"/>
                      <a:pt x="662" y="1771"/>
                      <a:pt x="521" y="1631"/>
                    </a:cubicBezTo>
                    <a:cubicBezTo>
                      <a:pt x="390" y="1481"/>
                      <a:pt x="259" y="1322"/>
                      <a:pt x="91" y="1229"/>
                    </a:cubicBezTo>
                    <a:cubicBezTo>
                      <a:pt x="84" y="1226"/>
                      <a:pt x="76" y="1225"/>
                      <a:pt x="69" y="1225"/>
                    </a:cubicBezTo>
                    <a:cubicBezTo>
                      <a:pt x="31" y="1225"/>
                      <a:pt x="0" y="1264"/>
                      <a:pt x="16" y="1304"/>
                    </a:cubicBezTo>
                    <a:cubicBezTo>
                      <a:pt x="100" y="1481"/>
                      <a:pt x="231" y="1603"/>
                      <a:pt x="344" y="1762"/>
                    </a:cubicBezTo>
                    <a:cubicBezTo>
                      <a:pt x="475" y="1912"/>
                      <a:pt x="578" y="2090"/>
                      <a:pt x="699" y="2239"/>
                    </a:cubicBezTo>
                    <a:cubicBezTo>
                      <a:pt x="755" y="2324"/>
                      <a:pt x="811" y="2389"/>
                      <a:pt x="858" y="2473"/>
                    </a:cubicBezTo>
                    <a:cubicBezTo>
                      <a:pt x="905" y="2558"/>
                      <a:pt x="961" y="2632"/>
                      <a:pt x="1008" y="2717"/>
                    </a:cubicBezTo>
                    <a:cubicBezTo>
                      <a:pt x="1055" y="2801"/>
                      <a:pt x="1130" y="2866"/>
                      <a:pt x="1186" y="2951"/>
                    </a:cubicBezTo>
                    <a:cubicBezTo>
                      <a:pt x="1242" y="3035"/>
                      <a:pt x="1307" y="3128"/>
                      <a:pt x="1354" y="3213"/>
                    </a:cubicBezTo>
                    <a:cubicBezTo>
                      <a:pt x="1379" y="3262"/>
                      <a:pt x="1437" y="3288"/>
                      <a:pt x="1493" y="3288"/>
                    </a:cubicBezTo>
                    <a:cubicBezTo>
                      <a:pt x="1544" y="3288"/>
                      <a:pt x="1594" y="3266"/>
                      <a:pt x="1616" y="3222"/>
                    </a:cubicBezTo>
                    <a:cubicBezTo>
                      <a:pt x="1682" y="3091"/>
                      <a:pt x="1757" y="2960"/>
                      <a:pt x="1803" y="2838"/>
                    </a:cubicBezTo>
                    <a:cubicBezTo>
                      <a:pt x="1850" y="2707"/>
                      <a:pt x="1925" y="2586"/>
                      <a:pt x="1972" y="2464"/>
                    </a:cubicBezTo>
                    <a:cubicBezTo>
                      <a:pt x="1991" y="2398"/>
                      <a:pt x="2037" y="2342"/>
                      <a:pt x="2065" y="2277"/>
                    </a:cubicBezTo>
                    <a:cubicBezTo>
                      <a:pt x="2084" y="2211"/>
                      <a:pt x="2112" y="2155"/>
                      <a:pt x="2150" y="2099"/>
                    </a:cubicBezTo>
                    <a:cubicBezTo>
                      <a:pt x="2178" y="2043"/>
                      <a:pt x="2224" y="1977"/>
                      <a:pt x="2253" y="1912"/>
                    </a:cubicBezTo>
                    <a:cubicBezTo>
                      <a:pt x="2290" y="1837"/>
                      <a:pt x="2309" y="1781"/>
                      <a:pt x="2346" y="1725"/>
                    </a:cubicBezTo>
                    <a:lnTo>
                      <a:pt x="2767" y="1023"/>
                    </a:lnTo>
                    <a:cubicBezTo>
                      <a:pt x="2805" y="967"/>
                      <a:pt x="2851" y="901"/>
                      <a:pt x="2898" y="845"/>
                    </a:cubicBezTo>
                    <a:cubicBezTo>
                      <a:pt x="2945" y="789"/>
                      <a:pt x="2964" y="733"/>
                      <a:pt x="3001" y="658"/>
                    </a:cubicBezTo>
                    <a:cubicBezTo>
                      <a:pt x="3039" y="602"/>
                      <a:pt x="3095" y="555"/>
                      <a:pt x="3132" y="499"/>
                    </a:cubicBezTo>
                    <a:cubicBezTo>
                      <a:pt x="3160" y="433"/>
                      <a:pt x="3198" y="377"/>
                      <a:pt x="3244" y="330"/>
                    </a:cubicBezTo>
                    <a:cubicBezTo>
                      <a:pt x="3374" y="181"/>
                      <a:pt x="3236" y="1"/>
                      <a:pt x="3097" y="1"/>
                    </a:cubicBezTo>
                    <a:close/>
                  </a:path>
                </a:pathLst>
              </a:custGeom>
              <a:solidFill>
                <a:srgbClr val="4C5980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C89F10D-660B-C383-6A32-FCD15C4BB1C7}"/>
              </a:ext>
            </a:extLst>
          </p:cNvPr>
          <p:cNvSpPr txBox="1"/>
          <p:nvPr/>
        </p:nvSpPr>
        <p:spPr>
          <a:xfrm>
            <a:off x="383287" y="1724475"/>
            <a:ext cx="466390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Smart Chat provides secure, real-time messaging for individuals and groups.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privacy and data protection through encryption.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Accessible across devices with a user-friendly interface.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title"/>
          </p:nvPr>
        </p:nvSpPr>
        <p:spPr>
          <a:xfrm>
            <a:off x="190331" y="899876"/>
            <a:ext cx="5381928" cy="2991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0" dirty="0"/>
              <a:t>SYSTEM </a:t>
            </a:r>
            <a:r>
              <a:rPr lang="es" sz="6000" dirty="0">
                <a:solidFill>
                  <a:schemeClr val="accent4"/>
                </a:solidFill>
              </a:rPr>
              <a:t>DESIGN</a:t>
            </a:r>
            <a:endParaRPr sz="6000" dirty="0">
              <a:solidFill>
                <a:schemeClr val="accent4"/>
              </a:solidFill>
            </a:endParaRPr>
          </a:p>
        </p:txBody>
      </p:sp>
      <p:grpSp>
        <p:nvGrpSpPr>
          <p:cNvPr id="2" name="Google Shape;600;p39">
            <a:extLst>
              <a:ext uri="{FF2B5EF4-FFF2-40B4-BE49-F238E27FC236}">
                <a16:creationId xmlns:a16="http://schemas.microsoft.com/office/drawing/2014/main" id="{6DF03E94-08F8-12D5-B02B-29FEBA91F736}"/>
              </a:ext>
            </a:extLst>
          </p:cNvPr>
          <p:cNvGrpSpPr/>
          <p:nvPr/>
        </p:nvGrpSpPr>
        <p:grpSpPr>
          <a:xfrm>
            <a:off x="5437017" y="899876"/>
            <a:ext cx="2644780" cy="2590306"/>
            <a:chOff x="3197531" y="1955628"/>
            <a:chExt cx="2644780" cy="2590306"/>
          </a:xfrm>
        </p:grpSpPr>
        <p:sp>
          <p:nvSpPr>
            <p:cNvPr id="3" name="Google Shape;601;p39">
              <a:extLst>
                <a:ext uri="{FF2B5EF4-FFF2-40B4-BE49-F238E27FC236}">
                  <a16:creationId xmlns:a16="http://schemas.microsoft.com/office/drawing/2014/main" id="{670000BA-3FA0-4F4E-34D5-100754080F72}"/>
                </a:ext>
              </a:extLst>
            </p:cNvPr>
            <p:cNvSpPr/>
            <p:nvPr/>
          </p:nvSpPr>
          <p:spPr>
            <a:xfrm>
              <a:off x="3197531" y="2043030"/>
              <a:ext cx="2644780" cy="2502905"/>
            </a:xfrm>
            <a:custGeom>
              <a:avLst/>
              <a:gdLst/>
              <a:ahLst/>
              <a:cxnLst/>
              <a:rect l="l" t="t" r="r" b="b"/>
              <a:pathLst>
                <a:path w="48727" h="46111" extrusionOk="0">
                  <a:moveTo>
                    <a:pt x="25214" y="0"/>
                  </a:moveTo>
                  <a:cubicBezTo>
                    <a:pt x="20988" y="0"/>
                    <a:pt x="16863" y="1463"/>
                    <a:pt x="13523" y="4183"/>
                  </a:cubicBezTo>
                  <a:cubicBezTo>
                    <a:pt x="8713" y="8085"/>
                    <a:pt x="6841" y="13924"/>
                    <a:pt x="5194" y="19679"/>
                  </a:cubicBezTo>
                  <a:cubicBezTo>
                    <a:pt x="4745" y="21242"/>
                    <a:pt x="4315" y="22861"/>
                    <a:pt x="3603" y="24321"/>
                  </a:cubicBezTo>
                  <a:cubicBezTo>
                    <a:pt x="2836" y="25902"/>
                    <a:pt x="1825" y="27325"/>
                    <a:pt x="1105" y="28934"/>
                  </a:cubicBezTo>
                  <a:cubicBezTo>
                    <a:pt x="572" y="30113"/>
                    <a:pt x="197" y="31377"/>
                    <a:pt x="122" y="32677"/>
                  </a:cubicBezTo>
                  <a:cubicBezTo>
                    <a:pt x="1" y="35176"/>
                    <a:pt x="955" y="37731"/>
                    <a:pt x="2696" y="39527"/>
                  </a:cubicBezTo>
                  <a:cubicBezTo>
                    <a:pt x="6196" y="43121"/>
                    <a:pt x="13579" y="45282"/>
                    <a:pt x="16152" y="45694"/>
                  </a:cubicBezTo>
                  <a:cubicBezTo>
                    <a:pt x="18024" y="45987"/>
                    <a:pt x="19921" y="46111"/>
                    <a:pt x="21816" y="46111"/>
                  </a:cubicBezTo>
                  <a:cubicBezTo>
                    <a:pt x="23010" y="46111"/>
                    <a:pt x="24202" y="46062"/>
                    <a:pt x="25388" y="45975"/>
                  </a:cubicBezTo>
                  <a:cubicBezTo>
                    <a:pt x="28467" y="45750"/>
                    <a:pt x="31537" y="45320"/>
                    <a:pt x="34578" y="44814"/>
                  </a:cubicBezTo>
                  <a:cubicBezTo>
                    <a:pt x="37020" y="44403"/>
                    <a:pt x="39500" y="43860"/>
                    <a:pt x="41708" y="42700"/>
                  </a:cubicBezTo>
                  <a:cubicBezTo>
                    <a:pt x="42775" y="42138"/>
                    <a:pt x="43767" y="41427"/>
                    <a:pt x="44591" y="40538"/>
                  </a:cubicBezTo>
                  <a:cubicBezTo>
                    <a:pt x="45452" y="39611"/>
                    <a:pt x="46097" y="38526"/>
                    <a:pt x="46565" y="37366"/>
                  </a:cubicBezTo>
                  <a:cubicBezTo>
                    <a:pt x="48727" y="31985"/>
                    <a:pt x="46855" y="26286"/>
                    <a:pt x="47173" y="20746"/>
                  </a:cubicBezTo>
                  <a:cubicBezTo>
                    <a:pt x="47183" y="20652"/>
                    <a:pt x="47183" y="20559"/>
                    <a:pt x="47192" y="20465"/>
                  </a:cubicBezTo>
                  <a:cubicBezTo>
                    <a:pt x="47351" y="18360"/>
                    <a:pt x="47847" y="16320"/>
                    <a:pt x="47959" y="14214"/>
                  </a:cubicBezTo>
                  <a:cubicBezTo>
                    <a:pt x="48147" y="10228"/>
                    <a:pt x="45957" y="7683"/>
                    <a:pt x="42345" y="6298"/>
                  </a:cubicBezTo>
                  <a:cubicBezTo>
                    <a:pt x="40164" y="5465"/>
                    <a:pt x="38115" y="4623"/>
                    <a:pt x="36075" y="3509"/>
                  </a:cubicBezTo>
                  <a:cubicBezTo>
                    <a:pt x="33801" y="2283"/>
                    <a:pt x="31555" y="926"/>
                    <a:pt x="28991" y="393"/>
                  </a:cubicBezTo>
                  <a:cubicBezTo>
                    <a:pt x="27735" y="129"/>
                    <a:pt x="26470" y="0"/>
                    <a:pt x="25214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602;p39">
              <a:extLst>
                <a:ext uri="{FF2B5EF4-FFF2-40B4-BE49-F238E27FC236}">
                  <a16:creationId xmlns:a16="http://schemas.microsoft.com/office/drawing/2014/main" id="{69A9E525-EB33-FF62-BD26-B3A851A6327B}"/>
                </a:ext>
              </a:extLst>
            </p:cNvPr>
            <p:cNvGrpSpPr/>
            <p:nvPr/>
          </p:nvGrpSpPr>
          <p:grpSpPr>
            <a:xfrm>
              <a:off x="4654285" y="1955628"/>
              <a:ext cx="966316" cy="1616241"/>
              <a:chOff x="3079110" y="1307628"/>
              <a:chExt cx="966316" cy="1616241"/>
            </a:xfrm>
          </p:grpSpPr>
          <p:sp>
            <p:nvSpPr>
              <p:cNvPr id="41" name="Google Shape;603;p39">
                <a:extLst>
                  <a:ext uri="{FF2B5EF4-FFF2-40B4-BE49-F238E27FC236}">
                    <a16:creationId xmlns:a16="http://schemas.microsoft.com/office/drawing/2014/main" id="{531E70E2-08FB-1D3D-37B4-63099C04D0FC}"/>
                  </a:ext>
                </a:extLst>
              </p:cNvPr>
              <p:cNvSpPr/>
              <p:nvPr/>
            </p:nvSpPr>
            <p:spPr>
              <a:xfrm>
                <a:off x="3079110" y="1307628"/>
                <a:ext cx="966316" cy="1616241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24699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cubicBezTo>
                      <a:pt x="28" y="752"/>
                      <a:pt x="10" y="16632"/>
                      <a:pt x="10" y="24595"/>
                    </a:cubicBezTo>
                    <a:cubicBezTo>
                      <a:pt x="47" y="24698"/>
                      <a:pt x="2564" y="24670"/>
                      <a:pt x="3734" y="24680"/>
                    </a:cubicBezTo>
                    <a:cubicBezTo>
                      <a:pt x="4951" y="24680"/>
                      <a:pt x="6158" y="24670"/>
                      <a:pt x="7374" y="24652"/>
                    </a:cubicBezTo>
                    <a:cubicBezTo>
                      <a:pt x="7450" y="24651"/>
                      <a:pt x="7543" y="24651"/>
                      <a:pt x="7650" y="24651"/>
                    </a:cubicBezTo>
                    <a:cubicBezTo>
                      <a:pt x="8280" y="24651"/>
                      <a:pt x="9415" y="24659"/>
                      <a:pt x="10589" y="24659"/>
                    </a:cubicBezTo>
                    <a:cubicBezTo>
                      <a:pt x="12363" y="24659"/>
                      <a:pt x="14225" y="24639"/>
                      <a:pt x="14552" y="24539"/>
                    </a:cubicBezTo>
                    <a:cubicBezTo>
                      <a:pt x="14561" y="24539"/>
                      <a:pt x="14589" y="24511"/>
                      <a:pt x="14598" y="24502"/>
                    </a:cubicBezTo>
                    <a:cubicBezTo>
                      <a:pt x="14645" y="24492"/>
                      <a:pt x="14692" y="24446"/>
                      <a:pt x="14729" y="24389"/>
                    </a:cubicBezTo>
                    <a:cubicBezTo>
                      <a:pt x="14748" y="20656"/>
                      <a:pt x="14748" y="16913"/>
                      <a:pt x="14739" y="13207"/>
                    </a:cubicBezTo>
                    <a:cubicBezTo>
                      <a:pt x="14729" y="10353"/>
                      <a:pt x="14739" y="7508"/>
                      <a:pt x="14767" y="4673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4C5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04;p39">
                <a:extLst>
                  <a:ext uri="{FF2B5EF4-FFF2-40B4-BE49-F238E27FC236}">
                    <a16:creationId xmlns:a16="http://schemas.microsoft.com/office/drawing/2014/main" id="{9FBB65AA-D22E-7415-3A51-B83ECC53FDFA}"/>
                  </a:ext>
                </a:extLst>
              </p:cNvPr>
              <p:cNvSpPr/>
              <p:nvPr/>
            </p:nvSpPr>
            <p:spPr>
              <a:xfrm>
                <a:off x="3079110" y="1307628"/>
                <a:ext cx="963894" cy="94099"/>
              </a:xfrm>
              <a:custGeom>
                <a:avLst/>
                <a:gdLst/>
                <a:ahLst/>
                <a:cxnLst/>
                <a:rect l="l" t="t" r="r" b="b"/>
                <a:pathLst>
                  <a:path w="14730" h="1438" extrusionOk="0">
                    <a:moveTo>
                      <a:pt x="12830" y="0"/>
                    </a:moveTo>
                    <a:cubicBezTo>
                      <a:pt x="11135" y="0"/>
                      <a:pt x="8732" y="53"/>
                      <a:pt x="7649" y="53"/>
                    </a:cubicBezTo>
                    <a:cubicBezTo>
                      <a:pt x="7504" y="53"/>
                      <a:pt x="7383" y="52"/>
                      <a:pt x="7290" y="50"/>
                    </a:cubicBezTo>
                    <a:cubicBezTo>
                      <a:pt x="7172" y="48"/>
                      <a:pt x="7007" y="47"/>
                      <a:pt x="6805" y="47"/>
                    </a:cubicBezTo>
                    <a:cubicBezTo>
                      <a:pt x="4985" y="47"/>
                      <a:pt x="184" y="115"/>
                      <a:pt x="150" y="115"/>
                    </a:cubicBezTo>
                    <a:cubicBezTo>
                      <a:pt x="0" y="125"/>
                      <a:pt x="28" y="677"/>
                      <a:pt x="28" y="677"/>
                    </a:cubicBezTo>
                    <a:lnTo>
                      <a:pt x="28" y="1425"/>
                    </a:lnTo>
                    <a:cubicBezTo>
                      <a:pt x="501" y="1435"/>
                      <a:pt x="1114" y="1437"/>
                      <a:pt x="1717" y="1437"/>
                    </a:cubicBezTo>
                    <a:cubicBezTo>
                      <a:pt x="2321" y="1437"/>
                      <a:pt x="2915" y="1435"/>
                      <a:pt x="3350" y="1435"/>
                    </a:cubicBezTo>
                    <a:cubicBezTo>
                      <a:pt x="4707" y="1435"/>
                      <a:pt x="6064" y="1425"/>
                      <a:pt x="7430" y="1416"/>
                    </a:cubicBezTo>
                    <a:cubicBezTo>
                      <a:pt x="7954" y="1416"/>
                      <a:pt x="9200" y="1424"/>
                      <a:pt x="10560" y="1424"/>
                    </a:cubicBezTo>
                    <a:cubicBezTo>
                      <a:pt x="12091" y="1424"/>
                      <a:pt x="13768" y="1414"/>
                      <a:pt x="14729" y="1369"/>
                    </a:cubicBezTo>
                    <a:lnTo>
                      <a:pt x="14729" y="1098"/>
                    </a:lnTo>
                    <a:cubicBezTo>
                      <a:pt x="14729" y="967"/>
                      <a:pt x="14701" y="171"/>
                      <a:pt x="14683" y="87"/>
                    </a:cubicBezTo>
                    <a:cubicBezTo>
                      <a:pt x="14669" y="21"/>
                      <a:pt x="13888" y="0"/>
                      <a:pt x="12830" y="0"/>
                    </a:cubicBezTo>
                    <a:close/>
                  </a:path>
                </a:pathLst>
              </a:custGeom>
              <a:solidFill>
                <a:srgbClr val="B34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05;p39">
                <a:extLst>
                  <a:ext uri="{FF2B5EF4-FFF2-40B4-BE49-F238E27FC236}">
                    <a16:creationId xmlns:a16="http://schemas.microsoft.com/office/drawing/2014/main" id="{DBEA96FD-93C6-ABC9-DA4A-EC07016B02A6}"/>
                  </a:ext>
                </a:extLst>
              </p:cNvPr>
              <p:cNvSpPr/>
              <p:nvPr/>
            </p:nvSpPr>
            <p:spPr>
              <a:xfrm>
                <a:off x="3978025" y="1335963"/>
                <a:ext cx="41684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37" h="584" extrusionOk="0">
                    <a:moveTo>
                      <a:pt x="300" y="0"/>
                    </a:moveTo>
                    <a:cubicBezTo>
                      <a:pt x="272" y="0"/>
                      <a:pt x="253" y="10"/>
                      <a:pt x="225" y="10"/>
                    </a:cubicBezTo>
                    <a:cubicBezTo>
                      <a:pt x="197" y="19"/>
                      <a:pt x="169" y="29"/>
                      <a:pt x="132" y="57"/>
                    </a:cubicBezTo>
                    <a:cubicBezTo>
                      <a:pt x="113" y="66"/>
                      <a:pt x="103" y="75"/>
                      <a:pt x="94" y="94"/>
                    </a:cubicBezTo>
                    <a:cubicBezTo>
                      <a:pt x="7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75" y="450"/>
                      <a:pt x="113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37" y="300"/>
                      <a:pt x="618" y="169"/>
                      <a:pt x="534" y="94"/>
                    </a:cubicBezTo>
                    <a:cubicBezTo>
                      <a:pt x="497" y="47"/>
                      <a:pt x="440" y="10"/>
                      <a:pt x="365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06;p39">
                <a:extLst>
                  <a:ext uri="{FF2B5EF4-FFF2-40B4-BE49-F238E27FC236}">
                    <a16:creationId xmlns:a16="http://schemas.microsoft.com/office/drawing/2014/main" id="{52521E1A-5416-49C9-B0F1-851382449B6B}"/>
                  </a:ext>
                </a:extLst>
              </p:cNvPr>
              <p:cNvSpPr/>
              <p:nvPr/>
            </p:nvSpPr>
            <p:spPr>
              <a:xfrm>
                <a:off x="3921094" y="1335963"/>
                <a:ext cx="42273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84" extrusionOk="0">
                    <a:moveTo>
                      <a:pt x="300" y="0"/>
                    </a:moveTo>
                    <a:cubicBezTo>
                      <a:pt x="281" y="0"/>
                      <a:pt x="262" y="10"/>
                      <a:pt x="234" y="10"/>
                    </a:cubicBezTo>
                    <a:cubicBezTo>
                      <a:pt x="197" y="19"/>
                      <a:pt x="178" y="29"/>
                      <a:pt x="141" y="57"/>
                    </a:cubicBezTo>
                    <a:cubicBezTo>
                      <a:pt x="122" y="66"/>
                      <a:pt x="103" y="75"/>
                      <a:pt x="94" y="94"/>
                    </a:cubicBezTo>
                    <a:cubicBezTo>
                      <a:pt x="84" y="103"/>
                      <a:pt x="56" y="141"/>
                      <a:pt x="47" y="160"/>
                    </a:cubicBezTo>
                    <a:cubicBezTo>
                      <a:pt x="0" y="244"/>
                      <a:pt x="10" y="337"/>
                      <a:pt x="56" y="422"/>
                    </a:cubicBezTo>
                    <a:cubicBezTo>
                      <a:pt x="84" y="450"/>
                      <a:pt x="122" y="487"/>
                      <a:pt x="159" y="534"/>
                    </a:cubicBezTo>
                    <a:cubicBezTo>
                      <a:pt x="209" y="567"/>
                      <a:pt x="268" y="584"/>
                      <a:pt x="326" y="584"/>
                    </a:cubicBezTo>
                    <a:cubicBezTo>
                      <a:pt x="430" y="584"/>
                      <a:pt x="532" y="530"/>
                      <a:pt x="580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506" y="47"/>
                      <a:pt x="449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07;p39">
                <a:extLst>
                  <a:ext uri="{FF2B5EF4-FFF2-40B4-BE49-F238E27FC236}">
                    <a16:creationId xmlns:a16="http://schemas.microsoft.com/office/drawing/2014/main" id="{CEA69ABB-8A1D-3237-E6AF-40A04C5FDEFD}"/>
                  </a:ext>
                </a:extLst>
              </p:cNvPr>
              <p:cNvSpPr/>
              <p:nvPr/>
            </p:nvSpPr>
            <p:spPr>
              <a:xfrm>
                <a:off x="3865341" y="1335963"/>
                <a:ext cx="42338" cy="3821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584" extrusionOk="0">
                    <a:moveTo>
                      <a:pt x="300" y="0"/>
                    </a:moveTo>
                    <a:cubicBezTo>
                      <a:pt x="281" y="0"/>
                      <a:pt x="253" y="10"/>
                      <a:pt x="235" y="10"/>
                    </a:cubicBezTo>
                    <a:cubicBezTo>
                      <a:pt x="197" y="19"/>
                      <a:pt x="169" y="29"/>
                      <a:pt x="141" y="57"/>
                    </a:cubicBezTo>
                    <a:cubicBezTo>
                      <a:pt x="113" y="66"/>
                      <a:pt x="104" y="75"/>
                      <a:pt x="94" y="94"/>
                    </a:cubicBezTo>
                    <a:cubicBezTo>
                      <a:pt x="85" y="103"/>
                      <a:pt x="57" y="141"/>
                      <a:pt x="47" y="160"/>
                    </a:cubicBezTo>
                    <a:cubicBezTo>
                      <a:pt x="1" y="244"/>
                      <a:pt x="10" y="337"/>
                      <a:pt x="57" y="422"/>
                    </a:cubicBezTo>
                    <a:cubicBezTo>
                      <a:pt x="85" y="450"/>
                      <a:pt x="104" y="487"/>
                      <a:pt x="160" y="534"/>
                    </a:cubicBezTo>
                    <a:cubicBezTo>
                      <a:pt x="210" y="567"/>
                      <a:pt x="267" y="584"/>
                      <a:pt x="324" y="584"/>
                    </a:cubicBezTo>
                    <a:cubicBezTo>
                      <a:pt x="426" y="584"/>
                      <a:pt x="527" y="530"/>
                      <a:pt x="581" y="422"/>
                    </a:cubicBezTo>
                    <a:cubicBezTo>
                      <a:pt x="646" y="300"/>
                      <a:pt x="618" y="169"/>
                      <a:pt x="534" y="94"/>
                    </a:cubicBezTo>
                    <a:cubicBezTo>
                      <a:pt x="497" y="47"/>
                      <a:pt x="441" y="1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08;p39">
                <a:extLst>
                  <a:ext uri="{FF2B5EF4-FFF2-40B4-BE49-F238E27FC236}">
                    <a16:creationId xmlns:a16="http://schemas.microsoft.com/office/drawing/2014/main" id="{D1A0BE5A-BC12-5BCC-EBAB-015C118F5E7A}"/>
                  </a:ext>
                </a:extLst>
              </p:cNvPr>
              <p:cNvSpPr/>
              <p:nvPr/>
            </p:nvSpPr>
            <p:spPr>
              <a:xfrm>
                <a:off x="3137873" y="1455386"/>
                <a:ext cx="34178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90" extrusionOk="0">
                    <a:moveTo>
                      <a:pt x="5194" y="0"/>
                    </a:moveTo>
                    <a:cubicBezTo>
                      <a:pt x="4862" y="10"/>
                      <a:pt x="4312" y="12"/>
                      <a:pt x="3798" y="12"/>
                    </a:cubicBezTo>
                    <a:cubicBezTo>
                      <a:pt x="3283" y="12"/>
                      <a:pt x="2803" y="10"/>
                      <a:pt x="2611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2611" y="487"/>
                    </a:lnTo>
                    <a:cubicBezTo>
                      <a:pt x="2813" y="487"/>
                      <a:pt x="3316" y="489"/>
                      <a:pt x="3843" y="489"/>
                    </a:cubicBezTo>
                    <a:cubicBezTo>
                      <a:pt x="4371" y="489"/>
                      <a:pt x="4923" y="487"/>
                      <a:pt x="5222" y="477"/>
                    </a:cubicBezTo>
                    <a:lnTo>
                      <a:pt x="5222" y="215"/>
                    </a:lnTo>
                    <a:cubicBezTo>
                      <a:pt x="5222" y="187"/>
                      <a:pt x="5213" y="47"/>
                      <a:pt x="5194" y="0"/>
                    </a:cubicBezTo>
                    <a:close/>
                  </a:path>
                </a:pathLst>
              </a:custGeom>
              <a:solidFill>
                <a:srgbClr val="D66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09;p39">
                <a:extLst>
                  <a:ext uri="{FF2B5EF4-FFF2-40B4-BE49-F238E27FC236}">
                    <a16:creationId xmlns:a16="http://schemas.microsoft.com/office/drawing/2014/main" id="{371051CF-921F-BEBD-1472-965EFA24A0D3}"/>
                  </a:ext>
                </a:extLst>
              </p:cNvPr>
              <p:cNvSpPr/>
              <p:nvPr/>
            </p:nvSpPr>
            <p:spPr>
              <a:xfrm>
                <a:off x="3272609" y="1538623"/>
                <a:ext cx="16418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1" extrusionOk="0">
                    <a:moveTo>
                      <a:pt x="2499" y="1"/>
                    </a:moveTo>
                    <a:cubicBezTo>
                      <a:pt x="2340" y="10"/>
                      <a:pt x="2075" y="13"/>
                      <a:pt x="1827" y="13"/>
                    </a:cubicBezTo>
                    <a:cubicBezTo>
                      <a:pt x="1579" y="13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2" y="45"/>
                      <a:pt x="17" y="105"/>
                      <a:pt x="4" y="105"/>
                    </a:cubicBezTo>
                    <a:cubicBezTo>
                      <a:pt x="3" y="105"/>
                      <a:pt x="2" y="104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39" y="478"/>
                      <a:pt x="1577" y="480"/>
                      <a:pt x="1829" y="480"/>
                    </a:cubicBezTo>
                    <a:cubicBezTo>
                      <a:pt x="2080" y="480"/>
                      <a:pt x="2344" y="478"/>
                      <a:pt x="2490" y="469"/>
                    </a:cubicBezTo>
                    <a:lnTo>
                      <a:pt x="2490" y="207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10;p39">
                <a:extLst>
                  <a:ext uri="{FF2B5EF4-FFF2-40B4-BE49-F238E27FC236}">
                    <a16:creationId xmlns:a16="http://schemas.microsoft.com/office/drawing/2014/main" id="{D16847D0-7631-8E20-462E-F88D4CACA6BB}"/>
                  </a:ext>
                </a:extLst>
              </p:cNvPr>
              <p:cNvSpPr/>
              <p:nvPr/>
            </p:nvSpPr>
            <p:spPr>
              <a:xfrm>
                <a:off x="3455703" y="1538623"/>
                <a:ext cx="110262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1" extrusionOk="0">
                    <a:moveTo>
                      <a:pt x="1675" y="1"/>
                    </a:moveTo>
                    <a:cubicBezTo>
                      <a:pt x="1568" y="10"/>
                      <a:pt x="1390" y="13"/>
                      <a:pt x="1223" y="13"/>
                    </a:cubicBezTo>
                    <a:cubicBezTo>
                      <a:pt x="1055" y="13"/>
                      <a:pt x="899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08" y="478"/>
                      <a:pt x="1072" y="480"/>
                      <a:pt x="1243" y="480"/>
                    </a:cubicBezTo>
                    <a:cubicBezTo>
                      <a:pt x="1413" y="480"/>
                      <a:pt x="1591" y="478"/>
                      <a:pt x="1685" y="469"/>
                    </a:cubicBezTo>
                    <a:lnTo>
                      <a:pt x="1685" y="207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11;p39">
                <a:extLst>
                  <a:ext uri="{FF2B5EF4-FFF2-40B4-BE49-F238E27FC236}">
                    <a16:creationId xmlns:a16="http://schemas.microsoft.com/office/drawing/2014/main" id="{E4491767-B2E3-1D0E-1338-892082074188}"/>
                  </a:ext>
                </a:extLst>
              </p:cNvPr>
              <p:cNvSpPr/>
              <p:nvPr/>
            </p:nvSpPr>
            <p:spPr>
              <a:xfrm>
                <a:off x="3330128" y="1602948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3"/>
                      <a:pt x="9087" y="300"/>
                      <a:pt x="9078" y="225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12;p39">
                <a:extLst>
                  <a:ext uri="{FF2B5EF4-FFF2-40B4-BE49-F238E27FC236}">
                    <a16:creationId xmlns:a16="http://schemas.microsoft.com/office/drawing/2014/main" id="{AB68508C-F8F5-866E-770E-0838C61D4AB4}"/>
                  </a:ext>
                </a:extLst>
              </p:cNvPr>
              <p:cNvSpPr/>
              <p:nvPr/>
            </p:nvSpPr>
            <p:spPr>
              <a:xfrm>
                <a:off x="3330128" y="1653138"/>
                <a:ext cx="594696" cy="3271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500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20"/>
                      <a:pt x="4540" y="20"/>
                    </a:cubicBezTo>
                    <a:lnTo>
                      <a:pt x="29" y="20"/>
                    </a:lnTo>
                    <a:cubicBezTo>
                      <a:pt x="1" y="48"/>
                      <a:pt x="1" y="122"/>
                      <a:pt x="1" y="122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90" y="497"/>
                      <a:pt x="5768" y="499"/>
                      <a:pt x="6687" y="499"/>
                    </a:cubicBezTo>
                    <a:cubicBezTo>
                      <a:pt x="7607" y="499"/>
                      <a:pt x="8568" y="497"/>
                      <a:pt x="9087" y="487"/>
                    </a:cubicBezTo>
                    <a:cubicBezTo>
                      <a:pt x="9087" y="403"/>
                      <a:pt x="9087" y="310"/>
                      <a:pt x="9078" y="225"/>
                    </a:cubicBezTo>
                    <a:cubicBezTo>
                      <a:pt x="9078" y="188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13;p39">
                <a:extLst>
                  <a:ext uri="{FF2B5EF4-FFF2-40B4-BE49-F238E27FC236}">
                    <a16:creationId xmlns:a16="http://schemas.microsoft.com/office/drawing/2014/main" id="{25A73B1E-71D5-4C0E-F065-D1CD68197186}"/>
                  </a:ext>
                </a:extLst>
              </p:cNvPr>
              <p:cNvSpPr/>
              <p:nvPr/>
            </p:nvSpPr>
            <p:spPr>
              <a:xfrm>
                <a:off x="3330128" y="1703983"/>
                <a:ext cx="594696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4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941" y="487"/>
                      <a:pt x="6029" y="493"/>
                      <a:pt x="7082" y="493"/>
                    </a:cubicBezTo>
                    <a:cubicBezTo>
                      <a:pt x="7872" y="493"/>
                      <a:pt x="8642" y="490"/>
                      <a:pt x="9087" y="478"/>
                    </a:cubicBezTo>
                    <a:cubicBezTo>
                      <a:pt x="9087" y="394"/>
                      <a:pt x="9087" y="300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14;p39">
                <a:extLst>
                  <a:ext uri="{FF2B5EF4-FFF2-40B4-BE49-F238E27FC236}">
                    <a16:creationId xmlns:a16="http://schemas.microsoft.com/office/drawing/2014/main" id="{0289B0BE-0771-8ABE-3F78-3FBC816823DC}"/>
                  </a:ext>
                </a:extLst>
              </p:cNvPr>
              <p:cNvSpPr/>
              <p:nvPr/>
            </p:nvSpPr>
            <p:spPr>
              <a:xfrm>
                <a:off x="3329605" y="1754174"/>
                <a:ext cx="401721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489" extrusionOk="0">
                    <a:moveTo>
                      <a:pt x="6120" y="1"/>
                    </a:moveTo>
                    <a:cubicBezTo>
                      <a:pt x="5648" y="18"/>
                      <a:pt x="4809" y="21"/>
                      <a:pt x="4117" y="21"/>
                    </a:cubicBezTo>
                    <a:cubicBezTo>
                      <a:pt x="3655" y="21"/>
                      <a:pt x="3258" y="20"/>
                      <a:pt x="3078" y="20"/>
                    </a:cubicBezTo>
                    <a:lnTo>
                      <a:pt x="18" y="20"/>
                    </a:lnTo>
                    <a:cubicBezTo>
                      <a:pt x="1" y="46"/>
                      <a:pt x="8" y="114"/>
                      <a:pt x="9" y="114"/>
                    </a:cubicBezTo>
                    <a:cubicBezTo>
                      <a:pt x="9" y="114"/>
                      <a:pt x="9" y="114"/>
                      <a:pt x="9" y="113"/>
                    </a:cubicBezTo>
                    <a:lnTo>
                      <a:pt x="9" y="487"/>
                    </a:lnTo>
                    <a:lnTo>
                      <a:pt x="3060" y="487"/>
                    </a:lnTo>
                    <a:cubicBezTo>
                      <a:pt x="3247" y="487"/>
                      <a:pt x="3663" y="489"/>
                      <a:pt x="4140" y="489"/>
                    </a:cubicBezTo>
                    <a:cubicBezTo>
                      <a:pt x="4856" y="489"/>
                      <a:pt x="5708" y="486"/>
                      <a:pt x="6129" y="469"/>
                    </a:cubicBezTo>
                    <a:lnTo>
                      <a:pt x="6129" y="216"/>
                    </a:lnTo>
                    <a:cubicBezTo>
                      <a:pt x="6138" y="188"/>
                      <a:pt x="6129" y="66"/>
                      <a:pt x="6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15;p39">
                <a:extLst>
                  <a:ext uri="{FF2B5EF4-FFF2-40B4-BE49-F238E27FC236}">
                    <a16:creationId xmlns:a16="http://schemas.microsoft.com/office/drawing/2014/main" id="{D3F74840-90C2-6040-A3F0-61F9C5A9F61A}"/>
                  </a:ext>
                </a:extLst>
              </p:cNvPr>
              <p:cNvSpPr/>
              <p:nvPr/>
            </p:nvSpPr>
            <p:spPr>
              <a:xfrm>
                <a:off x="3330128" y="1805019"/>
                <a:ext cx="10666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81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03"/>
                    </a:lnTo>
                    <a:lnTo>
                      <a:pt x="1" y="478"/>
                    </a:lnTo>
                    <a:lnTo>
                      <a:pt x="806" y="478"/>
                    </a:lnTo>
                    <a:cubicBezTo>
                      <a:pt x="871" y="478"/>
                      <a:pt x="1028" y="480"/>
                      <a:pt x="1192" y="480"/>
                    </a:cubicBezTo>
                    <a:cubicBezTo>
                      <a:pt x="1356" y="480"/>
                      <a:pt x="1526" y="478"/>
                      <a:pt x="1620" y="468"/>
                    </a:cubicBezTo>
                    <a:lnTo>
                      <a:pt x="1620" y="206"/>
                    </a:lnTo>
                    <a:cubicBezTo>
                      <a:pt x="1629" y="188"/>
                      <a:pt x="1620" y="57"/>
                      <a:pt x="1620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16;p39">
                <a:extLst>
                  <a:ext uri="{FF2B5EF4-FFF2-40B4-BE49-F238E27FC236}">
                    <a16:creationId xmlns:a16="http://schemas.microsoft.com/office/drawing/2014/main" id="{FA691BAE-9317-525F-1EF9-3D44052CF91E}"/>
                  </a:ext>
                </a:extLst>
              </p:cNvPr>
              <p:cNvSpPr/>
              <p:nvPr/>
            </p:nvSpPr>
            <p:spPr>
              <a:xfrm>
                <a:off x="3330128" y="1856453"/>
                <a:ext cx="10666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90" extrusionOk="0">
                    <a:moveTo>
                      <a:pt x="1620" y="1"/>
                    </a:moveTo>
                    <a:cubicBezTo>
                      <a:pt x="1512" y="10"/>
                      <a:pt x="1341" y="12"/>
                      <a:pt x="1181" y="12"/>
                    </a:cubicBezTo>
                    <a:cubicBezTo>
                      <a:pt x="1021" y="12"/>
                      <a:pt x="871" y="10"/>
                      <a:pt x="806" y="10"/>
                    </a:cubicBezTo>
                    <a:lnTo>
                      <a:pt x="1" y="10"/>
                    </a:lnTo>
                    <a:lnTo>
                      <a:pt x="1" y="113"/>
                    </a:lnTo>
                    <a:lnTo>
                      <a:pt x="1" y="487"/>
                    </a:lnTo>
                    <a:lnTo>
                      <a:pt x="806" y="487"/>
                    </a:lnTo>
                    <a:cubicBezTo>
                      <a:pt x="871" y="487"/>
                      <a:pt x="1028" y="490"/>
                      <a:pt x="1192" y="490"/>
                    </a:cubicBezTo>
                    <a:cubicBezTo>
                      <a:pt x="1356" y="490"/>
                      <a:pt x="1526" y="487"/>
                      <a:pt x="1620" y="478"/>
                    </a:cubicBezTo>
                    <a:lnTo>
                      <a:pt x="1620" y="216"/>
                    </a:lnTo>
                    <a:cubicBezTo>
                      <a:pt x="1629" y="169"/>
                      <a:pt x="1620" y="47"/>
                      <a:pt x="1620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17;p39">
                <a:extLst>
                  <a:ext uri="{FF2B5EF4-FFF2-40B4-BE49-F238E27FC236}">
                    <a16:creationId xmlns:a16="http://schemas.microsoft.com/office/drawing/2014/main" id="{D2A4C44E-F6C7-F4E5-F7AF-372F2B6E69A7}"/>
                  </a:ext>
                </a:extLst>
              </p:cNvPr>
              <p:cNvSpPr/>
              <p:nvPr/>
            </p:nvSpPr>
            <p:spPr>
              <a:xfrm>
                <a:off x="3330128" y="1906643"/>
                <a:ext cx="594696" cy="32653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9" extrusionOk="0">
                    <a:moveTo>
                      <a:pt x="9059" y="1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8"/>
                      <a:pt x="1" y="123"/>
                      <a:pt x="1" y="123"/>
                    </a:cubicBezTo>
                    <a:lnTo>
                      <a:pt x="1" y="497"/>
                    </a:lnTo>
                    <a:lnTo>
                      <a:pt x="4540" y="497"/>
                    </a:lnTo>
                    <a:cubicBezTo>
                      <a:pt x="4820" y="497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10"/>
                      <a:pt x="9078" y="226"/>
                    </a:cubicBezTo>
                    <a:cubicBezTo>
                      <a:pt x="9078" y="179"/>
                      <a:pt x="9078" y="48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18;p39">
                <a:extLst>
                  <a:ext uri="{FF2B5EF4-FFF2-40B4-BE49-F238E27FC236}">
                    <a16:creationId xmlns:a16="http://schemas.microsoft.com/office/drawing/2014/main" id="{5C84FC88-1CA1-D1F4-8CB1-3967D4A05EEC}"/>
                  </a:ext>
                </a:extLst>
              </p:cNvPr>
              <p:cNvSpPr/>
              <p:nvPr/>
            </p:nvSpPr>
            <p:spPr>
              <a:xfrm>
                <a:off x="3584287" y="1538623"/>
                <a:ext cx="1592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1" extrusionOk="0">
                    <a:moveTo>
                      <a:pt x="2424" y="1"/>
                    </a:moveTo>
                    <a:cubicBezTo>
                      <a:pt x="2270" y="10"/>
                      <a:pt x="2015" y="13"/>
                      <a:pt x="1775" y="13"/>
                    </a:cubicBezTo>
                    <a:cubicBezTo>
                      <a:pt x="1535" y="13"/>
                      <a:pt x="1311" y="10"/>
                      <a:pt x="1217" y="10"/>
                    </a:cubicBezTo>
                    <a:lnTo>
                      <a:pt x="10" y="10"/>
                    </a:lnTo>
                    <a:cubicBezTo>
                      <a:pt x="1" y="45"/>
                      <a:pt x="9" y="105"/>
                      <a:pt x="2" y="105"/>
                    </a:cubicBezTo>
                    <a:cubicBezTo>
                      <a:pt x="2" y="105"/>
                      <a:pt x="1" y="104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11" y="478"/>
                      <a:pt x="1545" y="480"/>
                      <a:pt x="1789" y="480"/>
                    </a:cubicBezTo>
                    <a:cubicBezTo>
                      <a:pt x="2033" y="480"/>
                      <a:pt x="2288" y="478"/>
                      <a:pt x="2424" y="469"/>
                    </a:cubicBezTo>
                    <a:lnTo>
                      <a:pt x="2424" y="207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19;p39">
                <a:extLst>
                  <a:ext uri="{FF2B5EF4-FFF2-40B4-BE49-F238E27FC236}">
                    <a16:creationId xmlns:a16="http://schemas.microsoft.com/office/drawing/2014/main" id="{BCFDC898-06FC-6366-41B9-06746DF905C9}"/>
                  </a:ext>
                </a:extLst>
              </p:cNvPr>
              <p:cNvSpPr/>
              <p:nvPr/>
            </p:nvSpPr>
            <p:spPr>
              <a:xfrm>
                <a:off x="3272609" y="2026067"/>
                <a:ext cx="164183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5" extrusionOk="0">
                    <a:moveTo>
                      <a:pt x="2499" y="1"/>
                    </a:moveTo>
                    <a:cubicBezTo>
                      <a:pt x="2363" y="13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7"/>
                      <a:pt x="5" y="107"/>
                    </a:cubicBezTo>
                    <a:cubicBezTo>
                      <a:pt x="4" y="107"/>
                      <a:pt x="2" y="106"/>
                      <a:pt x="0" y="104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1"/>
                      <a:pt x="2490" y="469"/>
                    </a:cubicBezTo>
                    <a:lnTo>
                      <a:pt x="2490" y="216"/>
                    </a:lnTo>
                    <a:cubicBezTo>
                      <a:pt x="2508" y="188"/>
                      <a:pt x="2499" y="57"/>
                      <a:pt x="2499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20;p39">
                <a:extLst>
                  <a:ext uri="{FF2B5EF4-FFF2-40B4-BE49-F238E27FC236}">
                    <a16:creationId xmlns:a16="http://schemas.microsoft.com/office/drawing/2014/main" id="{C4688E0A-FFA2-BCDE-CE16-BB549DFFA274}"/>
                  </a:ext>
                </a:extLst>
              </p:cNvPr>
              <p:cNvSpPr/>
              <p:nvPr/>
            </p:nvSpPr>
            <p:spPr>
              <a:xfrm>
                <a:off x="3272609" y="2095889"/>
                <a:ext cx="164183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90" extrusionOk="0">
                    <a:moveTo>
                      <a:pt x="2499" y="1"/>
                    </a:moveTo>
                    <a:cubicBezTo>
                      <a:pt x="2340" y="10"/>
                      <a:pt x="2075" y="12"/>
                      <a:pt x="1827" y="12"/>
                    </a:cubicBezTo>
                    <a:cubicBezTo>
                      <a:pt x="1579" y="12"/>
                      <a:pt x="1348" y="10"/>
                      <a:pt x="1254" y="10"/>
                    </a:cubicBezTo>
                    <a:lnTo>
                      <a:pt x="19" y="10"/>
                    </a:lnTo>
                    <a:cubicBezTo>
                      <a:pt x="0" y="47"/>
                      <a:pt x="19" y="113"/>
                      <a:pt x="0" y="113"/>
                    </a:cubicBezTo>
                    <a:lnTo>
                      <a:pt x="0" y="487"/>
                    </a:lnTo>
                    <a:lnTo>
                      <a:pt x="1245" y="487"/>
                    </a:lnTo>
                    <a:cubicBezTo>
                      <a:pt x="1339" y="487"/>
                      <a:pt x="1577" y="489"/>
                      <a:pt x="1829" y="489"/>
                    </a:cubicBezTo>
                    <a:cubicBezTo>
                      <a:pt x="2080" y="489"/>
                      <a:pt x="2344" y="487"/>
                      <a:pt x="2490" y="478"/>
                    </a:cubicBezTo>
                    <a:lnTo>
                      <a:pt x="2490" y="225"/>
                    </a:lnTo>
                    <a:cubicBezTo>
                      <a:pt x="2508" y="178"/>
                      <a:pt x="2499" y="47"/>
                      <a:pt x="24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21;p39">
                <a:extLst>
                  <a:ext uri="{FF2B5EF4-FFF2-40B4-BE49-F238E27FC236}">
                    <a16:creationId xmlns:a16="http://schemas.microsoft.com/office/drawing/2014/main" id="{35F94A01-47DD-7269-A4B3-EAC469F2C44E}"/>
                  </a:ext>
                </a:extLst>
              </p:cNvPr>
              <p:cNvSpPr/>
              <p:nvPr/>
            </p:nvSpPr>
            <p:spPr>
              <a:xfrm>
                <a:off x="3272609" y="2156484"/>
                <a:ext cx="139055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490" extrusionOk="0">
                    <a:moveTo>
                      <a:pt x="2096" y="1"/>
                    </a:moveTo>
                    <a:cubicBezTo>
                      <a:pt x="1961" y="10"/>
                      <a:pt x="1739" y="13"/>
                      <a:pt x="1532" y="13"/>
                    </a:cubicBezTo>
                    <a:cubicBezTo>
                      <a:pt x="1324" y="13"/>
                      <a:pt x="1133" y="10"/>
                      <a:pt x="1058" y="10"/>
                    </a:cubicBezTo>
                    <a:lnTo>
                      <a:pt x="19" y="10"/>
                    </a:lnTo>
                    <a:cubicBezTo>
                      <a:pt x="0" y="48"/>
                      <a:pt x="19" y="113"/>
                      <a:pt x="19" y="113"/>
                    </a:cubicBezTo>
                    <a:lnTo>
                      <a:pt x="19" y="488"/>
                    </a:lnTo>
                    <a:lnTo>
                      <a:pt x="1067" y="488"/>
                    </a:lnTo>
                    <a:cubicBezTo>
                      <a:pt x="1151" y="488"/>
                      <a:pt x="1353" y="490"/>
                      <a:pt x="1564" y="490"/>
                    </a:cubicBezTo>
                    <a:cubicBezTo>
                      <a:pt x="1776" y="490"/>
                      <a:pt x="1998" y="488"/>
                      <a:pt x="2125" y="478"/>
                    </a:cubicBezTo>
                    <a:lnTo>
                      <a:pt x="2125" y="216"/>
                    </a:lnTo>
                    <a:cubicBezTo>
                      <a:pt x="2096" y="188"/>
                      <a:pt x="2096" y="48"/>
                      <a:pt x="2096" y="1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22;p39">
                <a:extLst>
                  <a:ext uri="{FF2B5EF4-FFF2-40B4-BE49-F238E27FC236}">
                    <a16:creationId xmlns:a16="http://schemas.microsoft.com/office/drawing/2014/main" id="{14BF3A8F-27FF-2713-C44F-DBCDB43D86C6}"/>
                  </a:ext>
                </a:extLst>
              </p:cNvPr>
              <p:cNvSpPr/>
              <p:nvPr/>
            </p:nvSpPr>
            <p:spPr>
              <a:xfrm>
                <a:off x="3455703" y="2026067"/>
                <a:ext cx="110262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5" extrusionOk="0">
                    <a:moveTo>
                      <a:pt x="1675" y="1"/>
                    </a:moveTo>
                    <a:cubicBezTo>
                      <a:pt x="1583" y="13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4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1"/>
                      <a:pt x="1685" y="469"/>
                    </a:cubicBezTo>
                    <a:lnTo>
                      <a:pt x="1685" y="216"/>
                    </a:lnTo>
                    <a:cubicBezTo>
                      <a:pt x="1675" y="188"/>
                      <a:pt x="1675" y="57"/>
                      <a:pt x="1675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23;p39">
                <a:extLst>
                  <a:ext uri="{FF2B5EF4-FFF2-40B4-BE49-F238E27FC236}">
                    <a16:creationId xmlns:a16="http://schemas.microsoft.com/office/drawing/2014/main" id="{13A4ECFD-AEFC-AFE6-A077-17153A51B415}"/>
                  </a:ext>
                </a:extLst>
              </p:cNvPr>
              <p:cNvSpPr/>
              <p:nvPr/>
            </p:nvSpPr>
            <p:spPr>
              <a:xfrm>
                <a:off x="3330128" y="2269167"/>
                <a:ext cx="594696" cy="31999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9" extrusionOk="0">
                    <a:moveTo>
                      <a:pt x="9059" y="1"/>
                    </a:moveTo>
                    <a:cubicBezTo>
                      <a:pt x="8363" y="18"/>
                      <a:pt x="7121" y="21"/>
                      <a:pt x="6091" y="21"/>
                    </a:cubicBezTo>
                    <a:cubicBezTo>
                      <a:pt x="5405" y="21"/>
                      <a:pt x="4813" y="19"/>
                      <a:pt x="4540" y="19"/>
                    </a:cubicBezTo>
                    <a:lnTo>
                      <a:pt x="29" y="19"/>
                    </a:lnTo>
                    <a:cubicBezTo>
                      <a:pt x="3" y="54"/>
                      <a:pt x="1" y="114"/>
                      <a:pt x="1" y="114"/>
                    </a:cubicBezTo>
                    <a:cubicBezTo>
                      <a:pt x="1" y="114"/>
                      <a:pt x="1" y="114"/>
                      <a:pt x="1" y="113"/>
                    </a:cubicBezTo>
                    <a:lnTo>
                      <a:pt x="1" y="487"/>
                    </a:lnTo>
                    <a:lnTo>
                      <a:pt x="4540" y="487"/>
                    </a:lnTo>
                    <a:cubicBezTo>
                      <a:pt x="4820" y="487"/>
                      <a:pt x="5438" y="489"/>
                      <a:pt x="6144" y="489"/>
                    </a:cubicBezTo>
                    <a:cubicBezTo>
                      <a:pt x="7204" y="489"/>
                      <a:pt x="8464" y="486"/>
                      <a:pt x="9087" y="469"/>
                    </a:cubicBezTo>
                    <a:cubicBezTo>
                      <a:pt x="9087" y="394"/>
                      <a:pt x="9087" y="300"/>
                      <a:pt x="9078" y="216"/>
                    </a:cubicBezTo>
                    <a:cubicBezTo>
                      <a:pt x="9078" y="179"/>
                      <a:pt x="9078" y="57"/>
                      <a:pt x="90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4;p39">
                <a:extLst>
                  <a:ext uri="{FF2B5EF4-FFF2-40B4-BE49-F238E27FC236}">
                    <a16:creationId xmlns:a16="http://schemas.microsoft.com/office/drawing/2014/main" id="{7B3784E6-ECC1-6B41-1F03-6577AD7316BA}"/>
                  </a:ext>
                </a:extLst>
              </p:cNvPr>
              <p:cNvSpPr/>
              <p:nvPr/>
            </p:nvSpPr>
            <p:spPr>
              <a:xfrm>
                <a:off x="3330128" y="2320012"/>
                <a:ext cx="594696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4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4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941" y="478"/>
                      <a:pt x="6029" y="484"/>
                      <a:pt x="7082" y="484"/>
                    </a:cubicBezTo>
                    <a:cubicBezTo>
                      <a:pt x="7872" y="484"/>
                      <a:pt x="8642" y="480"/>
                      <a:pt x="9087" y="468"/>
                    </a:cubicBezTo>
                    <a:cubicBezTo>
                      <a:pt x="9087" y="384"/>
                      <a:pt x="9087" y="291"/>
                      <a:pt x="9078" y="216"/>
                    </a:cubicBezTo>
                    <a:cubicBezTo>
                      <a:pt x="9078" y="188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25;p39">
                <a:extLst>
                  <a:ext uri="{FF2B5EF4-FFF2-40B4-BE49-F238E27FC236}">
                    <a16:creationId xmlns:a16="http://schemas.microsoft.com/office/drawing/2014/main" id="{1E411804-53A5-0077-EA48-A76F74C5ED9C}"/>
                  </a:ext>
                </a:extLst>
              </p:cNvPr>
              <p:cNvSpPr/>
              <p:nvPr/>
            </p:nvSpPr>
            <p:spPr>
              <a:xfrm>
                <a:off x="3330128" y="2770091"/>
                <a:ext cx="594696" cy="32588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98" extrusionOk="0">
                    <a:moveTo>
                      <a:pt x="9059" y="0"/>
                    </a:moveTo>
                    <a:cubicBezTo>
                      <a:pt x="8562" y="13"/>
                      <a:pt x="7786" y="16"/>
                      <a:pt x="7008" y="16"/>
                    </a:cubicBezTo>
                    <a:cubicBezTo>
                      <a:pt x="5971" y="16"/>
                      <a:pt x="4930" y="10"/>
                      <a:pt x="4540" y="10"/>
                    </a:cubicBezTo>
                    <a:lnTo>
                      <a:pt x="29" y="10"/>
                    </a:lnTo>
                    <a:cubicBezTo>
                      <a:pt x="1" y="47"/>
                      <a:pt x="1" y="122"/>
                      <a:pt x="1" y="122"/>
                    </a:cubicBezTo>
                    <a:lnTo>
                      <a:pt x="1" y="496"/>
                    </a:lnTo>
                    <a:lnTo>
                      <a:pt x="4540" y="496"/>
                    </a:lnTo>
                    <a:cubicBezTo>
                      <a:pt x="4820" y="496"/>
                      <a:pt x="5438" y="498"/>
                      <a:pt x="6144" y="498"/>
                    </a:cubicBezTo>
                    <a:cubicBezTo>
                      <a:pt x="7204" y="498"/>
                      <a:pt x="8464" y="495"/>
                      <a:pt x="9087" y="478"/>
                    </a:cubicBezTo>
                    <a:cubicBezTo>
                      <a:pt x="9087" y="403"/>
                      <a:pt x="9087" y="309"/>
                      <a:pt x="9078" y="225"/>
                    </a:cubicBezTo>
                    <a:cubicBezTo>
                      <a:pt x="9078" y="188"/>
                      <a:pt x="9078" y="5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626;p39">
                <a:extLst>
                  <a:ext uri="{FF2B5EF4-FFF2-40B4-BE49-F238E27FC236}">
                    <a16:creationId xmlns:a16="http://schemas.microsoft.com/office/drawing/2014/main" id="{5815A5C4-1915-E634-93E8-35EC45CF7145}"/>
                  </a:ext>
                </a:extLst>
              </p:cNvPr>
              <p:cNvSpPr/>
              <p:nvPr/>
            </p:nvSpPr>
            <p:spPr>
              <a:xfrm>
                <a:off x="3330128" y="2824601"/>
                <a:ext cx="594696" cy="3141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480" extrusionOk="0">
                    <a:moveTo>
                      <a:pt x="9059" y="0"/>
                    </a:moveTo>
                    <a:cubicBezTo>
                      <a:pt x="8479" y="10"/>
                      <a:pt x="7520" y="12"/>
                      <a:pt x="6620" y="12"/>
                    </a:cubicBezTo>
                    <a:cubicBezTo>
                      <a:pt x="5721" y="12"/>
                      <a:pt x="4881" y="10"/>
                      <a:pt x="4540" y="10"/>
                    </a:cubicBezTo>
                    <a:lnTo>
                      <a:pt x="29" y="10"/>
                    </a:lnTo>
                    <a:cubicBezTo>
                      <a:pt x="3" y="45"/>
                      <a:pt x="1" y="104"/>
                      <a:pt x="1" y="104"/>
                    </a:cubicBezTo>
                    <a:cubicBezTo>
                      <a:pt x="1" y="104"/>
                      <a:pt x="1" y="104"/>
                      <a:pt x="1" y="103"/>
                    </a:cubicBezTo>
                    <a:lnTo>
                      <a:pt x="1" y="478"/>
                    </a:lnTo>
                    <a:lnTo>
                      <a:pt x="4540" y="478"/>
                    </a:lnTo>
                    <a:cubicBezTo>
                      <a:pt x="4890" y="478"/>
                      <a:pt x="5768" y="480"/>
                      <a:pt x="6687" y="480"/>
                    </a:cubicBezTo>
                    <a:cubicBezTo>
                      <a:pt x="7607" y="480"/>
                      <a:pt x="8568" y="478"/>
                      <a:pt x="9087" y="468"/>
                    </a:cubicBezTo>
                    <a:cubicBezTo>
                      <a:pt x="9087" y="384"/>
                      <a:pt x="9087" y="290"/>
                      <a:pt x="9078" y="206"/>
                    </a:cubicBezTo>
                    <a:cubicBezTo>
                      <a:pt x="9078" y="187"/>
                      <a:pt x="9078" y="47"/>
                      <a:pt x="90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627;p39">
                <a:extLst>
                  <a:ext uri="{FF2B5EF4-FFF2-40B4-BE49-F238E27FC236}">
                    <a16:creationId xmlns:a16="http://schemas.microsoft.com/office/drawing/2014/main" id="{520D81B2-7A29-3CEA-2D9D-90F046BE24C1}"/>
                  </a:ext>
                </a:extLst>
              </p:cNvPr>
              <p:cNvSpPr/>
              <p:nvPr/>
            </p:nvSpPr>
            <p:spPr>
              <a:xfrm>
                <a:off x="3330783" y="2370857"/>
                <a:ext cx="336218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90" extrusionOk="0">
                    <a:moveTo>
                      <a:pt x="5119" y="0"/>
                    </a:moveTo>
                    <a:cubicBezTo>
                      <a:pt x="4792" y="10"/>
                      <a:pt x="4249" y="12"/>
                      <a:pt x="3740" y="12"/>
                    </a:cubicBezTo>
                    <a:cubicBezTo>
                      <a:pt x="3231" y="12"/>
                      <a:pt x="2756" y="10"/>
                      <a:pt x="2564" y="10"/>
                    </a:cubicBezTo>
                    <a:lnTo>
                      <a:pt x="19" y="10"/>
                    </a:lnTo>
                    <a:cubicBezTo>
                      <a:pt x="0" y="47"/>
                      <a:pt x="0" y="112"/>
                      <a:pt x="0" y="112"/>
                    </a:cubicBezTo>
                    <a:lnTo>
                      <a:pt x="0" y="487"/>
                    </a:lnTo>
                    <a:lnTo>
                      <a:pt x="2564" y="487"/>
                    </a:lnTo>
                    <a:cubicBezTo>
                      <a:pt x="2761" y="487"/>
                      <a:pt x="3257" y="489"/>
                      <a:pt x="3777" y="489"/>
                    </a:cubicBezTo>
                    <a:cubicBezTo>
                      <a:pt x="4298" y="489"/>
                      <a:pt x="4843" y="487"/>
                      <a:pt x="5138" y="477"/>
                    </a:cubicBezTo>
                    <a:lnTo>
                      <a:pt x="5138" y="215"/>
                    </a:lnTo>
                    <a:cubicBezTo>
                      <a:pt x="5128" y="187"/>
                      <a:pt x="5128" y="47"/>
                      <a:pt x="5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628;p39">
                <a:extLst>
                  <a:ext uri="{FF2B5EF4-FFF2-40B4-BE49-F238E27FC236}">
                    <a16:creationId xmlns:a16="http://schemas.microsoft.com/office/drawing/2014/main" id="{1E759548-42DB-4762-164E-7530F142F65D}"/>
                  </a:ext>
                </a:extLst>
              </p:cNvPr>
              <p:cNvSpPr/>
              <p:nvPr/>
            </p:nvSpPr>
            <p:spPr>
              <a:xfrm>
                <a:off x="3330783" y="2421047"/>
                <a:ext cx="21129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484" extrusionOk="0">
                    <a:moveTo>
                      <a:pt x="3219" y="1"/>
                    </a:moveTo>
                    <a:cubicBezTo>
                      <a:pt x="3014" y="10"/>
                      <a:pt x="2672" y="12"/>
                      <a:pt x="2353" y="12"/>
                    </a:cubicBezTo>
                    <a:cubicBezTo>
                      <a:pt x="2033" y="12"/>
                      <a:pt x="1736" y="10"/>
                      <a:pt x="1619" y="10"/>
                    </a:cubicBezTo>
                    <a:lnTo>
                      <a:pt x="19" y="10"/>
                    </a:lnTo>
                    <a:cubicBezTo>
                      <a:pt x="2" y="43"/>
                      <a:pt x="1" y="106"/>
                      <a:pt x="0" y="106"/>
                    </a:cubicBezTo>
                    <a:cubicBezTo>
                      <a:pt x="0" y="106"/>
                      <a:pt x="0" y="105"/>
                      <a:pt x="0" y="103"/>
                    </a:cubicBezTo>
                    <a:lnTo>
                      <a:pt x="0" y="478"/>
                    </a:lnTo>
                    <a:lnTo>
                      <a:pt x="1619" y="478"/>
                    </a:lnTo>
                    <a:cubicBezTo>
                      <a:pt x="1758" y="478"/>
                      <a:pt x="2148" y="484"/>
                      <a:pt x="2523" y="484"/>
                    </a:cubicBezTo>
                    <a:cubicBezTo>
                      <a:pt x="2804" y="484"/>
                      <a:pt x="3076" y="480"/>
                      <a:pt x="3229" y="468"/>
                    </a:cubicBezTo>
                    <a:lnTo>
                      <a:pt x="3229" y="216"/>
                    </a:lnTo>
                    <a:cubicBezTo>
                      <a:pt x="3219" y="188"/>
                      <a:pt x="3219" y="47"/>
                      <a:pt x="3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629;p39">
                <a:extLst>
                  <a:ext uri="{FF2B5EF4-FFF2-40B4-BE49-F238E27FC236}">
                    <a16:creationId xmlns:a16="http://schemas.microsoft.com/office/drawing/2014/main" id="{ED9B17C8-F3E1-78F9-BE3F-084055AEF33D}"/>
                  </a:ext>
                </a:extLst>
              </p:cNvPr>
              <p:cNvSpPr/>
              <p:nvPr/>
            </p:nvSpPr>
            <p:spPr>
              <a:xfrm>
                <a:off x="3330128" y="2471892"/>
                <a:ext cx="162350" cy="32064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490" extrusionOk="0">
                    <a:moveTo>
                      <a:pt x="2481" y="0"/>
                    </a:moveTo>
                    <a:cubicBezTo>
                      <a:pt x="2322" y="10"/>
                      <a:pt x="2060" y="12"/>
                      <a:pt x="1814" y="12"/>
                    </a:cubicBezTo>
                    <a:cubicBezTo>
                      <a:pt x="1568" y="12"/>
                      <a:pt x="1339" y="10"/>
                      <a:pt x="1246" y="10"/>
                    </a:cubicBezTo>
                    <a:lnTo>
                      <a:pt x="10" y="10"/>
                    </a:lnTo>
                    <a:cubicBezTo>
                      <a:pt x="1" y="47"/>
                      <a:pt x="10" y="113"/>
                      <a:pt x="1" y="113"/>
                    </a:cubicBezTo>
                    <a:lnTo>
                      <a:pt x="1" y="487"/>
                    </a:lnTo>
                    <a:lnTo>
                      <a:pt x="1246" y="487"/>
                    </a:lnTo>
                    <a:cubicBezTo>
                      <a:pt x="1339" y="487"/>
                      <a:pt x="1578" y="489"/>
                      <a:pt x="1828" y="489"/>
                    </a:cubicBezTo>
                    <a:cubicBezTo>
                      <a:pt x="2078" y="489"/>
                      <a:pt x="2340" y="487"/>
                      <a:pt x="2481" y="477"/>
                    </a:cubicBezTo>
                    <a:lnTo>
                      <a:pt x="2481" y="215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630;p39">
                <a:extLst>
                  <a:ext uri="{FF2B5EF4-FFF2-40B4-BE49-F238E27FC236}">
                    <a16:creationId xmlns:a16="http://schemas.microsoft.com/office/drawing/2014/main" id="{2A6D6136-FC4B-EBD1-D943-81EA7DFB1EA0}"/>
                  </a:ext>
                </a:extLst>
              </p:cNvPr>
              <p:cNvSpPr/>
              <p:nvPr/>
            </p:nvSpPr>
            <p:spPr>
              <a:xfrm>
                <a:off x="3330128" y="2522083"/>
                <a:ext cx="452042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6908" h="494" extrusionOk="0">
                    <a:moveTo>
                      <a:pt x="6879" y="1"/>
                    </a:moveTo>
                    <a:cubicBezTo>
                      <a:pt x="6439" y="10"/>
                      <a:pt x="5712" y="12"/>
                      <a:pt x="5030" y="12"/>
                    </a:cubicBezTo>
                    <a:cubicBezTo>
                      <a:pt x="4348" y="12"/>
                      <a:pt x="3711" y="10"/>
                      <a:pt x="3454" y="10"/>
                    </a:cubicBezTo>
                    <a:lnTo>
                      <a:pt x="29" y="10"/>
                    </a:lnTo>
                    <a:cubicBezTo>
                      <a:pt x="1" y="47"/>
                      <a:pt x="10" y="113"/>
                      <a:pt x="10" y="113"/>
                    </a:cubicBezTo>
                    <a:lnTo>
                      <a:pt x="10" y="487"/>
                    </a:lnTo>
                    <a:lnTo>
                      <a:pt x="3454" y="487"/>
                    </a:lnTo>
                    <a:cubicBezTo>
                      <a:pt x="3753" y="487"/>
                      <a:pt x="4578" y="493"/>
                      <a:pt x="5379" y="493"/>
                    </a:cubicBezTo>
                    <a:cubicBezTo>
                      <a:pt x="5979" y="493"/>
                      <a:pt x="6566" y="490"/>
                      <a:pt x="6907" y="478"/>
                    </a:cubicBezTo>
                    <a:lnTo>
                      <a:pt x="6907" y="225"/>
                    </a:lnTo>
                    <a:cubicBezTo>
                      <a:pt x="6888" y="188"/>
                      <a:pt x="6888" y="57"/>
                      <a:pt x="6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631;p39">
                <a:extLst>
                  <a:ext uri="{FF2B5EF4-FFF2-40B4-BE49-F238E27FC236}">
                    <a16:creationId xmlns:a16="http://schemas.microsoft.com/office/drawing/2014/main" id="{AE5C6223-E039-6A2A-3FD2-5E35E35353A7}"/>
                  </a:ext>
                </a:extLst>
              </p:cNvPr>
              <p:cNvSpPr/>
              <p:nvPr/>
            </p:nvSpPr>
            <p:spPr>
              <a:xfrm>
                <a:off x="3329539" y="2573517"/>
                <a:ext cx="500335" cy="32326"/>
              </a:xfrm>
              <a:custGeom>
                <a:avLst/>
                <a:gdLst/>
                <a:ahLst/>
                <a:cxnLst/>
                <a:rect l="l" t="t" r="r" b="b"/>
                <a:pathLst>
                  <a:path w="7646" h="494" extrusionOk="0">
                    <a:moveTo>
                      <a:pt x="7627" y="1"/>
                    </a:moveTo>
                    <a:cubicBezTo>
                      <a:pt x="7141" y="10"/>
                      <a:pt x="6334" y="12"/>
                      <a:pt x="5577" y="12"/>
                    </a:cubicBezTo>
                    <a:cubicBezTo>
                      <a:pt x="4820" y="12"/>
                      <a:pt x="4113" y="10"/>
                      <a:pt x="3828" y="10"/>
                    </a:cubicBezTo>
                    <a:lnTo>
                      <a:pt x="19" y="10"/>
                    </a:lnTo>
                    <a:cubicBezTo>
                      <a:pt x="1" y="47"/>
                      <a:pt x="1" y="113"/>
                      <a:pt x="1" y="113"/>
                    </a:cubicBezTo>
                    <a:lnTo>
                      <a:pt x="1" y="487"/>
                    </a:lnTo>
                    <a:lnTo>
                      <a:pt x="3828" y="487"/>
                    </a:lnTo>
                    <a:cubicBezTo>
                      <a:pt x="4160" y="487"/>
                      <a:pt x="5075" y="493"/>
                      <a:pt x="5961" y="493"/>
                    </a:cubicBezTo>
                    <a:cubicBezTo>
                      <a:pt x="6625" y="493"/>
                      <a:pt x="7273" y="490"/>
                      <a:pt x="7646" y="478"/>
                    </a:cubicBezTo>
                    <a:lnTo>
                      <a:pt x="7646" y="225"/>
                    </a:lnTo>
                    <a:cubicBezTo>
                      <a:pt x="7646" y="178"/>
                      <a:pt x="7637" y="47"/>
                      <a:pt x="76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632;p39">
                <a:extLst>
                  <a:ext uri="{FF2B5EF4-FFF2-40B4-BE49-F238E27FC236}">
                    <a16:creationId xmlns:a16="http://schemas.microsoft.com/office/drawing/2014/main" id="{35104074-4AE1-7521-4AB5-6766B5787D22}"/>
                  </a:ext>
                </a:extLst>
              </p:cNvPr>
              <p:cNvSpPr/>
              <p:nvPr/>
            </p:nvSpPr>
            <p:spPr>
              <a:xfrm>
                <a:off x="3584287" y="2026067"/>
                <a:ext cx="159275" cy="3173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85" extrusionOk="0">
                    <a:moveTo>
                      <a:pt x="2424" y="1"/>
                    </a:moveTo>
                    <a:cubicBezTo>
                      <a:pt x="2292" y="13"/>
                      <a:pt x="2086" y="16"/>
                      <a:pt x="1878" y="16"/>
                    </a:cubicBezTo>
                    <a:cubicBezTo>
                      <a:pt x="1602" y="16"/>
                      <a:pt x="1324" y="10"/>
                      <a:pt x="1217" y="10"/>
                    </a:cubicBezTo>
                    <a:lnTo>
                      <a:pt x="10" y="10"/>
                    </a:lnTo>
                    <a:cubicBezTo>
                      <a:pt x="1" y="43"/>
                      <a:pt x="8" y="107"/>
                      <a:pt x="3" y="107"/>
                    </a:cubicBezTo>
                    <a:cubicBezTo>
                      <a:pt x="2" y="107"/>
                      <a:pt x="1" y="106"/>
                      <a:pt x="0" y="104"/>
                    </a:cubicBezTo>
                    <a:lnTo>
                      <a:pt x="0" y="478"/>
                    </a:lnTo>
                    <a:lnTo>
                      <a:pt x="1217" y="478"/>
                    </a:lnTo>
                    <a:cubicBezTo>
                      <a:pt x="1324" y="478"/>
                      <a:pt x="1614" y="484"/>
                      <a:pt x="1894" y="484"/>
                    </a:cubicBezTo>
                    <a:cubicBezTo>
                      <a:pt x="2104" y="484"/>
                      <a:pt x="2308" y="481"/>
                      <a:pt x="2424" y="469"/>
                    </a:cubicBezTo>
                    <a:lnTo>
                      <a:pt x="2424" y="216"/>
                    </a:lnTo>
                    <a:cubicBezTo>
                      <a:pt x="2434" y="188"/>
                      <a:pt x="2434" y="57"/>
                      <a:pt x="2424" y="1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633;p39">
                <a:extLst>
                  <a:ext uri="{FF2B5EF4-FFF2-40B4-BE49-F238E27FC236}">
                    <a16:creationId xmlns:a16="http://schemas.microsoft.com/office/drawing/2014/main" id="{4E3C391D-19C5-45C4-ED96-8A2C7DA41EC9}"/>
                  </a:ext>
                </a:extLst>
              </p:cNvPr>
              <p:cNvSpPr/>
              <p:nvPr/>
            </p:nvSpPr>
            <p:spPr>
              <a:xfrm>
                <a:off x="3272609" y="2699680"/>
                <a:ext cx="164183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484" extrusionOk="0">
                    <a:moveTo>
                      <a:pt x="2499" y="0"/>
                    </a:moveTo>
                    <a:cubicBezTo>
                      <a:pt x="2363" y="12"/>
                      <a:pt x="2149" y="16"/>
                      <a:pt x="1934" y="16"/>
                    </a:cubicBezTo>
                    <a:cubicBezTo>
                      <a:pt x="1648" y="16"/>
                      <a:pt x="1361" y="10"/>
                      <a:pt x="1254" y="10"/>
                    </a:cubicBezTo>
                    <a:lnTo>
                      <a:pt x="19" y="10"/>
                    </a:lnTo>
                    <a:cubicBezTo>
                      <a:pt x="2" y="43"/>
                      <a:pt x="15" y="106"/>
                      <a:pt x="5" y="106"/>
                    </a:cubicBezTo>
                    <a:cubicBezTo>
                      <a:pt x="4" y="106"/>
                      <a:pt x="2" y="105"/>
                      <a:pt x="0" y="103"/>
                    </a:cubicBezTo>
                    <a:lnTo>
                      <a:pt x="0" y="478"/>
                    </a:lnTo>
                    <a:lnTo>
                      <a:pt x="1245" y="478"/>
                    </a:lnTo>
                    <a:cubicBezTo>
                      <a:pt x="1352" y="478"/>
                      <a:pt x="1648" y="484"/>
                      <a:pt x="1937" y="484"/>
                    </a:cubicBezTo>
                    <a:cubicBezTo>
                      <a:pt x="2153" y="484"/>
                      <a:pt x="2365" y="480"/>
                      <a:pt x="2490" y="468"/>
                    </a:cubicBezTo>
                    <a:lnTo>
                      <a:pt x="2490" y="216"/>
                    </a:lnTo>
                    <a:cubicBezTo>
                      <a:pt x="2508" y="187"/>
                      <a:pt x="2499" y="47"/>
                      <a:pt x="2499" y="0"/>
                    </a:cubicBezTo>
                    <a:close/>
                  </a:path>
                </a:pathLst>
              </a:custGeom>
              <a:solidFill>
                <a:srgbClr val="FFD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634;p39">
                <a:extLst>
                  <a:ext uri="{FF2B5EF4-FFF2-40B4-BE49-F238E27FC236}">
                    <a16:creationId xmlns:a16="http://schemas.microsoft.com/office/drawing/2014/main" id="{C5CC6840-B905-DB6E-C78B-DE52AC46ED22}"/>
                  </a:ext>
                </a:extLst>
              </p:cNvPr>
              <p:cNvSpPr/>
              <p:nvPr/>
            </p:nvSpPr>
            <p:spPr>
              <a:xfrm>
                <a:off x="3455703" y="2699680"/>
                <a:ext cx="110262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484" extrusionOk="0">
                    <a:moveTo>
                      <a:pt x="1675" y="0"/>
                    </a:moveTo>
                    <a:cubicBezTo>
                      <a:pt x="1583" y="12"/>
                      <a:pt x="1439" y="16"/>
                      <a:pt x="1295" y="16"/>
                    </a:cubicBezTo>
                    <a:cubicBezTo>
                      <a:pt x="1102" y="16"/>
                      <a:pt x="908" y="10"/>
                      <a:pt x="833" y="10"/>
                    </a:cubicBezTo>
                    <a:lnTo>
                      <a:pt x="0" y="10"/>
                    </a:lnTo>
                    <a:lnTo>
                      <a:pt x="0" y="103"/>
                    </a:lnTo>
                    <a:lnTo>
                      <a:pt x="0" y="478"/>
                    </a:lnTo>
                    <a:lnTo>
                      <a:pt x="843" y="478"/>
                    </a:lnTo>
                    <a:cubicBezTo>
                      <a:pt x="917" y="478"/>
                      <a:pt x="1121" y="484"/>
                      <a:pt x="1316" y="484"/>
                    </a:cubicBezTo>
                    <a:cubicBezTo>
                      <a:pt x="1462" y="484"/>
                      <a:pt x="1605" y="480"/>
                      <a:pt x="1685" y="468"/>
                    </a:cubicBezTo>
                    <a:lnTo>
                      <a:pt x="1685" y="216"/>
                    </a:lnTo>
                    <a:cubicBezTo>
                      <a:pt x="1675" y="187"/>
                      <a:pt x="1675" y="47"/>
                      <a:pt x="1675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635;p39">
                <a:extLst>
                  <a:ext uri="{FF2B5EF4-FFF2-40B4-BE49-F238E27FC236}">
                    <a16:creationId xmlns:a16="http://schemas.microsoft.com/office/drawing/2014/main" id="{B3E1ACDA-22FD-3C58-4174-93EFA3BA6574}"/>
                  </a:ext>
                </a:extLst>
              </p:cNvPr>
              <p:cNvSpPr/>
              <p:nvPr/>
            </p:nvSpPr>
            <p:spPr>
              <a:xfrm>
                <a:off x="3584876" y="2699680"/>
                <a:ext cx="319728" cy="31672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484" extrusionOk="0">
                    <a:moveTo>
                      <a:pt x="4867" y="0"/>
                    </a:moveTo>
                    <a:cubicBezTo>
                      <a:pt x="4602" y="12"/>
                      <a:pt x="4186" y="16"/>
                      <a:pt x="3769" y="16"/>
                    </a:cubicBezTo>
                    <a:cubicBezTo>
                      <a:pt x="3213" y="16"/>
                      <a:pt x="2656" y="10"/>
                      <a:pt x="2453" y="10"/>
                    </a:cubicBezTo>
                    <a:lnTo>
                      <a:pt x="20" y="10"/>
                    </a:lnTo>
                    <a:cubicBezTo>
                      <a:pt x="3" y="43"/>
                      <a:pt x="1" y="106"/>
                      <a:pt x="1" y="106"/>
                    </a:cubicBezTo>
                    <a:cubicBezTo>
                      <a:pt x="1" y="106"/>
                      <a:pt x="1" y="105"/>
                      <a:pt x="1" y="103"/>
                    </a:cubicBezTo>
                    <a:lnTo>
                      <a:pt x="1" y="478"/>
                    </a:lnTo>
                    <a:lnTo>
                      <a:pt x="2434" y="478"/>
                    </a:lnTo>
                    <a:cubicBezTo>
                      <a:pt x="2648" y="478"/>
                      <a:pt x="3231" y="484"/>
                      <a:pt x="3797" y="484"/>
                    </a:cubicBezTo>
                    <a:cubicBezTo>
                      <a:pt x="4221" y="484"/>
                      <a:pt x="4636" y="480"/>
                      <a:pt x="4876" y="468"/>
                    </a:cubicBezTo>
                    <a:lnTo>
                      <a:pt x="4876" y="216"/>
                    </a:lnTo>
                    <a:cubicBezTo>
                      <a:pt x="4886" y="187"/>
                      <a:pt x="4886" y="47"/>
                      <a:pt x="4867" y="0"/>
                    </a:cubicBezTo>
                    <a:close/>
                  </a:path>
                </a:pathLst>
              </a:custGeom>
              <a:solidFill>
                <a:srgbClr val="799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636;p39">
              <a:extLst>
                <a:ext uri="{FF2B5EF4-FFF2-40B4-BE49-F238E27FC236}">
                  <a16:creationId xmlns:a16="http://schemas.microsoft.com/office/drawing/2014/main" id="{3074FF8C-FB53-FDFF-4A3A-DE5B074C0228}"/>
                </a:ext>
              </a:extLst>
            </p:cNvPr>
            <p:cNvSpPr/>
            <p:nvPr/>
          </p:nvSpPr>
          <p:spPr>
            <a:xfrm>
              <a:off x="3797406" y="4014859"/>
              <a:ext cx="217924" cy="491180"/>
            </a:xfrm>
            <a:custGeom>
              <a:avLst/>
              <a:gdLst/>
              <a:ahLst/>
              <a:cxnLst/>
              <a:rect l="l" t="t" r="r" b="b"/>
              <a:pathLst>
                <a:path w="4015" h="9049" extrusionOk="0">
                  <a:moveTo>
                    <a:pt x="227" y="1"/>
                  </a:moveTo>
                  <a:cubicBezTo>
                    <a:pt x="155" y="1"/>
                    <a:pt x="145" y="53"/>
                    <a:pt x="113" y="196"/>
                  </a:cubicBezTo>
                  <a:cubicBezTo>
                    <a:pt x="38" y="561"/>
                    <a:pt x="0" y="936"/>
                    <a:pt x="19" y="1310"/>
                  </a:cubicBezTo>
                  <a:cubicBezTo>
                    <a:pt x="47" y="1712"/>
                    <a:pt x="141" y="2115"/>
                    <a:pt x="206" y="2508"/>
                  </a:cubicBezTo>
                  <a:cubicBezTo>
                    <a:pt x="459" y="3893"/>
                    <a:pt x="515" y="5296"/>
                    <a:pt x="468" y="6700"/>
                  </a:cubicBezTo>
                  <a:cubicBezTo>
                    <a:pt x="459" y="7168"/>
                    <a:pt x="431" y="7626"/>
                    <a:pt x="431" y="8094"/>
                  </a:cubicBezTo>
                  <a:cubicBezTo>
                    <a:pt x="1647" y="8515"/>
                    <a:pt x="2770" y="8824"/>
                    <a:pt x="3697" y="9049"/>
                  </a:cubicBezTo>
                  <a:cubicBezTo>
                    <a:pt x="3435" y="6316"/>
                    <a:pt x="3977" y="3556"/>
                    <a:pt x="4015" y="795"/>
                  </a:cubicBezTo>
                  <a:cubicBezTo>
                    <a:pt x="4015" y="664"/>
                    <a:pt x="4015" y="533"/>
                    <a:pt x="3931" y="440"/>
                  </a:cubicBezTo>
                  <a:cubicBezTo>
                    <a:pt x="3856" y="365"/>
                    <a:pt x="3715" y="337"/>
                    <a:pt x="3594" y="318"/>
                  </a:cubicBezTo>
                  <a:cubicBezTo>
                    <a:pt x="2985" y="243"/>
                    <a:pt x="2358" y="271"/>
                    <a:pt x="1741" y="243"/>
                  </a:cubicBezTo>
                  <a:cubicBezTo>
                    <a:pt x="1423" y="234"/>
                    <a:pt x="1114" y="206"/>
                    <a:pt x="805" y="150"/>
                  </a:cubicBezTo>
                  <a:cubicBezTo>
                    <a:pt x="655" y="122"/>
                    <a:pt x="506" y="75"/>
                    <a:pt x="365" y="28"/>
                  </a:cubicBezTo>
                  <a:cubicBezTo>
                    <a:pt x="302" y="11"/>
                    <a:pt x="259" y="1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37;p39">
              <a:extLst>
                <a:ext uri="{FF2B5EF4-FFF2-40B4-BE49-F238E27FC236}">
                  <a16:creationId xmlns:a16="http://schemas.microsoft.com/office/drawing/2014/main" id="{58E7748B-7ADF-770E-F952-EF5245E1FBF3}"/>
                </a:ext>
              </a:extLst>
            </p:cNvPr>
            <p:cNvSpPr/>
            <p:nvPr/>
          </p:nvSpPr>
          <p:spPr>
            <a:xfrm>
              <a:off x="3954322" y="3996784"/>
              <a:ext cx="261672" cy="541769"/>
            </a:xfrm>
            <a:custGeom>
              <a:avLst/>
              <a:gdLst/>
              <a:ahLst/>
              <a:cxnLst/>
              <a:rect l="l" t="t" r="r" b="b"/>
              <a:pathLst>
                <a:path w="4821" h="9981" extrusionOk="0">
                  <a:moveTo>
                    <a:pt x="3177" y="0"/>
                  </a:moveTo>
                  <a:cubicBezTo>
                    <a:pt x="3017" y="0"/>
                    <a:pt x="2857" y="8"/>
                    <a:pt x="2696" y="24"/>
                  </a:cubicBezTo>
                  <a:cubicBezTo>
                    <a:pt x="2013" y="108"/>
                    <a:pt x="1339" y="333"/>
                    <a:pt x="712" y="623"/>
                  </a:cubicBezTo>
                  <a:cubicBezTo>
                    <a:pt x="534" y="707"/>
                    <a:pt x="356" y="801"/>
                    <a:pt x="244" y="941"/>
                  </a:cubicBezTo>
                  <a:cubicBezTo>
                    <a:pt x="1" y="1241"/>
                    <a:pt x="57" y="1680"/>
                    <a:pt x="113" y="2064"/>
                  </a:cubicBezTo>
                  <a:cubicBezTo>
                    <a:pt x="478" y="4497"/>
                    <a:pt x="216" y="7033"/>
                    <a:pt x="862" y="9410"/>
                  </a:cubicBezTo>
                  <a:cubicBezTo>
                    <a:pt x="1405" y="9541"/>
                    <a:pt x="1854" y="9635"/>
                    <a:pt x="2219" y="9691"/>
                  </a:cubicBezTo>
                  <a:cubicBezTo>
                    <a:pt x="3061" y="9822"/>
                    <a:pt x="3912" y="9915"/>
                    <a:pt x="4773" y="9981"/>
                  </a:cubicBezTo>
                  <a:lnTo>
                    <a:pt x="4773" y="9943"/>
                  </a:lnTo>
                  <a:cubicBezTo>
                    <a:pt x="4801" y="7557"/>
                    <a:pt x="4801" y="5190"/>
                    <a:pt x="4820" y="2794"/>
                  </a:cubicBezTo>
                  <a:lnTo>
                    <a:pt x="4820" y="1699"/>
                  </a:lnTo>
                  <a:cubicBezTo>
                    <a:pt x="4820" y="1372"/>
                    <a:pt x="4801" y="1044"/>
                    <a:pt x="4783" y="717"/>
                  </a:cubicBezTo>
                  <a:cubicBezTo>
                    <a:pt x="4783" y="632"/>
                    <a:pt x="4801" y="417"/>
                    <a:pt x="4773" y="352"/>
                  </a:cubicBezTo>
                  <a:cubicBezTo>
                    <a:pt x="4727" y="277"/>
                    <a:pt x="4493" y="221"/>
                    <a:pt x="4399" y="192"/>
                  </a:cubicBezTo>
                  <a:cubicBezTo>
                    <a:pt x="4007" y="57"/>
                    <a:pt x="3595" y="0"/>
                    <a:pt x="31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38;p39">
              <a:extLst>
                <a:ext uri="{FF2B5EF4-FFF2-40B4-BE49-F238E27FC236}">
                  <a16:creationId xmlns:a16="http://schemas.microsoft.com/office/drawing/2014/main" id="{037F9580-F7B9-CF49-5E9B-08810A57A37C}"/>
                </a:ext>
              </a:extLst>
            </p:cNvPr>
            <p:cNvSpPr/>
            <p:nvPr/>
          </p:nvSpPr>
          <p:spPr>
            <a:xfrm>
              <a:off x="3935054" y="4127924"/>
              <a:ext cx="56394" cy="334853"/>
            </a:xfrm>
            <a:custGeom>
              <a:avLst/>
              <a:gdLst/>
              <a:ahLst/>
              <a:cxnLst/>
              <a:rect l="l" t="t" r="r" b="b"/>
              <a:pathLst>
                <a:path w="1039" h="6169" extrusionOk="0">
                  <a:moveTo>
                    <a:pt x="45" y="1"/>
                  </a:moveTo>
                  <a:cubicBezTo>
                    <a:pt x="23" y="1"/>
                    <a:pt x="0" y="15"/>
                    <a:pt x="0" y="41"/>
                  </a:cubicBezTo>
                  <a:cubicBezTo>
                    <a:pt x="0" y="210"/>
                    <a:pt x="38" y="369"/>
                    <a:pt x="66" y="528"/>
                  </a:cubicBezTo>
                  <a:cubicBezTo>
                    <a:pt x="103" y="687"/>
                    <a:pt x="150" y="837"/>
                    <a:pt x="197" y="1005"/>
                  </a:cubicBezTo>
                  <a:cubicBezTo>
                    <a:pt x="300" y="1304"/>
                    <a:pt x="440" y="1604"/>
                    <a:pt x="618" y="1885"/>
                  </a:cubicBezTo>
                  <a:cubicBezTo>
                    <a:pt x="627" y="2605"/>
                    <a:pt x="674" y="3335"/>
                    <a:pt x="740" y="4056"/>
                  </a:cubicBezTo>
                  <a:lnTo>
                    <a:pt x="842" y="5113"/>
                  </a:lnTo>
                  <a:cubicBezTo>
                    <a:pt x="880" y="5459"/>
                    <a:pt x="899" y="5834"/>
                    <a:pt x="992" y="6161"/>
                  </a:cubicBezTo>
                  <a:cubicBezTo>
                    <a:pt x="992" y="6166"/>
                    <a:pt x="1002" y="6168"/>
                    <a:pt x="1011" y="6168"/>
                  </a:cubicBezTo>
                  <a:cubicBezTo>
                    <a:pt x="1020" y="6168"/>
                    <a:pt x="1030" y="6166"/>
                    <a:pt x="1030" y="6161"/>
                  </a:cubicBezTo>
                  <a:cubicBezTo>
                    <a:pt x="1039" y="5796"/>
                    <a:pt x="964" y="5441"/>
                    <a:pt x="927" y="5094"/>
                  </a:cubicBezTo>
                  <a:lnTo>
                    <a:pt x="824" y="4009"/>
                  </a:lnTo>
                  <a:cubicBezTo>
                    <a:pt x="758" y="3298"/>
                    <a:pt x="730" y="2586"/>
                    <a:pt x="711" y="1857"/>
                  </a:cubicBezTo>
                  <a:lnTo>
                    <a:pt x="711" y="1838"/>
                  </a:lnTo>
                  <a:cubicBezTo>
                    <a:pt x="552" y="1557"/>
                    <a:pt x="393" y="1258"/>
                    <a:pt x="290" y="958"/>
                  </a:cubicBezTo>
                  <a:cubicBezTo>
                    <a:pt x="244" y="808"/>
                    <a:pt x="197" y="649"/>
                    <a:pt x="169" y="500"/>
                  </a:cubicBezTo>
                  <a:cubicBezTo>
                    <a:pt x="131" y="350"/>
                    <a:pt x="122" y="181"/>
                    <a:pt x="84" y="32"/>
                  </a:cubicBezTo>
                  <a:cubicBezTo>
                    <a:pt x="80" y="11"/>
                    <a:pt x="63" y="1"/>
                    <a:pt x="45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39;p39">
              <a:extLst>
                <a:ext uri="{FF2B5EF4-FFF2-40B4-BE49-F238E27FC236}">
                  <a16:creationId xmlns:a16="http://schemas.microsoft.com/office/drawing/2014/main" id="{E5166935-889E-6B49-E11B-2ED2B4D0C7FA}"/>
                </a:ext>
              </a:extLst>
            </p:cNvPr>
            <p:cNvSpPr/>
            <p:nvPr/>
          </p:nvSpPr>
          <p:spPr>
            <a:xfrm>
              <a:off x="3817217" y="3762729"/>
              <a:ext cx="41197" cy="159312"/>
            </a:xfrm>
            <a:custGeom>
              <a:avLst/>
              <a:gdLst/>
              <a:ahLst/>
              <a:cxnLst/>
              <a:rect l="l" t="t" r="r" b="b"/>
              <a:pathLst>
                <a:path w="759" h="2935" extrusionOk="0">
                  <a:moveTo>
                    <a:pt x="331" y="1"/>
                  </a:moveTo>
                  <a:cubicBezTo>
                    <a:pt x="321" y="1"/>
                    <a:pt x="310" y="2"/>
                    <a:pt x="300" y="3"/>
                  </a:cubicBezTo>
                  <a:cubicBezTo>
                    <a:pt x="187" y="13"/>
                    <a:pt x="94" y="106"/>
                    <a:pt x="47" y="219"/>
                  </a:cubicBezTo>
                  <a:cubicBezTo>
                    <a:pt x="0" y="340"/>
                    <a:pt x="0" y="471"/>
                    <a:pt x="10" y="584"/>
                  </a:cubicBezTo>
                  <a:cubicBezTo>
                    <a:pt x="47" y="1098"/>
                    <a:pt x="94" y="1613"/>
                    <a:pt x="169" y="2128"/>
                  </a:cubicBezTo>
                  <a:cubicBezTo>
                    <a:pt x="197" y="2324"/>
                    <a:pt x="197" y="2698"/>
                    <a:pt x="300" y="2867"/>
                  </a:cubicBezTo>
                  <a:cubicBezTo>
                    <a:pt x="327" y="2915"/>
                    <a:pt x="357" y="2934"/>
                    <a:pt x="387" y="2934"/>
                  </a:cubicBezTo>
                  <a:cubicBezTo>
                    <a:pt x="466" y="2934"/>
                    <a:pt x="544" y="2792"/>
                    <a:pt x="571" y="2689"/>
                  </a:cubicBezTo>
                  <a:cubicBezTo>
                    <a:pt x="758" y="1997"/>
                    <a:pt x="711" y="1276"/>
                    <a:pt x="665" y="565"/>
                  </a:cubicBezTo>
                  <a:cubicBezTo>
                    <a:pt x="655" y="434"/>
                    <a:pt x="655" y="303"/>
                    <a:pt x="590" y="200"/>
                  </a:cubicBezTo>
                  <a:cubicBezTo>
                    <a:pt x="538" y="89"/>
                    <a:pt x="440" y="1"/>
                    <a:pt x="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0;p39">
              <a:extLst>
                <a:ext uri="{FF2B5EF4-FFF2-40B4-BE49-F238E27FC236}">
                  <a16:creationId xmlns:a16="http://schemas.microsoft.com/office/drawing/2014/main" id="{E70C242F-C0B4-2EF3-730B-E66C9234B37D}"/>
                </a:ext>
              </a:extLst>
            </p:cNvPr>
            <p:cNvSpPr/>
            <p:nvPr/>
          </p:nvSpPr>
          <p:spPr>
            <a:xfrm>
              <a:off x="3800445" y="3305474"/>
              <a:ext cx="424667" cy="754981"/>
            </a:xfrm>
            <a:custGeom>
              <a:avLst/>
              <a:gdLst/>
              <a:ahLst/>
              <a:cxnLst/>
              <a:rect l="l" t="t" r="r" b="b"/>
              <a:pathLst>
                <a:path w="7824" h="13909" extrusionOk="0">
                  <a:moveTo>
                    <a:pt x="3388" y="0"/>
                  </a:moveTo>
                  <a:cubicBezTo>
                    <a:pt x="3032" y="0"/>
                    <a:pt x="2639" y="96"/>
                    <a:pt x="2256" y="389"/>
                  </a:cubicBezTo>
                  <a:cubicBezTo>
                    <a:pt x="1311" y="1110"/>
                    <a:pt x="786" y="1952"/>
                    <a:pt x="655" y="2111"/>
                  </a:cubicBezTo>
                  <a:cubicBezTo>
                    <a:pt x="655" y="2111"/>
                    <a:pt x="337" y="2644"/>
                    <a:pt x="384" y="2682"/>
                  </a:cubicBezTo>
                  <a:lnTo>
                    <a:pt x="431" y="2719"/>
                  </a:lnTo>
                  <a:cubicBezTo>
                    <a:pt x="234" y="3374"/>
                    <a:pt x="188" y="3823"/>
                    <a:pt x="188" y="4553"/>
                  </a:cubicBezTo>
                  <a:cubicBezTo>
                    <a:pt x="188" y="5274"/>
                    <a:pt x="262" y="5639"/>
                    <a:pt x="506" y="6518"/>
                  </a:cubicBezTo>
                  <a:cubicBezTo>
                    <a:pt x="749" y="7398"/>
                    <a:pt x="777" y="9148"/>
                    <a:pt x="730" y="10028"/>
                  </a:cubicBezTo>
                  <a:cubicBezTo>
                    <a:pt x="684" y="10907"/>
                    <a:pt x="0" y="12947"/>
                    <a:pt x="28" y="13125"/>
                  </a:cubicBezTo>
                  <a:cubicBezTo>
                    <a:pt x="47" y="13303"/>
                    <a:pt x="47" y="13303"/>
                    <a:pt x="225" y="13415"/>
                  </a:cubicBezTo>
                  <a:cubicBezTo>
                    <a:pt x="403" y="13537"/>
                    <a:pt x="1460" y="13827"/>
                    <a:pt x="2957" y="13902"/>
                  </a:cubicBezTo>
                  <a:cubicBezTo>
                    <a:pt x="3057" y="13906"/>
                    <a:pt x="3161" y="13908"/>
                    <a:pt x="3269" y="13908"/>
                  </a:cubicBezTo>
                  <a:cubicBezTo>
                    <a:pt x="4792" y="13908"/>
                    <a:pt x="7089" y="13504"/>
                    <a:pt x="7290" y="13443"/>
                  </a:cubicBezTo>
                  <a:cubicBezTo>
                    <a:pt x="7487" y="13368"/>
                    <a:pt x="7562" y="13368"/>
                    <a:pt x="7608" y="13275"/>
                  </a:cubicBezTo>
                  <a:cubicBezTo>
                    <a:pt x="7655" y="13181"/>
                    <a:pt x="7674" y="13228"/>
                    <a:pt x="7655" y="13106"/>
                  </a:cubicBezTo>
                  <a:cubicBezTo>
                    <a:pt x="7627" y="12966"/>
                    <a:pt x="7309" y="11768"/>
                    <a:pt x="7150" y="11141"/>
                  </a:cubicBezTo>
                  <a:cubicBezTo>
                    <a:pt x="6981" y="10505"/>
                    <a:pt x="6785" y="9195"/>
                    <a:pt x="6785" y="8596"/>
                  </a:cubicBezTo>
                  <a:cubicBezTo>
                    <a:pt x="6785" y="8016"/>
                    <a:pt x="6766" y="7632"/>
                    <a:pt x="6813" y="7557"/>
                  </a:cubicBezTo>
                  <a:cubicBezTo>
                    <a:pt x="6860" y="7492"/>
                    <a:pt x="7468" y="7220"/>
                    <a:pt x="7655" y="6631"/>
                  </a:cubicBezTo>
                  <a:cubicBezTo>
                    <a:pt x="7824" y="6050"/>
                    <a:pt x="7449" y="4216"/>
                    <a:pt x="7215" y="3683"/>
                  </a:cubicBezTo>
                  <a:cubicBezTo>
                    <a:pt x="7000" y="3159"/>
                    <a:pt x="4951" y="426"/>
                    <a:pt x="4586" y="295"/>
                  </a:cubicBezTo>
                  <a:cubicBezTo>
                    <a:pt x="4367" y="211"/>
                    <a:pt x="3918" y="0"/>
                    <a:pt x="3388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1;p39">
              <a:extLst>
                <a:ext uri="{FF2B5EF4-FFF2-40B4-BE49-F238E27FC236}">
                  <a16:creationId xmlns:a16="http://schemas.microsoft.com/office/drawing/2014/main" id="{08FC26A8-6C4C-0601-0ABB-F16905923263}"/>
                </a:ext>
              </a:extLst>
            </p:cNvPr>
            <p:cNvSpPr/>
            <p:nvPr/>
          </p:nvSpPr>
          <p:spPr>
            <a:xfrm>
              <a:off x="4168175" y="3314213"/>
              <a:ext cx="502393" cy="382674"/>
            </a:xfrm>
            <a:custGeom>
              <a:avLst/>
              <a:gdLst/>
              <a:ahLst/>
              <a:cxnLst/>
              <a:rect l="l" t="t" r="r" b="b"/>
              <a:pathLst>
                <a:path w="9256" h="7050" extrusionOk="0">
                  <a:moveTo>
                    <a:pt x="6974" y="0"/>
                  </a:moveTo>
                  <a:cubicBezTo>
                    <a:pt x="6959" y="0"/>
                    <a:pt x="6946" y="2"/>
                    <a:pt x="6935" y="3"/>
                  </a:cubicBezTo>
                  <a:cubicBezTo>
                    <a:pt x="6878" y="13"/>
                    <a:pt x="6785" y="359"/>
                    <a:pt x="6710" y="574"/>
                  </a:cubicBezTo>
                  <a:cubicBezTo>
                    <a:pt x="6645" y="799"/>
                    <a:pt x="6542" y="1042"/>
                    <a:pt x="6495" y="1201"/>
                  </a:cubicBezTo>
                  <a:cubicBezTo>
                    <a:pt x="6448" y="1351"/>
                    <a:pt x="6326" y="1922"/>
                    <a:pt x="6326" y="2015"/>
                  </a:cubicBezTo>
                  <a:cubicBezTo>
                    <a:pt x="6326" y="2109"/>
                    <a:pt x="6102" y="2287"/>
                    <a:pt x="5746" y="2483"/>
                  </a:cubicBezTo>
                  <a:cubicBezTo>
                    <a:pt x="5381" y="2670"/>
                    <a:pt x="3079" y="3971"/>
                    <a:pt x="2405" y="4317"/>
                  </a:cubicBezTo>
                  <a:cubicBezTo>
                    <a:pt x="1741" y="4673"/>
                    <a:pt x="1423" y="4898"/>
                    <a:pt x="1226" y="5000"/>
                  </a:cubicBezTo>
                  <a:cubicBezTo>
                    <a:pt x="787" y="5234"/>
                    <a:pt x="0" y="6133"/>
                    <a:pt x="66" y="6236"/>
                  </a:cubicBezTo>
                  <a:cubicBezTo>
                    <a:pt x="141" y="6367"/>
                    <a:pt x="665" y="6816"/>
                    <a:pt x="805" y="6909"/>
                  </a:cubicBezTo>
                  <a:cubicBezTo>
                    <a:pt x="946" y="7003"/>
                    <a:pt x="1020" y="7031"/>
                    <a:pt x="1217" y="7050"/>
                  </a:cubicBezTo>
                  <a:cubicBezTo>
                    <a:pt x="1217" y="7050"/>
                    <a:pt x="1218" y="7050"/>
                    <a:pt x="1218" y="7050"/>
                  </a:cubicBezTo>
                  <a:cubicBezTo>
                    <a:pt x="1427" y="7050"/>
                    <a:pt x="4512" y="4869"/>
                    <a:pt x="4838" y="4645"/>
                  </a:cubicBezTo>
                  <a:cubicBezTo>
                    <a:pt x="5166" y="4430"/>
                    <a:pt x="7038" y="2801"/>
                    <a:pt x="7253" y="2661"/>
                  </a:cubicBezTo>
                  <a:cubicBezTo>
                    <a:pt x="7459" y="2521"/>
                    <a:pt x="8890" y="2109"/>
                    <a:pt x="9003" y="2043"/>
                  </a:cubicBezTo>
                  <a:cubicBezTo>
                    <a:pt x="9124" y="1969"/>
                    <a:pt x="9255" y="930"/>
                    <a:pt x="9218" y="836"/>
                  </a:cubicBezTo>
                  <a:cubicBezTo>
                    <a:pt x="9180" y="743"/>
                    <a:pt x="8441" y="415"/>
                    <a:pt x="8235" y="415"/>
                  </a:cubicBezTo>
                  <a:cubicBezTo>
                    <a:pt x="8020" y="415"/>
                    <a:pt x="7197" y="1014"/>
                    <a:pt x="7103" y="1023"/>
                  </a:cubicBezTo>
                  <a:cubicBezTo>
                    <a:pt x="7101" y="1024"/>
                    <a:pt x="7100" y="1024"/>
                    <a:pt x="7098" y="1024"/>
                  </a:cubicBezTo>
                  <a:cubicBezTo>
                    <a:pt x="7012" y="1024"/>
                    <a:pt x="7075" y="760"/>
                    <a:pt x="7103" y="668"/>
                  </a:cubicBezTo>
                  <a:cubicBezTo>
                    <a:pt x="7122" y="574"/>
                    <a:pt x="7169" y="293"/>
                    <a:pt x="7131" y="144"/>
                  </a:cubicBezTo>
                  <a:cubicBezTo>
                    <a:pt x="7109" y="24"/>
                    <a:pt x="7032" y="0"/>
                    <a:pt x="6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2;p39">
              <a:extLst>
                <a:ext uri="{FF2B5EF4-FFF2-40B4-BE49-F238E27FC236}">
                  <a16:creationId xmlns:a16="http://schemas.microsoft.com/office/drawing/2014/main" id="{B0363C14-143C-EFF9-129A-F55E7796844E}"/>
                </a:ext>
              </a:extLst>
            </p:cNvPr>
            <p:cNvSpPr/>
            <p:nvPr/>
          </p:nvSpPr>
          <p:spPr>
            <a:xfrm>
              <a:off x="3958393" y="3312802"/>
              <a:ext cx="299720" cy="368127"/>
            </a:xfrm>
            <a:custGeom>
              <a:avLst/>
              <a:gdLst/>
              <a:ahLst/>
              <a:cxnLst/>
              <a:rect l="l" t="t" r="r" b="b"/>
              <a:pathLst>
                <a:path w="5522" h="6782" extrusionOk="0">
                  <a:moveTo>
                    <a:pt x="1015" y="0"/>
                  </a:moveTo>
                  <a:cubicBezTo>
                    <a:pt x="581" y="0"/>
                    <a:pt x="147" y="208"/>
                    <a:pt x="76" y="319"/>
                  </a:cubicBezTo>
                  <a:cubicBezTo>
                    <a:pt x="1" y="441"/>
                    <a:pt x="76" y="881"/>
                    <a:pt x="356" y="1583"/>
                  </a:cubicBezTo>
                  <a:cubicBezTo>
                    <a:pt x="637" y="2285"/>
                    <a:pt x="1919" y="4858"/>
                    <a:pt x="2293" y="5335"/>
                  </a:cubicBezTo>
                  <a:cubicBezTo>
                    <a:pt x="2686" y="5831"/>
                    <a:pt x="3210" y="6730"/>
                    <a:pt x="3267" y="6776"/>
                  </a:cubicBezTo>
                  <a:cubicBezTo>
                    <a:pt x="3270" y="6780"/>
                    <a:pt x="3277" y="6781"/>
                    <a:pt x="3287" y="6781"/>
                  </a:cubicBezTo>
                  <a:cubicBezTo>
                    <a:pt x="3424" y="6781"/>
                    <a:pt x="4115" y="6482"/>
                    <a:pt x="4717" y="5906"/>
                  </a:cubicBezTo>
                  <a:cubicBezTo>
                    <a:pt x="5363" y="5279"/>
                    <a:pt x="5494" y="4821"/>
                    <a:pt x="5503" y="4718"/>
                  </a:cubicBezTo>
                  <a:cubicBezTo>
                    <a:pt x="5522" y="4615"/>
                    <a:pt x="3575" y="1442"/>
                    <a:pt x="2836" y="862"/>
                  </a:cubicBezTo>
                  <a:cubicBezTo>
                    <a:pt x="2097" y="273"/>
                    <a:pt x="1723" y="114"/>
                    <a:pt x="1236" y="20"/>
                  </a:cubicBezTo>
                  <a:cubicBezTo>
                    <a:pt x="1163" y="6"/>
                    <a:pt x="1089" y="0"/>
                    <a:pt x="1015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43;p39">
              <a:extLst>
                <a:ext uri="{FF2B5EF4-FFF2-40B4-BE49-F238E27FC236}">
                  <a16:creationId xmlns:a16="http://schemas.microsoft.com/office/drawing/2014/main" id="{05E6D697-8C5E-739F-C38B-08F5D6D783AF}"/>
                </a:ext>
              </a:extLst>
            </p:cNvPr>
            <p:cNvSpPr/>
            <p:nvPr/>
          </p:nvSpPr>
          <p:spPr>
            <a:xfrm>
              <a:off x="4032210" y="3512281"/>
              <a:ext cx="138028" cy="172610"/>
            </a:xfrm>
            <a:custGeom>
              <a:avLst/>
              <a:gdLst/>
              <a:ahLst/>
              <a:cxnLst/>
              <a:rect l="l" t="t" r="r" b="b"/>
              <a:pathLst>
                <a:path w="2543" h="3180" extrusionOk="0">
                  <a:moveTo>
                    <a:pt x="62" y="0"/>
                  </a:moveTo>
                  <a:cubicBezTo>
                    <a:pt x="29" y="0"/>
                    <a:pt x="1" y="36"/>
                    <a:pt x="26" y="79"/>
                  </a:cubicBezTo>
                  <a:cubicBezTo>
                    <a:pt x="278" y="622"/>
                    <a:pt x="596" y="1155"/>
                    <a:pt x="915" y="1670"/>
                  </a:cubicBezTo>
                  <a:cubicBezTo>
                    <a:pt x="1214" y="2166"/>
                    <a:pt x="1542" y="2671"/>
                    <a:pt x="1907" y="3139"/>
                  </a:cubicBezTo>
                  <a:cubicBezTo>
                    <a:pt x="1907" y="3148"/>
                    <a:pt x="1916" y="3148"/>
                    <a:pt x="1935" y="3148"/>
                  </a:cubicBezTo>
                  <a:cubicBezTo>
                    <a:pt x="1942" y="3169"/>
                    <a:pt x="1949" y="3180"/>
                    <a:pt x="1964" y="3180"/>
                  </a:cubicBezTo>
                  <a:cubicBezTo>
                    <a:pt x="1969" y="3180"/>
                    <a:pt x="1974" y="3179"/>
                    <a:pt x="1981" y="3176"/>
                  </a:cubicBezTo>
                  <a:cubicBezTo>
                    <a:pt x="2075" y="3139"/>
                    <a:pt x="2178" y="3101"/>
                    <a:pt x="2272" y="3055"/>
                  </a:cubicBezTo>
                  <a:lnTo>
                    <a:pt x="2412" y="2989"/>
                  </a:lnTo>
                  <a:cubicBezTo>
                    <a:pt x="2459" y="2961"/>
                    <a:pt x="2505" y="2942"/>
                    <a:pt x="2543" y="2905"/>
                  </a:cubicBezTo>
                  <a:cubicBezTo>
                    <a:pt x="2543" y="2875"/>
                    <a:pt x="2518" y="2832"/>
                    <a:pt x="2489" y="2832"/>
                  </a:cubicBezTo>
                  <a:cubicBezTo>
                    <a:pt x="2482" y="2832"/>
                    <a:pt x="2475" y="2834"/>
                    <a:pt x="2468" y="2839"/>
                  </a:cubicBezTo>
                  <a:cubicBezTo>
                    <a:pt x="2421" y="2858"/>
                    <a:pt x="2374" y="2886"/>
                    <a:pt x="2337" y="2905"/>
                  </a:cubicBezTo>
                  <a:cubicBezTo>
                    <a:pt x="2290" y="2933"/>
                    <a:pt x="2262" y="2952"/>
                    <a:pt x="2215" y="2980"/>
                  </a:cubicBezTo>
                  <a:cubicBezTo>
                    <a:pt x="2131" y="3008"/>
                    <a:pt x="2038" y="3045"/>
                    <a:pt x="1944" y="3083"/>
                  </a:cubicBezTo>
                  <a:cubicBezTo>
                    <a:pt x="1616" y="2587"/>
                    <a:pt x="1280" y="2100"/>
                    <a:pt x="971" y="1595"/>
                  </a:cubicBezTo>
                  <a:cubicBezTo>
                    <a:pt x="653" y="1080"/>
                    <a:pt x="391" y="556"/>
                    <a:pt x="110" y="32"/>
                  </a:cubicBezTo>
                  <a:cubicBezTo>
                    <a:pt x="97" y="10"/>
                    <a:pt x="79" y="0"/>
                    <a:pt x="62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44;p39">
              <a:extLst>
                <a:ext uri="{FF2B5EF4-FFF2-40B4-BE49-F238E27FC236}">
                  <a16:creationId xmlns:a16="http://schemas.microsoft.com/office/drawing/2014/main" id="{06D4012E-0332-100F-EC57-E2FB5A723D6D}"/>
                </a:ext>
              </a:extLst>
            </p:cNvPr>
            <p:cNvSpPr/>
            <p:nvPr/>
          </p:nvSpPr>
          <p:spPr>
            <a:xfrm>
              <a:off x="4127033" y="3001343"/>
              <a:ext cx="33055" cy="109917"/>
            </a:xfrm>
            <a:custGeom>
              <a:avLst/>
              <a:gdLst/>
              <a:ahLst/>
              <a:cxnLst/>
              <a:rect l="l" t="t" r="r" b="b"/>
              <a:pathLst>
                <a:path w="609" h="2025" extrusionOk="0">
                  <a:moveTo>
                    <a:pt x="401" y="1"/>
                  </a:moveTo>
                  <a:cubicBezTo>
                    <a:pt x="346" y="1"/>
                    <a:pt x="285" y="66"/>
                    <a:pt x="263" y="134"/>
                  </a:cubicBezTo>
                  <a:cubicBezTo>
                    <a:pt x="234" y="246"/>
                    <a:pt x="356" y="705"/>
                    <a:pt x="188" y="948"/>
                  </a:cubicBezTo>
                  <a:cubicBezTo>
                    <a:pt x="19" y="1191"/>
                    <a:pt x="0" y="1510"/>
                    <a:pt x="0" y="1510"/>
                  </a:cubicBezTo>
                  <a:cubicBezTo>
                    <a:pt x="0" y="1510"/>
                    <a:pt x="160" y="2024"/>
                    <a:pt x="263" y="2024"/>
                  </a:cubicBezTo>
                  <a:cubicBezTo>
                    <a:pt x="375" y="2024"/>
                    <a:pt x="581" y="1322"/>
                    <a:pt x="590" y="967"/>
                  </a:cubicBezTo>
                  <a:cubicBezTo>
                    <a:pt x="609" y="621"/>
                    <a:pt x="487" y="97"/>
                    <a:pt x="487" y="97"/>
                  </a:cubicBezTo>
                  <a:cubicBezTo>
                    <a:pt x="469" y="27"/>
                    <a:pt x="436" y="1"/>
                    <a:pt x="40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5;p39">
              <a:extLst>
                <a:ext uri="{FF2B5EF4-FFF2-40B4-BE49-F238E27FC236}">
                  <a16:creationId xmlns:a16="http://schemas.microsoft.com/office/drawing/2014/main" id="{5ABA69FF-1803-4389-2EEC-DD34B96723FE}"/>
                </a:ext>
              </a:extLst>
            </p:cNvPr>
            <p:cNvSpPr/>
            <p:nvPr/>
          </p:nvSpPr>
          <p:spPr>
            <a:xfrm>
              <a:off x="3977173" y="3046287"/>
              <a:ext cx="196647" cy="286436"/>
            </a:xfrm>
            <a:custGeom>
              <a:avLst/>
              <a:gdLst/>
              <a:ahLst/>
              <a:cxnLst/>
              <a:rect l="l" t="t" r="r" b="b"/>
              <a:pathLst>
                <a:path w="3623" h="5277" extrusionOk="0">
                  <a:moveTo>
                    <a:pt x="2401" y="1"/>
                  </a:moveTo>
                  <a:cubicBezTo>
                    <a:pt x="2010" y="1"/>
                    <a:pt x="1500" y="97"/>
                    <a:pt x="1264" y="307"/>
                  </a:cubicBezTo>
                  <a:cubicBezTo>
                    <a:pt x="890" y="625"/>
                    <a:pt x="609" y="869"/>
                    <a:pt x="385" y="1692"/>
                  </a:cubicBezTo>
                  <a:cubicBezTo>
                    <a:pt x="160" y="2506"/>
                    <a:pt x="20" y="3620"/>
                    <a:pt x="10" y="3994"/>
                  </a:cubicBezTo>
                  <a:cubicBezTo>
                    <a:pt x="1" y="4284"/>
                    <a:pt x="1" y="4565"/>
                    <a:pt x="48" y="4743"/>
                  </a:cubicBezTo>
                  <a:cubicBezTo>
                    <a:pt x="488" y="4752"/>
                    <a:pt x="871" y="4883"/>
                    <a:pt x="1143" y="4986"/>
                  </a:cubicBezTo>
                  <a:cubicBezTo>
                    <a:pt x="1358" y="5042"/>
                    <a:pt x="1564" y="5136"/>
                    <a:pt x="1807" y="5276"/>
                  </a:cubicBezTo>
                  <a:cubicBezTo>
                    <a:pt x="1779" y="5127"/>
                    <a:pt x="1741" y="4902"/>
                    <a:pt x="1732" y="4687"/>
                  </a:cubicBezTo>
                  <a:cubicBezTo>
                    <a:pt x="1713" y="4453"/>
                    <a:pt x="1704" y="4238"/>
                    <a:pt x="1760" y="4219"/>
                  </a:cubicBezTo>
                  <a:cubicBezTo>
                    <a:pt x="1775" y="4212"/>
                    <a:pt x="1810" y="4210"/>
                    <a:pt x="1857" y="4210"/>
                  </a:cubicBezTo>
                  <a:cubicBezTo>
                    <a:pt x="2013" y="4210"/>
                    <a:pt x="2308" y="4238"/>
                    <a:pt x="2481" y="4238"/>
                  </a:cubicBezTo>
                  <a:cubicBezTo>
                    <a:pt x="2696" y="4238"/>
                    <a:pt x="3014" y="4144"/>
                    <a:pt x="3061" y="4078"/>
                  </a:cubicBezTo>
                  <a:cubicBezTo>
                    <a:pt x="3108" y="4004"/>
                    <a:pt x="3239" y="3751"/>
                    <a:pt x="3332" y="3405"/>
                  </a:cubicBezTo>
                  <a:cubicBezTo>
                    <a:pt x="3426" y="3068"/>
                    <a:pt x="3622" y="2048"/>
                    <a:pt x="3585" y="1926"/>
                  </a:cubicBezTo>
                  <a:cubicBezTo>
                    <a:pt x="3557" y="1795"/>
                    <a:pt x="3351" y="1702"/>
                    <a:pt x="3257" y="1514"/>
                  </a:cubicBezTo>
                  <a:cubicBezTo>
                    <a:pt x="3164" y="1337"/>
                    <a:pt x="3033" y="972"/>
                    <a:pt x="3024" y="644"/>
                  </a:cubicBezTo>
                  <a:cubicBezTo>
                    <a:pt x="3014" y="335"/>
                    <a:pt x="3108" y="204"/>
                    <a:pt x="2855" y="73"/>
                  </a:cubicBezTo>
                  <a:cubicBezTo>
                    <a:pt x="2770" y="26"/>
                    <a:pt x="2601" y="1"/>
                    <a:pt x="2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6;p39">
              <a:extLst>
                <a:ext uri="{FF2B5EF4-FFF2-40B4-BE49-F238E27FC236}">
                  <a16:creationId xmlns:a16="http://schemas.microsoft.com/office/drawing/2014/main" id="{6107ABF0-5F50-3B19-7FCC-9DCEC806769E}"/>
                </a:ext>
              </a:extLst>
            </p:cNvPr>
            <p:cNvSpPr/>
            <p:nvPr/>
          </p:nvSpPr>
          <p:spPr>
            <a:xfrm>
              <a:off x="3720712" y="2925568"/>
              <a:ext cx="438399" cy="890029"/>
            </a:xfrm>
            <a:custGeom>
              <a:avLst/>
              <a:gdLst/>
              <a:ahLst/>
              <a:cxnLst/>
              <a:rect l="l" t="t" r="r" b="b"/>
              <a:pathLst>
                <a:path w="8077" h="16397" extrusionOk="0">
                  <a:moveTo>
                    <a:pt x="6165" y="0"/>
                  </a:moveTo>
                  <a:cubicBezTo>
                    <a:pt x="5830" y="0"/>
                    <a:pt x="5434" y="55"/>
                    <a:pt x="4969" y="182"/>
                  </a:cubicBezTo>
                  <a:cubicBezTo>
                    <a:pt x="3444" y="604"/>
                    <a:pt x="2265" y="1633"/>
                    <a:pt x="1610" y="2681"/>
                  </a:cubicBezTo>
                  <a:cubicBezTo>
                    <a:pt x="955" y="3738"/>
                    <a:pt x="1011" y="5713"/>
                    <a:pt x="983" y="6443"/>
                  </a:cubicBezTo>
                  <a:cubicBezTo>
                    <a:pt x="945" y="7154"/>
                    <a:pt x="627" y="7996"/>
                    <a:pt x="309" y="9072"/>
                  </a:cubicBezTo>
                  <a:cubicBezTo>
                    <a:pt x="0" y="10149"/>
                    <a:pt x="113" y="11702"/>
                    <a:pt x="421" y="12525"/>
                  </a:cubicBezTo>
                  <a:cubicBezTo>
                    <a:pt x="721" y="13340"/>
                    <a:pt x="1030" y="15258"/>
                    <a:pt x="1198" y="15660"/>
                  </a:cubicBezTo>
                  <a:cubicBezTo>
                    <a:pt x="1366" y="16053"/>
                    <a:pt x="1563" y="16278"/>
                    <a:pt x="2115" y="16381"/>
                  </a:cubicBezTo>
                  <a:cubicBezTo>
                    <a:pt x="2173" y="16392"/>
                    <a:pt x="2232" y="16397"/>
                    <a:pt x="2291" y="16397"/>
                  </a:cubicBezTo>
                  <a:cubicBezTo>
                    <a:pt x="2788" y="16397"/>
                    <a:pt x="3295" y="16020"/>
                    <a:pt x="3697" y="15501"/>
                  </a:cubicBezTo>
                  <a:cubicBezTo>
                    <a:pt x="4136" y="14930"/>
                    <a:pt x="4473" y="13209"/>
                    <a:pt x="4539" y="12722"/>
                  </a:cubicBezTo>
                  <a:cubicBezTo>
                    <a:pt x="4586" y="12226"/>
                    <a:pt x="5063" y="11150"/>
                    <a:pt x="5437" y="10570"/>
                  </a:cubicBezTo>
                  <a:cubicBezTo>
                    <a:pt x="5811" y="9980"/>
                    <a:pt x="6223" y="8764"/>
                    <a:pt x="6204" y="8221"/>
                  </a:cubicBezTo>
                  <a:cubicBezTo>
                    <a:pt x="6195" y="7669"/>
                    <a:pt x="6045" y="7191"/>
                    <a:pt x="6092" y="6836"/>
                  </a:cubicBezTo>
                  <a:cubicBezTo>
                    <a:pt x="6139" y="6490"/>
                    <a:pt x="6364" y="5666"/>
                    <a:pt x="6335" y="5367"/>
                  </a:cubicBezTo>
                  <a:cubicBezTo>
                    <a:pt x="6317" y="5058"/>
                    <a:pt x="6158" y="4730"/>
                    <a:pt x="6317" y="4412"/>
                  </a:cubicBezTo>
                  <a:cubicBezTo>
                    <a:pt x="6466" y="4103"/>
                    <a:pt x="7355" y="3261"/>
                    <a:pt x="7543" y="3027"/>
                  </a:cubicBezTo>
                  <a:cubicBezTo>
                    <a:pt x="7739" y="2775"/>
                    <a:pt x="7833" y="2700"/>
                    <a:pt x="7954" y="2522"/>
                  </a:cubicBezTo>
                  <a:cubicBezTo>
                    <a:pt x="8067" y="2353"/>
                    <a:pt x="8076" y="2157"/>
                    <a:pt x="8057" y="1914"/>
                  </a:cubicBezTo>
                  <a:cubicBezTo>
                    <a:pt x="8029" y="1652"/>
                    <a:pt x="8020" y="1128"/>
                    <a:pt x="7646" y="641"/>
                  </a:cubicBezTo>
                  <a:cubicBezTo>
                    <a:pt x="7391" y="289"/>
                    <a:pt x="6937" y="0"/>
                    <a:pt x="61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7;p39">
              <a:extLst>
                <a:ext uri="{FF2B5EF4-FFF2-40B4-BE49-F238E27FC236}">
                  <a16:creationId xmlns:a16="http://schemas.microsoft.com/office/drawing/2014/main" id="{F571E297-C65C-FE4A-F744-CF0AAAEFAA7E}"/>
                </a:ext>
              </a:extLst>
            </p:cNvPr>
            <p:cNvSpPr/>
            <p:nvPr/>
          </p:nvSpPr>
          <p:spPr>
            <a:xfrm>
              <a:off x="4035630" y="3150342"/>
              <a:ext cx="43205" cy="54171"/>
            </a:xfrm>
            <a:custGeom>
              <a:avLst/>
              <a:gdLst/>
              <a:ahLst/>
              <a:cxnLst/>
              <a:rect l="l" t="t" r="r" b="b"/>
              <a:pathLst>
                <a:path w="796" h="998" extrusionOk="0">
                  <a:moveTo>
                    <a:pt x="259" y="0"/>
                  </a:moveTo>
                  <a:cubicBezTo>
                    <a:pt x="169" y="0"/>
                    <a:pt x="91" y="39"/>
                    <a:pt x="47" y="112"/>
                  </a:cubicBezTo>
                  <a:cubicBezTo>
                    <a:pt x="19" y="159"/>
                    <a:pt x="9" y="215"/>
                    <a:pt x="9" y="271"/>
                  </a:cubicBezTo>
                  <a:cubicBezTo>
                    <a:pt x="0" y="383"/>
                    <a:pt x="0" y="486"/>
                    <a:pt x="47" y="580"/>
                  </a:cubicBezTo>
                  <a:cubicBezTo>
                    <a:pt x="103" y="720"/>
                    <a:pt x="234" y="795"/>
                    <a:pt x="356" y="870"/>
                  </a:cubicBezTo>
                  <a:cubicBezTo>
                    <a:pt x="406" y="899"/>
                    <a:pt x="597" y="998"/>
                    <a:pt x="706" y="998"/>
                  </a:cubicBezTo>
                  <a:cubicBezTo>
                    <a:pt x="740" y="998"/>
                    <a:pt x="766" y="988"/>
                    <a:pt x="777" y="964"/>
                  </a:cubicBezTo>
                  <a:cubicBezTo>
                    <a:pt x="796" y="908"/>
                    <a:pt x="758" y="777"/>
                    <a:pt x="749" y="711"/>
                  </a:cubicBezTo>
                  <a:cubicBezTo>
                    <a:pt x="730" y="617"/>
                    <a:pt x="721" y="533"/>
                    <a:pt x="711" y="440"/>
                  </a:cubicBezTo>
                  <a:cubicBezTo>
                    <a:pt x="702" y="383"/>
                    <a:pt x="683" y="318"/>
                    <a:pt x="664" y="262"/>
                  </a:cubicBezTo>
                  <a:cubicBezTo>
                    <a:pt x="636" y="224"/>
                    <a:pt x="627" y="206"/>
                    <a:pt x="608" y="178"/>
                  </a:cubicBezTo>
                  <a:cubicBezTo>
                    <a:pt x="533" y="103"/>
                    <a:pt x="440" y="28"/>
                    <a:pt x="337" y="9"/>
                  </a:cubicBezTo>
                  <a:cubicBezTo>
                    <a:pt x="310" y="3"/>
                    <a:pt x="284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48;p39">
              <a:extLst>
                <a:ext uri="{FF2B5EF4-FFF2-40B4-BE49-F238E27FC236}">
                  <a16:creationId xmlns:a16="http://schemas.microsoft.com/office/drawing/2014/main" id="{E3DEBDD4-F66F-5BD7-E055-83F9EC4078A9}"/>
                </a:ext>
              </a:extLst>
            </p:cNvPr>
            <p:cNvSpPr/>
            <p:nvPr/>
          </p:nvSpPr>
          <p:spPr>
            <a:xfrm>
              <a:off x="4064071" y="3130801"/>
              <a:ext cx="38103" cy="124844"/>
            </a:xfrm>
            <a:custGeom>
              <a:avLst/>
              <a:gdLst/>
              <a:ahLst/>
              <a:cxnLst/>
              <a:rect l="l" t="t" r="r" b="b"/>
              <a:pathLst>
                <a:path w="702" h="2300" extrusionOk="0">
                  <a:moveTo>
                    <a:pt x="315" y="1"/>
                  </a:moveTo>
                  <a:cubicBezTo>
                    <a:pt x="306" y="1"/>
                    <a:pt x="295" y="5"/>
                    <a:pt x="281" y="14"/>
                  </a:cubicBezTo>
                  <a:cubicBezTo>
                    <a:pt x="243" y="42"/>
                    <a:pt x="140" y="107"/>
                    <a:pt x="66" y="285"/>
                  </a:cubicBezTo>
                  <a:cubicBezTo>
                    <a:pt x="0" y="463"/>
                    <a:pt x="66" y="622"/>
                    <a:pt x="122" y="949"/>
                  </a:cubicBezTo>
                  <a:cubicBezTo>
                    <a:pt x="178" y="1268"/>
                    <a:pt x="412" y="1885"/>
                    <a:pt x="468" y="2007"/>
                  </a:cubicBezTo>
                  <a:cubicBezTo>
                    <a:pt x="524" y="2119"/>
                    <a:pt x="627" y="2269"/>
                    <a:pt x="665" y="2297"/>
                  </a:cubicBezTo>
                  <a:cubicBezTo>
                    <a:pt x="668" y="2299"/>
                    <a:pt x="671" y="2299"/>
                    <a:pt x="673" y="2299"/>
                  </a:cubicBezTo>
                  <a:cubicBezTo>
                    <a:pt x="702" y="2299"/>
                    <a:pt x="699" y="2213"/>
                    <a:pt x="665" y="2119"/>
                  </a:cubicBezTo>
                  <a:cubicBezTo>
                    <a:pt x="627" y="2016"/>
                    <a:pt x="487" y="1445"/>
                    <a:pt x="421" y="1071"/>
                  </a:cubicBezTo>
                  <a:cubicBezTo>
                    <a:pt x="365" y="687"/>
                    <a:pt x="374" y="238"/>
                    <a:pt x="346" y="60"/>
                  </a:cubicBezTo>
                  <a:cubicBezTo>
                    <a:pt x="340" y="22"/>
                    <a:pt x="333" y="1"/>
                    <a:pt x="315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9;p39">
              <a:extLst>
                <a:ext uri="{FF2B5EF4-FFF2-40B4-BE49-F238E27FC236}">
                  <a16:creationId xmlns:a16="http://schemas.microsoft.com/office/drawing/2014/main" id="{7D7455AE-FD8C-76E9-454C-C5F579A273AF}"/>
                </a:ext>
              </a:extLst>
            </p:cNvPr>
            <p:cNvSpPr/>
            <p:nvPr/>
          </p:nvSpPr>
          <p:spPr>
            <a:xfrm>
              <a:off x="3914211" y="3482101"/>
              <a:ext cx="85921" cy="243392"/>
            </a:xfrm>
            <a:custGeom>
              <a:avLst/>
              <a:gdLst/>
              <a:ahLst/>
              <a:cxnLst/>
              <a:rect l="l" t="t" r="r" b="b"/>
              <a:pathLst>
                <a:path w="1583" h="4484" extrusionOk="0">
                  <a:moveTo>
                    <a:pt x="1539" y="1"/>
                  </a:moveTo>
                  <a:cubicBezTo>
                    <a:pt x="1532" y="1"/>
                    <a:pt x="1524" y="3"/>
                    <a:pt x="1517" y="8"/>
                  </a:cubicBezTo>
                  <a:cubicBezTo>
                    <a:pt x="1395" y="129"/>
                    <a:pt x="1311" y="335"/>
                    <a:pt x="1236" y="504"/>
                  </a:cubicBezTo>
                  <a:cubicBezTo>
                    <a:pt x="1142" y="691"/>
                    <a:pt x="1067" y="878"/>
                    <a:pt x="983" y="1065"/>
                  </a:cubicBezTo>
                  <a:cubicBezTo>
                    <a:pt x="833" y="1412"/>
                    <a:pt x="684" y="1776"/>
                    <a:pt x="562" y="2151"/>
                  </a:cubicBezTo>
                  <a:cubicBezTo>
                    <a:pt x="431" y="2525"/>
                    <a:pt x="319" y="2909"/>
                    <a:pt x="216" y="3302"/>
                  </a:cubicBezTo>
                  <a:cubicBezTo>
                    <a:pt x="132" y="3676"/>
                    <a:pt x="38" y="4069"/>
                    <a:pt x="1" y="4453"/>
                  </a:cubicBezTo>
                  <a:cubicBezTo>
                    <a:pt x="1" y="4475"/>
                    <a:pt x="17" y="4484"/>
                    <a:pt x="32" y="4484"/>
                  </a:cubicBezTo>
                  <a:cubicBezTo>
                    <a:pt x="43" y="4484"/>
                    <a:pt x="53" y="4479"/>
                    <a:pt x="57" y="4472"/>
                  </a:cubicBezTo>
                  <a:cubicBezTo>
                    <a:pt x="160" y="4097"/>
                    <a:pt x="235" y="3704"/>
                    <a:pt x="337" y="3330"/>
                  </a:cubicBezTo>
                  <a:cubicBezTo>
                    <a:pt x="440" y="2956"/>
                    <a:pt x="543" y="2581"/>
                    <a:pt x="674" y="2207"/>
                  </a:cubicBezTo>
                  <a:cubicBezTo>
                    <a:pt x="805" y="1823"/>
                    <a:pt x="955" y="1449"/>
                    <a:pt x="1114" y="1084"/>
                  </a:cubicBezTo>
                  <a:cubicBezTo>
                    <a:pt x="1180" y="916"/>
                    <a:pt x="1264" y="747"/>
                    <a:pt x="1348" y="579"/>
                  </a:cubicBezTo>
                  <a:cubicBezTo>
                    <a:pt x="1423" y="420"/>
                    <a:pt x="1554" y="242"/>
                    <a:pt x="1582" y="55"/>
                  </a:cubicBezTo>
                  <a:cubicBezTo>
                    <a:pt x="1582" y="20"/>
                    <a:pt x="1561" y="1"/>
                    <a:pt x="15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0;p39">
              <a:extLst>
                <a:ext uri="{FF2B5EF4-FFF2-40B4-BE49-F238E27FC236}">
                  <a16:creationId xmlns:a16="http://schemas.microsoft.com/office/drawing/2014/main" id="{25E8D528-846E-869B-197F-E142699F97E9}"/>
                </a:ext>
              </a:extLst>
            </p:cNvPr>
            <p:cNvSpPr/>
            <p:nvPr/>
          </p:nvSpPr>
          <p:spPr>
            <a:xfrm>
              <a:off x="3925392" y="3521725"/>
              <a:ext cx="34412" cy="98627"/>
            </a:xfrm>
            <a:custGeom>
              <a:avLst/>
              <a:gdLst/>
              <a:ahLst/>
              <a:cxnLst/>
              <a:rect l="l" t="t" r="r" b="b"/>
              <a:pathLst>
                <a:path w="634" h="1817" extrusionOk="0">
                  <a:moveTo>
                    <a:pt x="556" y="0"/>
                  </a:moveTo>
                  <a:cubicBezTo>
                    <a:pt x="537" y="0"/>
                    <a:pt x="518" y="8"/>
                    <a:pt x="506" y="26"/>
                  </a:cubicBezTo>
                  <a:cubicBezTo>
                    <a:pt x="440" y="167"/>
                    <a:pt x="375" y="326"/>
                    <a:pt x="328" y="466"/>
                  </a:cubicBezTo>
                  <a:cubicBezTo>
                    <a:pt x="272" y="607"/>
                    <a:pt x="225" y="756"/>
                    <a:pt x="188" y="897"/>
                  </a:cubicBezTo>
                  <a:cubicBezTo>
                    <a:pt x="141" y="1037"/>
                    <a:pt x="113" y="1187"/>
                    <a:pt x="75" y="1337"/>
                  </a:cubicBezTo>
                  <a:cubicBezTo>
                    <a:pt x="38" y="1496"/>
                    <a:pt x="0" y="1645"/>
                    <a:pt x="0" y="1795"/>
                  </a:cubicBezTo>
                  <a:cubicBezTo>
                    <a:pt x="0" y="1809"/>
                    <a:pt x="10" y="1816"/>
                    <a:pt x="19" y="1816"/>
                  </a:cubicBezTo>
                  <a:cubicBezTo>
                    <a:pt x="29" y="1816"/>
                    <a:pt x="38" y="1809"/>
                    <a:pt x="38" y="1795"/>
                  </a:cubicBezTo>
                  <a:cubicBezTo>
                    <a:pt x="94" y="1655"/>
                    <a:pt x="122" y="1505"/>
                    <a:pt x="169" y="1355"/>
                  </a:cubicBezTo>
                  <a:cubicBezTo>
                    <a:pt x="206" y="1196"/>
                    <a:pt x="253" y="1056"/>
                    <a:pt x="300" y="906"/>
                  </a:cubicBezTo>
                  <a:cubicBezTo>
                    <a:pt x="347" y="766"/>
                    <a:pt x="393" y="616"/>
                    <a:pt x="450" y="476"/>
                  </a:cubicBezTo>
                  <a:lnTo>
                    <a:pt x="627" y="55"/>
                  </a:lnTo>
                  <a:cubicBezTo>
                    <a:pt x="634" y="30"/>
                    <a:pt x="594" y="0"/>
                    <a:pt x="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1;p39">
              <a:extLst>
                <a:ext uri="{FF2B5EF4-FFF2-40B4-BE49-F238E27FC236}">
                  <a16:creationId xmlns:a16="http://schemas.microsoft.com/office/drawing/2014/main" id="{30B16000-DA3A-A8F7-2356-4A676A80DF35}"/>
                </a:ext>
              </a:extLst>
            </p:cNvPr>
            <p:cNvSpPr/>
            <p:nvPr/>
          </p:nvSpPr>
          <p:spPr>
            <a:xfrm>
              <a:off x="4011205" y="3239524"/>
              <a:ext cx="25456" cy="173479"/>
            </a:xfrm>
            <a:custGeom>
              <a:avLst/>
              <a:gdLst/>
              <a:ahLst/>
              <a:cxnLst/>
              <a:rect l="l" t="t" r="r" b="b"/>
              <a:pathLst>
                <a:path w="469" h="3196" extrusionOk="0">
                  <a:moveTo>
                    <a:pt x="397" y="0"/>
                  </a:moveTo>
                  <a:cubicBezTo>
                    <a:pt x="379" y="0"/>
                    <a:pt x="361" y="12"/>
                    <a:pt x="357" y="32"/>
                  </a:cubicBezTo>
                  <a:cubicBezTo>
                    <a:pt x="300" y="135"/>
                    <a:pt x="319" y="266"/>
                    <a:pt x="300" y="387"/>
                  </a:cubicBezTo>
                  <a:cubicBezTo>
                    <a:pt x="291" y="518"/>
                    <a:pt x="282" y="659"/>
                    <a:pt x="272" y="781"/>
                  </a:cubicBezTo>
                  <a:cubicBezTo>
                    <a:pt x="244" y="1052"/>
                    <a:pt x="225" y="1323"/>
                    <a:pt x="188" y="1576"/>
                  </a:cubicBezTo>
                  <a:cubicBezTo>
                    <a:pt x="160" y="1847"/>
                    <a:pt x="132" y="2100"/>
                    <a:pt x="94" y="2371"/>
                  </a:cubicBezTo>
                  <a:cubicBezTo>
                    <a:pt x="66" y="2633"/>
                    <a:pt x="1" y="2914"/>
                    <a:pt x="29" y="3167"/>
                  </a:cubicBezTo>
                  <a:cubicBezTo>
                    <a:pt x="29" y="3185"/>
                    <a:pt x="41" y="3195"/>
                    <a:pt x="54" y="3195"/>
                  </a:cubicBezTo>
                  <a:cubicBezTo>
                    <a:pt x="61" y="3195"/>
                    <a:pt x="69" y="3192"/>
                    <a:pt x="76" y="3185"/>
                  </a:cubicBezTo>
                  <a:cubicBezTo>
                    <a:pt x="169" y="2933"/>
                    <a:pt x="179" y="2652"/>
                    <a:pt x="216" y="2399"/>
                  </a:cubicBezTo>
                  <a:cubicBezTo>
                    <a:pt x="244" y="2137"/>
                    <a:pt x="282" y="1875"/>
                    <a:pt x="310" y="1613"/>
                  </a:cubicBezTo>
                  <a:cubicBezTo>
                    <a:pt x="338" y="1342"/>
                    <a:pt x="366" y="1080"/>
                    <a:pt x="385" y="818"/>
                  </a:cubicBezTo>
                  <a:cubicBezTo>
                    <a:pt x="403" y="687"/>
                    <a:pt x="413" y="547"/>
                    <a:pt x="422" y="425"/>
                  </a:cubicBezTo>
                  <a:cubicBezTo>
                    <a:pt x="450" y="294"/>
                    <a:pt x="469" y="163"/>
                    <a:pt x="431" y="32"/>
                  </a:cubicBezTo>
                  <a:cubicBezTo>
                    <a:pt x="427" y="10"/>
                    <a:pt x="412" y="0"/>
                    <a:pt x="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2;p39">
              <a:extLst>
                <a:ext uri="{FF2B5EF4-FFF2-40B4-BE49-F238E27FC236}">
                  <a16:creationId xmlns:a16="http://schemas.microsoft.com/office/drawing/2014/main" id="{E6708CD7-F7C4-BA89-088F-D814075C287F}"/>
                </a:ext>
              </a:extLst>
            </p:cNvPr>
            <p:cNvSpPr/>
            <p:nvPr/>
          </p:nvSpPr>
          <p:spPr>
            <a:xfrm>
              <a:off x="3974676" y="3147790"/>
              <a:ext cx="15252" cy="80009"/>
            </a:xfrm>
            <a:custGeom>
              <a:avLst/>
              <a:gdLst/>
              <a:ahLst/>
              <a:cxnLst/>
              <a:rect l="l" t="t" r="r" b="b"/>
              <a:pathLst>
                <a:path w="281" h="1474" extrusionOk="0">
                  <a:moveTo>
                    <a:pt x="202" y="1"/>
                  </a:moveTo>
                  <a:cubicBezTo>
                    <a:pt x="190" y="1"/>
                    <a:pt x="178" y="6"/>
                    <a:pt x="169" y="19"/>
                  </a:cubicBezTo>
                  <a:cubicBezTo>
                    <a:pt x="141" y="66"/>
                    <a:pt x="122" y="112"/>
                    <a:pt x="112" y="168"/>
                  </a:cubicBezTo>
                  <a:cubicBezTo>
                    <a:pt x="103" y="225"/>
                    <a:pt x="94" y="299"/>
                    <a:pt x="75" y="356"/>
                  </a:cubicBezTo>
                  <a:cubicBezTo>
                    <a:pt x="56" y="477"/>
                    <a:pt x="47" y="599"/>
                    <a:pt x="28" y="721"/>
                  </a:cubicBezTo>
                  <a:cubicBezTo>
                    <a:pt x="19" y="852"/>
                    <a:pt x="10" y="973"/>
                    <a:pt x="10" y="1095"/>
                  </a:cubicBezTo>
                  <a:cubicBezTo>
                    <a:pt x="10" y="1207"/>
                    <a:pt x="0" y="1338"/>
                    <a:pt x="19" y="1460"/>
                  </a:cubicBezTo>
                  <a:cubicBezTo>
                    <a:pt x="24" y="1469"/>
                    <a:pt x="33" y="1474"/>
                    <a:pt x="42" y="1474"/>
                  </a:cubicBezTo>
                  <a:cubicBezTo>
                    <a:pt x="52" y="1474"/>
                    <a:pt x="61" y="1469"/>
                    <a:pt x="66" y="1460"/>
                  </a:cubicBezTo>
                  <a:cubicBezTo>
                    <a:pt x="103" y="1338"/>
                    <a:pt x="103" y="1207"/>
                    <a:pt x="112" y="1095"/>
                  </a:cubicBezTo>
                  <a:lnTo>
                    <a:pt x="150" y="739"/>
                  </a:lnTo>
                  <a:cubicBezTo>
                    <a:pt x="159" y="627"/>
                    <a:pt x="187" y="496"/>
                    <a:pt x="197" y="384"/>
                  </a:cubicBezTo>
                  <a:cubicBezTo>
                    <a:pt x="206" y="318"/>
                    <a:pt x="215" y="253"/>
                    <a:pt x="234" y="197"/>
                  </a:cubicBezTo>
                  <a:cubicBezTo>
                    <a:pt x="253" y="140"/>
                    <a:pt x="281" y="84"/>
                    <a:pt x="253" y="37"/>
                  </a:cubicBezTo>
                  <a:cubicBezTo>
                    <a:pt x="247" y="19"/>
                    <a:pt x="225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3;p39">
              <a:extLst>
                <a:ext uri="{FF2B5EF4-FFF2-40B4-BE49-F238E27FC236}">
                  <a16:creationId xmlns:a16="http://schemas.microsoft.com/office/drawing/2014/main" id="{4E56B466-ED09-7298-E305-2E2EF24B51AF}"/>
                </a:ext>
              </a:extLst>
            </p:cNvPr>
            <p:cNvSpPr/>
            <p:nvPr/>
          </p:nvSpPr>
          <p:spPr>
            <a:xfrm>
              <a:off x="3949274" y="3157127"/>
              <a:ext cx="8142" cy="36476"/>
            </a:xfrm>
            <a:custGeom>
              <a:avLst/>
              <a:gdLst/>
              <a:ahLst/>
              <a:cxnLst/>
              <a:rect l="l" t="t" r="r" b="b"/>
              <a:pathLst>
                <a:path w="150" h="672" extrusionOk="0">
                  <a:moveTo>
                    <a:pt x="93" y="0"/>
                  </a:moveTo>
                  <a:cubicBezTo>
                    <a:pt x="85" y="0"/>
                    <a:pt x="76" y="2"/>
                    <a:pt x="66" y="6"/>
                  </a:cubicBezTo>
                  <a:cubicBezTo>
                    <a:pt x="28" y="43"/>
                    <a:pt x="28" y="109"/>
                    <a:pt x="28" y="165"/>
                  </a:cubicBezTo>
                  <a:cubicBezTo>
                    <a:pt x="28" y="202"/>
                    <a:pt x="19" y="268"/>
                    <a:pt x="19" y="315"/>
                  </a:cubicBezTo>
                  <a:cubicBezTo>
                    <a:pt x="10" y="418"/>
                    <a:pt x="10" y="521"/>
                    <a:pt x="0" y="642"/>
                  </a:cubicBezTo>
                  <a:cubicBezTo>
                    <a:pt x="0" y="662"/>
                    <a:pt x="14" y="672"/>
                    <a:pt x="28" y="672"/>
                  </a:cubicBezTo>
                  <a:cubicBezTo>
                    <a:pt x="40" y="672"/>
                    <a:pt x="52" y="665"/>
                    <a:pt x="56" y="652"/>
                  </a:cubicBezTo>
                  <a:cubicBezTo>
                    <a:pt x="66" y="549"/>
                    <a:pt x="94" y="446"/>
                    <a:pt x="103" y="333"/>
                  </a:cubicBezTo>
                  <a:cubicBezTo>
                    <a:pt x="113" y="287"/>
                    <a:pt x="113" y="230"/>
                    <a:pt x="122" y="184"/>
                  </a:cubicBezTo>
                  <a:cubicBezTo>
                    <a:pt x="122" y="127"/>
                    <a:pt x="150" y="53"/>
                    <a:pt x="122" y="25"/>
                  </a:cubicBezTo>
                  <a:cubicBezTo>
                    <a:pt x="116" y="7"/>
                    <a:pt x="106" y="0"/>
                    <a:pt x="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4;p39">
              <a:extLst>
                <a:ext uri="{FF2B5EF4-FFF2-40B4-BE49-F238E27FC236}">
                  <a16:creationId xmlns:a16="http://schemas.microsoft.com/office/drawing/2014/main" id="{88818DDB-79D4-9E61-DD60-D4A032E4C155}"/>
                </a:ext>
              </a:extLst>
            </p:cNvPr>
            <p:cNvSpPr/>
            <p:nvPr/>
          </p:nvSpPr>
          <p:spPr>
            <a:xfrm>
              <a:off x="5564953" y="2971815"/>
              <a:ext cx="242349" cy="134560"/>
            </a:xfrm>
            <a:custGeom>
              <a:avLst/>
              <a:gdLst/>
              <a:ahLst/>
              <a:cxnLst/>
              <a:rect l="l" t="t" r="r" b="b"/>
              <a:pathLst>
                <a:path w="4465" h="2479" extrusionOk="0">
                  <a:moveTo>
                    <a:pt x="399" y="0"/>
                  </a:moveTo>
                  <a:cubicBezTo>
                    <a:pt x="277" y="0"/>
                    <a:pt x="156" y="1"/>
                    <a:pt x="38" y="4"/>
                  </a:cubicBezTo>
                  <a:lnTo>
                    <a:pt x="0" y="4"/>
                  </a:lnTo>
                  <a:lnTo>
                    <a:pt x="0" y="2428"/>
                  </a:lnTo>
                  <a:cubicBezTo>
                    <a:pt x="10" y="2437"/>
                    <a:pt x="19" y="2447"/>
                    <a:pt x="47" y="2447"/>
                  </a:cubicBezTo>
                  <a:cubicBezTo>
                    <a:pt x="278" y="2472"/>
                    <a:pt x="517" y="2476"/>
                    <a:pt x="756" y="2476"/>
                  </a:cubicBezTo>
                  <a:cubicBezTo>
                    <a:pt x="876" y="2476"/>
                    <a:pt x="995" y="2475"/>
                    <a:pt x="1114" y="2475"/>
                  </a:cubicBezTo>
                  <a:lnTo>
                    <a:pt x="3828" y="2475"/>
                  </a:lnTo>
                  <a:cubicBezTo>
                    <a:pt x="3940" y="2475"/>
                    <a:pt x="4069" y="2479"/>
                    <a:pt x="4192" y="2479"/>
                  </a:cubicBezTo>
                  <a:cubicBezTo>
                    <a:pt x="4254" y="2479"/>
                    <a:pt x="4314" y="2478"/>
                    <a:pt x="4371" y="2475"/>
                  </a:cubicBezTo>
                  <a:lnTo>
                    <a:pt x="4389" y="2475"/>
                  </a:lnTo>
                  <a:cubicBezTo>
                    <a:pt x="4399" y="2475"/>
                    <a:pt x="4417" y="2475"/>
                    <a:pt x="4417" y="2465"/>
                  </a:cubicBezTo>
                  <a:cubicBezTo>
                    <a:pt x="4427" y="2091"/>
                    <a:pt x="4427" y="1717"/>
                    <a:pt x="4427" y="1342"/>
                  </a:cubicBezTo>
                  <a:cubicBezTo>
                    <a:pt x="4455" y="1080"/>
                    <a:pt x="4464" y="790"/>
                    <a:pt x="4464" y="510"/>
                  </a:cubicBezTo>
                  <a:cubicBezTo>
                    <a:pt x="4464" y="397"/>
                    <a:pt x="4464" y="276"/>
                    <a:pt x="4455" y="145"/>
                  </a:cubicBezTo>
                  <a:cubicBezTo>
                    <a:pt x="4455" y="135"/>
                    <a:pt x="4445" y="126"/>
                    <a:pt x="4445" y="107"/>
                  </a:cubicBezTo>
                  <a:cubicBezTo>
                    <a:pt x="4436" y="88"/>
                    <a:pt x="4408" y="79"/>
                    <a:pt x="4371" y="70"/>
                  </a:cubicBezTo>
                  <a:cubicBezTo>
                    <a:pt x="4202" y="42"/>
                    <a:pt x="4015" y="51"/>
                    <a:pt x="3828" y="42"/>
                  </a:cubicBezTo>
                  <a:cubicBezTo>
                    <a:pt x="3650" y="42"/>
                    <a:pt x="3472" y="32"/>
                    <a:pt x="3313" y="32"/>
                  </a:cubicBezTo>
                  <a:cubicBezTo>
                    <a:pt x="2948" y="32"/>
                    <a:pt x="2574" y="14"/>
                    <a:pt x="2209" y="14"/>
                  </a:cubicBezTo>
                  <a:cubicBezTo>
                    <a:pt x="1844" y="14"/>
                    <a:pt x="1498" y="4"/>
                    <a:pt x="1133" y="4"/>
                  </a:cubicBezTo>
                  <a:cubicBezTo>
                    <a:pt x="889" y="4"/>
                    <a:pt x="642" y="0"/>
                    <a:pt x="399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5;p39">
              <a:extLst>
                <a:ext uri="{FF2B5EF4-FFF2-40B4-BE49-F238E27FC236}">
                  <a16:creationId xmlns:a16="http://schemas.microsoft.com/office/drawing/2014/main" id="{38FC80C8-881D-53A3-ED78-5C038F0D00AB}"/>
                </a:ext>
              </a:extLst>
            </p:cNvPr>
            <p:cNvSpPr/>
            <p:nvPr/>
          </p:nvSpPr>
          <p:spPr>
            <a:xfrm>
              <a:off x="5564464" y="2878616"/>
              <a:ext cx="201695" cy="44672"/>
            </a:xfrm>
            <a:custGeom>
              <a:avLst/>
              <a:gdLst/>
              <a:ahLst/>
              <a:cxnLst/>
              <a:rect l="l" t="t" r="r" b="b"/>
              <a:pathLst>
                <a:path w="3716" h="823" extrusionOk="0">
                  <a:moveTo>
                    <a:pt x="325" y="0"/>
                  </a:moveTo>
                  <a:cubicBezTo>
                    <a:pt x="224" y="0"/>
                    <a:pt x="122" y="2"/>
                    <a:pt x="19" y="9"/>
                  </a:cubicBezTo>
                  <a:lnTo>
                    <a:pt x="0" y="9"/>
                  </a:lnTo>
                  <a:cubicBezTo>
                    <a:pt x="0" y="271"/>
                    <a:pt x="9" y="542"/>
                    <a:pt x="9" y="804"/>
                  </a:cubicBezTo>
                  <a:cubicBezTo>
                    <a:pt x="19" y="804"/>
                    <a:pt x="28" y="814"/>
                    <a:pt x="56" y="814"/>
                  </a:cubicBezTo>
                  <a:cubicBezTo>
                    <a:pt x="346" y="823"/>
                    <a:pt x="655" y="823"/>
                    <a:pt x="945" y="823"/>
                  </a:cubicBezTo>
                  <a:lnTo>
                    <a:pt x="3706" y="823"/>
                  </a:lnTo>
                  <a:cubicBezTo>
                    <a:pt x="3706" y="692"/>
                    <a:pt x="3715" y="580"/>
                    <a:pt x="3706" y="449"/>
                  </a:cubicBezTo>
                  <a:cubicBezTo>
                    <a:pt x="3696" y="364"/>
                    <a:pt x="3706" y="271"/>
                    <a:pt x="3706" y="177"/>
                  </a:cubicBezTo>
                  <a:cubicBezTo>
                    <a:pt x="3706" y="149"/>
                    <a:pt x="3706" y="102"/>
                    <a:pt x="3696" y="65"/>
                  </a:cubicBezTo>
                  <a:lnTo>
                    <a:pt x="3678" y="56"/>
                  </a:lnTo>
                  <a:cubicBezTo>
                    <a:pt x="3668" y="37"/>
                    <a:pt x="3659" y="37"/>
                    <a:pt x="3622" y="37"/>
                  </a:cubicBezTo>
                  <a:cubicBezTo>
                    <a:pt x="3472" y="27"/>
                    <a:pt x="3322" y="27"/>
                    <a:pt x="3163" y="27"/>
                  </a:cubicBezTo>
                  <a:lnTo>
                    <a:pt x="2733" y="27"/>
                  </a:lnTo>
                  <a:cubicBezTo>
                    <a:pt x="2433" y="27"/>
                    <a:pt x="2124" y="27"/>
                    <a:pt x="1825" y="18"/>
                  </a:cubicBezTo>
                  <a:cubicBezTo>
                    <a:pt x="1525" y="18"/>
                    <a:pt x="1226" y="18"/>
                    <a:pt x="936" y="9"/>
                  </a:cubicBezTo>
                  <a:cubicBezTo>
                    <a:pt x="730" y="9"/>
                    <a:pt x="528" y="0"/>
                    <a:pt x="325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6;p39">
              <a:extLst>
                <a:ext uri="{FF2B5EF4-FFF2-40B4-BE49-F238E27FC236}">
                  <a16:creationId xmlns:a16="http://schemas.microsoft.com/office/drawing/2014/main" id="{5319D247-5F57-90F2-9CEE-DF78C94AA661}"/>
                </a:ext>
              </a:extLst>
            </p:cNvPr>
            <p:cNvSpPr/>
            <p:nvPr/>
          </p:nvSpPr>
          <p:spPr>
            <a:xfrm>
              <a:off x="4260610" y="3073861"/>
              <a:ext cx="235239" cy="146719"/>
            </a:xfrm>
            <a:custGeom>
              <a:avLst/>
              <a:gdLst/>
              <a:ahLst/>
              <a:cxnLst/>
              <a:rect l="l" t="t" r="r" b="b"/>
              <a:pathLst>
                <a:path w="4334" h="2703" extrusionOk="0">
                  <a:moveTo>
                    <a:pt x="394" y="1"/>
                  </a:moveTo>
                  <a:cubicBezTo>
                    <a:pt x="275" y="1"/>
                    <a:pt x="157" y="2"/>
                    <a:pt x="38" y="5"/>
                  </a:cubicBezTo>
                  <a:lnTo>
                    <a:pt x="1" y="5"/>
                  </a:lnTo>
                  <a:lnTo>
                    <a:pt x="1" y="2653"/>
                  </a:lnTo>
                  <a:cubicBezTo>
                    <a:pt x="19" y="2663"/>
                    <a:pt x="29" y="2672"/>
                    <a:pt x="47" y="2672"/>
                  </a:cubicBezTo>
                  <a:cubicBezTo>
                    <a:pt x="278" y="2697"/>
                    <a:pt x="509" y="2701"/>
                    <a:pt x="737" y="2701"/>
                  </a:cubicBezTo>
                  <a:cubicBezTo>
                    <a:pt x="851" y="2701"/>
                    <a:pt x="964" y="2700"/>
                    <a:pt x="1077" y="2700"/>
                  </a:cubicBezTo>
                  <a:lnTo>
                    <a:pt x="3725" y="2700"/>
                  </a:lnTo>
                  <a:cubicBezTo>
                    <a:pt x="3814" y="2700"/>
                    <a:pt x="3905" y="2703"/>
                    <a:pt x="3995" y="2703"/>
                  </a:cubicBezTo>
                  <a:cubicBezTo>
                    <a:pt x="4085" y="2703"/>
                    <a:pt x="4174" y="2700"/>
                    <a:pt x="4258" y="2691"/>
                  </a:cubicBezTo>
                  <a:lnTo>
                    <a:pt x="4277" y="2691"/>
                  </a:lnTo>
                  <a:cubicBezTo>
                    <a:pt x="4286" y="2691"/>
                    <a:pt x="4296" y="2672"/>
                    <a:pt x="4305" y="2672"/>
                  </a:cubicBezTo>
                  <a:cubicBezTo>
                    <a:pt x="4324" y="2270"/>
                    <a:pt x="4324" y="1858"/>
                    <a:pt x="4324" y="1446"/>
                  </a:cubicBezTo>
                  <a:cubicBezTo>
                    <a:pt x="4324" y="1166"/>
                    <a:pt x="4324" y="857"/>
                    <a:pt x="4333" y="548"/>
                  </a:cubicBezTo>
                  <a:cubicBezTo>
                    <a:pt x="4333" y="417"/>
                    <a:pt x="4333" y="295"/>
                    <a:pt x="4324" y="155"/>
                  </a:cubicBezTo>
                  <a:cubicBezTo>
                    <a:pt x="4324" y="136"/>
                    <a:pt x="4305" y="127"/>
                    <a:pt x="4305" y="117"/>
                  </a:cubicBezTo>
                  <a:cubicBezTo>
                    <a:pt x="4296" y="89"/>
                    <a:pt x="4277" y="80"/>
                    <a:pt x="4240" y="71"/>
                  </a:cubicBezTo>
                  <a:cubicBezTo>
                    <a:pt x="4062" y="43"/>
                    <a:pt x="3884" y="61"/>
                    <a:pt x="3716" y="43"/>
                  </a:cubicBezTo>
                  <a:cubicBezTo>
                    <a:pt x="3547" y="43"/>
                    <a:pt x="3369" y="33"/>
                    <a:pt x="3210" y="33"/>
                  </a:cubicBezTo>
                  <a:cubicBezTo>
                    <a:pt x="2855" y="24"/>
                    <a:pt x="2499" y="24"/>
                    <a:pt x="2144" y="24"/>
                  </a:cubicBezTo>
                  <a:cubicBezTo>
                    <a:pt x="1797" y="24"/>
                    <a:pt x="1451" y="5"/>
                    <a:pt x="1105" y="5"/>
                  </a:cubicBezTo>
                  <a:cubicBezTo>
                    <a:pt x="868" y="5"/>
                    <a:pt x="631" y="1"/>
                    <a:pt x="394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7;p39">
              <a:extLst>
                <a:ext uri="{FF2B5EF4-FFF2-40B4-BE49-F238E27FC236}">
                  <a16:creationId xmlns:a16="http://schemas.microsoft.com/office/drawing/2014/main" id="{DA7F9C9F-513F-623A-7159-4783A3AB346E}"/>
                </a:ext>
              </a:extLst>
            </p:cNvPr>
            <p:cNvSpPr/>
            <p:nvPr/>
          </p:nvSpPr>
          <p:spPr>
            <a:xfrm>
              <a:off x="4260610" y="3268672"/>
              <a:ext cx="140742" cy="40656"/>
            </a:xfrm>
            <a:custGeom>
              <a:avLst/>
              <a:gdLst/>
              <a:ahLst/>
              <a:cxnLst/>
              <a:rect l="l" t="t" r="r" b="b"/>
              <a:pathLst>
                <a:path w="2593" h="749" extrusionOk="0">
                  <a:moveTo>
                    <a:pt x="1" y="0"/>
                  </a:moveTo>
                  <a:lnTo>
                    <a:pt x="1" y="721"/>
                  </a:lnTo>
                  <a:cubicBezTo>
                    <a:pt x="10" y="721"/>
                    <a:pt x="10" y="721"/>
                    <a:pt x="38" y="739"/>
                  </a:cubicBezTo>
                  <a:cubicBezTo>
                    <a:pt x="235" y="749"/>
                    <a:pt x="450" y="749"/>
                    <a:pt x="656" y="749"/>
                  </a:cubicBezTo>
                  <a:lnTo>
                    <a:pt x="2574" y="749"/>
                  </a:lnTo>
                  <a:lnTo>
                    <a:pt x="2574" y="412"/>
                  </a:lnTo>
                  <a:cubicBezTo>
                    <a:pt x="2574" y="328"/>
                    <a:pt x="2574" y="244"/>
                    <a:pt x="2593" y="150"/>
                  </a:cubicBezTo>
                  <a:lnTo>
                    <a:pt x="2593" y="47"/>
                  </a:lnTo>
                  <a:cubicBezTo>
                    <a:pt x="2593" y="47"/>
                    <a:pt x="2593" y="38"/>
                    <a:pt x="2574" y="38"/>
                  </a:cubicBezTo>
                  <a:cubicBezTo>
                    <a:pt x="2574" y="38"/>
                    <a:pt x="2555" y="19"/>
                    <a:pt x="2527" y="19"/>
                  </a:cubicBezTo>
                  <a:cubicBezTo>
                    <a:pt x="2476" y="14"/>
                    <a:pt x="2424" y="14"/>
                    <a:pt x="2373" y="14"/>
                  </a:cubicBezTo>
                  <a:cubicBezTo>
                    <a:pt x="2321" y="14"/>
                    <a:pt x="2270" y="14"/>
                    <a:pt x="2218" y="10"/>
                  </a:cubicBezTo>
                  <a:lnTo>
                    <a:pt x="1910" y="10"/>
                  </a:lnTo>
                  <a:cubicBezTo>
                    <a:pt x="1704" y="10"/>
                    <a:pt x="1488" y="10"/>
                    <a:pt x="1283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8;p39">
              <a:extLst>
                <a:ext uri="{FF2B5EF4-FFF2-40B4-BE49-F238E27FC236}">
                  <a16:creationId xmlns:a16="http://schemas.microsoft.com/office/drawing/2014/main" id="{CA884874-DD20-6127-9162-1CDE816AA198}"/>
                </a:ext>
              </a:extLst>
            </p:cNvPr>
            <p:cNvSpPr/>
            <p:nvPr/>
          </p:nvSpPr>
          <p:spPr>
            <a:xfrm>
              <a:off x="3197531" y="3806153"/>
              <a:ext cx="537456" cy="420127"/>
            </a:xfrm>
            <a:custGeom>
              <a:avLst/>
              <a:gdLst/>
              <a:ahLst/>
              <a:cxnLst/>
              <a:rect l="l" t="t" r="r" b="b"/>
              <a:pathLst>
                <a:path w="9902" h="7740" extrusionOk="0">
                  <a:moveTo>
                    <a:pt x="1111" y="1"/>
                  </a:moveTo>
                  <a:cubicBezTo>
                    <a:pt x="764" y="1"/>
                    <a:pt x="418" y="7"/>
                    <a:pt x="76" y="27"/>
                  </a:cubicBezTo>
                  <a:cubicBezTo>
                    <a:pt x="57" y="27"/>
                    <a:pt x="29" y="46"/>
                    <a:pt x="10" y="46"/>
                  </a:cubicBezTo>
                  <a:lnTo>
                    <a:pt x="1" y="46"/>
                  </a:lnTo>
                  <a:lnTo>
                    <a:pt x="1" y="7588"/>
                  </a:lnTo>
                  <a:cubicBezTo>
                    <a:pt x="19" y="7625"/>
                    <a:pt x="57" y="7644"/>
                    <a:pt x="113" y="7653"/>
                  </a:cubicBezTo>
                  <a:cubicBezTo>
                    <a:pt x="668" y="7720"/>
                    <a:pt x="1237" y="7730"/>
                    <a:pt x="1803" y="7730"/>
                  </a:cubicBezTo>
                  <a:cubicBezTo>
                    <a:pt x="2030" y="7730"/>
                    <a:pt x="2256" y="7728"/>
                    <a:pt x="2481" y="7728"/>
                  </a:cubicBezTo>
                  <a:lnTo>
                    <a:pt x="8526" y="7728"/>
                  </a:lnTo>
                  <a:cubicBezTo>
                    <a:pt x="8735" y="7728"/>
                    <a:pt x="8958" y="7739"/>
                    <a:pt x="9180" y="7739"/>
                  </a:cubicBezTo>
                  <a:cubicBezTo>
                    <a:pt x="9375" y="7739"/>
                    <a:pt x="9568" y="7731"/>
                    <a:pt x="9752" y="7700"/>
                  </a:cubicBezTo>
                  <a:cubicBezTo>
                    <a:pt x="9761" y="7700"/>
                    <a:pt x="9780" y="7691"/>
                    <a:pt x="9789" y="7691"/>
                  </a:cubicBezTo>
                  <a:cubicBezTo>
                    <a:pt x="9826" y="7691"/>
                    <a:pt x="9854" y="7682"/>
                    <a:pt x="9883" y="7653"/>
                  </a:cubicBezTo>
                  <a:cubicBezTo>
                    <a:pt x="9901" y="6484"/>
                    <a:pt x="9901" y="5314"/>
                    <a:pt x="9901" y="4163"/>
                  </a:cubicBezTo>
                  <a:cubicBezTo>
                    <a:pt x="9873" y="3293"/>
                    <a:pt x="9883" y="2404"/>
                    <a:pt x="9901" y="1515"/>
                  </a:cubicBezTo>
                  <a:cubicBezTo>
                    <a:pt x="9901" y="1140"/>
                    <a:pt x="9892" y="766"/>
                    <a:pt x="9892" y="392"/>
                  </a:cubicBezTo>
                  <a:cubicBezTo>
                    <a:pt x="9892" y="354"/>
                    <a:pt x="9883" y="326"/>
                    <a:pt x="9854" y="298"/>
                  </a:cubicBezTo>
                  <a:cubicBezTo>
                    <a:pt x="9836" y="242"/>
                    <a:pt x="9789" y="186"/>
                    <a:pt x="9695" y="167"/>
                  </a:cubicBezTo>
                  <a:cubicBezTo>
                    <a:pt x="9293" y="102"/>
                    <a:pt x="8872" y="120"/>
                    <a:pt x="8479" y="111"/>
                  </a:cubicBezTo>
                  <a:cubicBezTo>
                    <a:pt x="8095" y="102"/>
                    <a:pt x="7702" y="92"/>
                    <a:pt x="7328" y="92"/>
                  </a:cubicBezTo>
                  <a:cubicBezTo>
                    <a:pt x="6523" y="74"/>
                    <a:pt x="5700" y="55"/>
                    <a:pt x="4895" y="46"/>
                  </a:cubicBezTo>
                  <a:cubicBezTo>
                    <a:pt x="4099" y="27"/>
                    <a:pt x="3304" y="18"/>
                    <a:pt x="2509" y="18"/>
                  </a:cubicBezTo>
                  <a:cubicBezTo>
                    <a:pt x="2047" y="12"/>
                    <a:pt x="1578" y="1"/>
                    <a:pt x="1111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9;p39">
              <a:extLst>
                <a:ext uri="{FF2B5EF4-FFF2-40B4-BE49-F238E27FC236}">
                  <a16:creationId xmlns:a16="http://schemas.microsoft.com/office/drawing/2014/main" id="{FA1B04EC-8474-FA87-DD5A-4829A3DB6DA5}"/>
                </a:ext>
              </a:extLst>
            </p:cNvPr>
            <p:cNvSpPr/>
            <p:nvPr/>
          </p:nvSpPr>
          <p:spPr>
            <a:xfrm>
              <a:off x="3497740" y="3868032"/>
              <a:ext cx="170703" cy="42718"/>
            </a:xfrm>
            <a:custGeom>
              <a:avLst/>
              <a:gdLst/>
              <a:ahLst/>
              <a:cxnLst/>
              <a:rect l="l" t="t" r="r" b="b"/>
              <a:pathLst>
                <a:path w="3145" h="787" extrusionOk="0">
                  <a:moveTo>
                    <a:pt x="0" y="0"/>
                  </a:moveTo>
                  <a:cubicBezTo>
                    <a:pt x="0" y="253"/>
                    <a:pt x="10" y="506"/>
                    <a:pt x="10" y="758"/>
                  </a:cubicBezTo>
                  <a:cubicBezTo>
                    <a:pt x="19" y="758"/>
                    <a:pt x="38" y="768"/>
                    <a:pt x="47" y="768"/>
                  </a:cubicBezTo>
                  <a:cubicBezTo>
                    <a:pt x="290" y="787"/>
                    <a:pt x="552" y="787"/>
                    <a:pt x="796" y="787"/>
                  </a:cubicBezTo>
                  <a:lnTo>
                    <a:pt x="3126" y="787"/>
                  </a:lnTo>
                  <a:cubicBezTo>
                    <a:pt x="3126" y="665"/>
                    <a:pt x="3135" y="553"/>
                    <a:pt x="3126" y="431"/>
                  </a:cubicBezTo>
                  <a:cubicBezTo>
                    <a:pt x="3144" y="337"/>
                    <a:pt x="3144" y="244"/>
                    <a:pt x="3144" y="169"/>
                  </a:cubicBezTo>
                  <a:cubicBezTo>
                    <a:pt x="3144" y="131"/>
                    <a:pt x="3144" y="94"/>
                    <a:pt x="3135" y="47"/>
                  </a:cubicBezTo>
                  <a:cubicBezTo>
                    <a:pt x="3135" y="47"/>
                    <a:pt x="3135" y="38"/>
                    <a:pt x="3126" y="38"/>
                  </a:cubicBezTo>
                  <a:cubicBezTo>
                    <a:pt x="3107" y="19"/>
                    <a:pt x="3098" y="19"/>
                    <a:pt x="3079" y="19"/>
                  </a:cubicBezTo>
                  <a:cubicBezTo>
                    <a:pt x="3013" y="14"/>
                    <a:pt x="2948" y="14"/>
                    <a:pt x="2882" y="14"/>
                  </a:cubicBezTo>
                  <a:cubicBezTo>
                    <a:pt x="2817" y="14"/>
                    <a:pt x="2751" y="14"/>
                    <a:pt x="2686" y="10"/>
                  </a:cubicBezTo>
                  <a:lnTo>
                    <a:pt x="2330" y="10"/>
                  </a:lnTo>
                  <a:cubicBezTo>
                    <a:pt x="2068" y="10"/>
                    <a:pt x="1816" y="10"/>
                    <a:pt x="1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60;p39">
              <a:extLst>
                <a:ext uri="{FF2B5EF4-FFF2-40B4-BE49-F238E27FC236}">
                  <a16:creationId xmlns:a16="http://schemas.microsoft.com/office/drawing/2014/main" id="{DDCEE888-C337-B7AA-2BBD-39D18942C65C}"/>
                </a:ext>
              </a:extLst>
            </p:cNvPr>
            <p:cNvSpPr/>
            <p:nvPr/>
          </p:nvSpPr>
          <p:spPr>
            <a:xfrm>
              <a:off x="3255933" y="3867055"/>
              <a:ext cx="195616" cy="42664"/>
            </a:xfrm>
            <a:custGeom>
              <a:avLst/>
              <a:gdLst/>
              <a:ahLst/>
              <a:cxnLst/>
              <a:rect l="l" t="t" r="r" b="b"/>
              <a:pathLst>
                <a:path w="3604" h="786" extrusionOk="0">
                  <a:moveTo>
                    <a:pt x="312" y="1"/>
                  </a:moveTo>
                  <a:cubicBezTo>
                    <a:pt x="214" y="1"/>
                    <a:pt x="116" y="3"/>
                    <a:pt x="20" y="9"/>
                  </a:cubicBezTo>
                  <a:lnTo>
                    <a:pt x="1" y="9"/>
                  </a:lnTo>
                  <a:cubicBezTo>
                    <a:pt x="1" y="262"/>
                    <a:pt x="10" y="505"/>
                    <a:pt x="10" y="767"/>
                  </a:cubicBezTo>
                  <a:cubicBezTo>
                    <a:pt x="20" y="767"/>
                    <a:pt x="29" y="776"/>
                    <a:pt x="57" y="776"/>
                  </a:cubicBezTo>
                  <a:cubicBezTo>
                    <a:pt x="338" y="786"/>
                    <a:pt x="628" y="786"/>
                    <a:pt x="909" y="786"/>
                  </a:cubicBezTo>
                  <a:lnTo>
                    <a:pt x="3585" y="786"/>
                  </a:lnTo>
                  <a:cubicBezTo>
                    <a:pt x="3585" y="673"/>
                    <a:pt x="3604" y="552"/>
                    <a:pt x="3585" y="440"/>
                  </a:cubicBezTo>
                  <a:cubicBezTo>
                    <a:pt x="3576" y="355"/>
                    <a:pt x="3585" y="280"/>
                    <a:pt x="3585" y="187"/>
                  </a:cubicBezTo>
                  <a:cubicBezTo>
                    <a:pt x="3585" y="149"/>
                    <a:pt x="3585" y="112"/>
                    <a:pt x="3576" y="65"/>
                  </a:cubicBezTo>
                  <a:lnTo>
                    <a:pt x="3566" y="56"/>
                  </a:lnTo>
                  <a:cubicBezTo>
                    <a:pt x="3557" y="37"/>
                    <a:pt x="3538" y="37"/>
                    <a:pt x="3510" y="37"/>
                  </a:cubicBezTo>
                  <a:cubicBezTo>
                    <a:pt x="3370" y="28"/>
                    <a:pt x="3211" y="28"/>
                    <a:pt x="3061" y="28"/>
                  </a:cubicBezTo>
                  <a:lnTo>
                    <a:pt x="2640" y="28"/>
                  </a:lnTo>
                  <a:cubicBezTo>
                    <a:pt x="2350" y="28"/>
                    <a:pt x="2060" y="28"/>
                    <a:pt x="1760" y="18"/>
                  </a:cubicBezTo>
                  <a:cubicBezTo>
                    <a:pt x="1470" y="18"/>
                    <a:pt x="1189" y="18"/>
                    <a:pt x="899" y="9"/>
                  </a:cubicBezTo>
                  <a:cubicBezTo>
                    <a:pt x="706" y="9"/>
                    <a:pt x="508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1;p39">
              <a:extLst>
                <a:ext uri="{FF2B5EF4-FFF2-40B4-BE49-F238E27FC236}">
                  <a16:creationId xmlns:a16="http://schemas.microsoft.com/office/drawing/2014/main" id="{BAA98CA1-E4BA-B1EE-00FC-774B8CA9475B}"/>
                </a:ext>
              </a:extLst>
            </p:cNvPr>
            <p:cNvSpPr/>
            <p:nvPr/>
          </p:nvSpPr>
          <p:spPr>
            <a:xfrm>
              <a:off x="3256965" y="3949289"/>
              <a:ext cx="412509" cy="44184"/>
            </a:xfrm>
            <a:custGeom>
              <a:avLst/>
              <a:gdLst/>
              <a:ahLst/>
              <a:cxnLst/>
              <a:rect l="l" t="t" r="r" b="b"/>
              <a:pathLst>
                <a:path w="7600" h="814" extrusionOk="0">
                  <a:moveTo>
                    <a:pt x="1" y="1"/>
                  </a:moveTo>
                  <a:cubicBezTo>
                    <a:pt x="10" y="253"/>
                    <a:pt x="19" y="506"/>
                    <a:pt x="19" y="759"/>
                  </a:cubicBezTo>
                  <a:cubicBezTo>
                    <a:pt x="47" y="759"/>
                    <a:pt x="75" y="768"/>
                    <a:pt x="113" y="768"/>
                  </a:cubicBezTo>
                  <a:cubicBezTo>
                    <a:pt x="712" y="787"/>
                    <a:pt x="1329" y="787"/>
                    <a:pt x="1928" y="787"/>
                  </a:cubicBezTo>
                  <a:cubicBezTo>
                    <a:pt x="2546" y="787"/>
                    <a:pt x="3182" y="796"/>
                    <a:pt x="3800" y="796"/>
                  </a:cubicBezTo>
                  <a:cubicBezTo>
                    <a:pt x="4408" y="796"/>
                    <a:pt x="5026" y="796"/>
                    <a:pt x="5634" y="805"/>
                  </a:cubicBezTo>
                  <a:lnTo>
                    <a:pt x="6560" y="805"/>
                  </a:lnTo>
                  <a:cubicBezTo>
                    <a:pt x="6766" y="805"/>
                    <a:pt x="6980" y="814"/>
                    <a:pt x="7189" y="814"/>
                  </a:cubicBezTo>
                  <a:cubicBezTo>
                    <a:pt x="7293" y="814"/>
                    <a:pt x="7396" y="812"/>
                    <a:pt x="7496" y="805"/>
                  </a:cubicBezTo>
                  <a:lnTo>
                    <a:pt x="7590" y="805"/>
                  </a:lnTo>
                  <a:cubicBezTo>
                    <a:pt x="7599" y="693"/>
                    <a:pt x="7599" y="572"/>
                    <a:pt x="7590" y="459"/>
                  </a:cubicBezTo>
                  <a:cubicBezTo>
                    <a:pt x="7571" y="384"/>
                    <a:pt x="7580" y="291"/>
                    <a:pt x="7580" y="197"/>
                  </a:cubicBezTo>
                  <a:cubicBezTo>
                    <a:pt x="7580" y="169"/>
                    <a:pt x="7571" y="132"/>
                    <a:pt x="7571" y="85"/>
                  </a:cubicBezTo>
                  <a:cubicBezTo>
                    <a:pt x="7571" y="85"/>
                    <a:pt x="7562" y="76"/>
                    <a:pt x="7534" y="76"/>
                  </a:cubicBezTo>
                  <a:cubicBezTo>
                    <a:pt x="7524" y="57"/>
                    <a:pt x="7477" y="57"/>
                    <a:pt x="7421" y="57"/>
                  </a:cubicBezTo>
                  <a:cubicBezTo>
                    <a:pt x="7113" y="47"/>
                    <a:pt x="6794" y="47"/>
                    <a:pt x="6495" y="47"/>
                  </a:cubicBezTo>
                  <a:cubicBezTo>
                    <a:pt x="6205" y="47"/>
                    <a:pt x="5905" y="47"/>
                    <a:pt x="5615" y="38"/>
                  </a:cubicBezTo>
                  <a:cubicBezTo>
                    <a:pt x="4998" y="38"/>
                    <a:pt x="4380" y="19"/>
                    <a:pt x="3753" y="19"/>
                  </a:cubicBezTo>
                  <a:cubicBezTo>
                    <a:pt x="3145" y="19"/>
                    <a:pt x="2537" y="10"/>
                    <a:pt x="1919" y="10"/>
                  </a:cubicBezTo>
                  <a:cubicBezTo>
                    <a:pt x="1301" y="10"/>
                    <a:pt x="665" y="1"/>
                    <a:pt x="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2;p39">
              <a:extLst>
                <a:ext uri="{FF2B5EF4-FFF2-40B4-BE49-F238E27FC236}">
                  <a16:creationId xmlns:a16="http://schemas.microsoft.com/office/drawing/2014/main" id="{4A7B2D52-4207-2A3A-6125-090F876C1A85}"/>
                </a:ext>
              </a:extLst>
            </p:cNvPr>
            <p:cNvSpPr/>
            <p:nvPr/>
          </p:nvSpPr>
          <p:spPr>
            <a:xfrm>
              <a:off x="3256476" y="4033911"/>
              <a:ext cx="346453" cy="44455"/>
            </a:xfrm>
            <a:custGeom>
              <a:avLst/>
              <a:gdLst/>
              <a:ahLst/>
              <a:cxnLst/>
              <a:rect l="l" t="t" r="r" b="b"/>
              <a:pathLst>
                <a:path w="6383" h="819" extrusionOk="0">
                  <a:moveTo>
                    <a:pt x="564" y="0"/>
                  </a:moveTo>
                  <a:cubicBezTo>
                    <a:pt x="391" y="0"/>
                    <a:pt x="219" y="1"/>
                    <a:pt x="47" y="4"/>
                  </a:cubicBezTo>
                  <a:lnTo>
                    <a:pt x="0" y="4"/>
                  </a:lnTo>
                  <a:cubicBezTo>
                    <a:pt x="10" y="266"/>
                    <a:pt x="10" y="510"/>
                    <a:pt x="19" y="772"/>
                  </a:cubicBezTo>
                  <a:cubicBezTo>
                    <a:pt x="28" y="772"/>
                    <a:pt x="56" y="781"/>
                    <a:pt x="94" y="781"/>
                  </a:cubicBezTo>
                  <a:cubicBezTo>
                    <a:pt x="590" y="791"/>
                    <a:pt x="1104" y="791"/>
                    <a:pt x="1610" y="791"/>
                  </a:cubicBezTo>
                  <a:cubicBezTo>
                    <a:pt x="2134" y="791"/>
                    <a:pt x="2667" y="791"/>
                    <a:pt x="3191" y="809"/>
                  </a:cubicBezTo>
                  <a:cubicBezTo>
                    <a:pt x="3706" y="809"/>
                    <a:pt x="4221" y="809"/>
                    <a:pt x="4735" y="819"/>
                  </a:cubicBezTo>
                  <a:lnTo>
                    <a:pt x="6373" y="819"/>
                  </a:lnTo>
                  <a:cubicBezTo>
                    <a:pt x="6382" y="697"/>
                    <a:pt x="6382" y="585"/>
                    <a:pt x="6373" y="463"/>
                  </a:cubicBezTo>
                  <a:cubicBezTo>
                    <a:pt x="6373" y="360"/>
                    <a:pt x="6373" y="266"/>
                    <a:pt x="6382" y="182"/>
                  </a:cubicBezTo>
                  <a:cubicBezTo>
                    <a:pt x="6382" y="154"/>
                    <a:pt x="6373" y="117"/>
                    <a:pt x="6373" y="70"/>
                  </a:cubicBezTo>
                  <a:cubicBezTo>
                    <a:pt x="6373" y="70"/>
                    <a:pt x="6364" y="61"/>
                    <a:pt x="6354" y="61"/>
                  </a:cubicBezTo>
                  <a:cubicBezTo>
                    <a:pt x="6335" y="42"/>
                    <a:pt x="6307" y="42"/>
                    <a:pt x="6242" y="42"/>
                  </a:cubicBezTo>
                  <a:cubicBezTo>
                    <a:pt x="5989" y="33"/>
                    <a:pt x="5718" y="33"/>
                    <a:pt x="5465" y="33"/>
                  </a:cubicBezTo>
                  <a:lnTo>
                    <a:pt x="4726" y="33"/>
                  </a:lnTo>
                  <a:cubicBezTo>
                    <a:pt x="4202" y="33"/>
                    <a:pt x="3678" y="23"/>
                    <a:pt x="3154" y="23"/>
                  </a:cubicBezTo>
                  <a:cubicBezTo>
                    <a:pt x="2639" y="23"/>
                    <a:pt x="2124" y="4"/>
                    <a:pt x="1610" y="4"/>
                  </a:cubicBezTo>
                  <a:cubicBezTo>
                    <a:pt x="1260" y="4"/>
                    <a:pt x="911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3;p39">
              <a:extLst>
                <a:ext uri="{FF2B5EF4-FFF2-40B4-BE49-F238E27FC236}">
                  <a16:creationId xmlns:a16="http://schemas.microsoft.com/office/drawing/2014/main" id="{CBEDB02B-1342-B602-454B-D560C139C340}"/>
                </a:ext>
              </a:extLst>
            </p:cNvPr>
            <p:cNvSpPr/>
            <p:nvPr/>
          </p:nvSpPr>
          <p:spPr>
            <a:xfrm>
              <a:off x="3256965" y="4116417"/>
              <a:ext cx="388084" cy="43967"/>
            </a:xfrm>
            <a:custGeom>
              <a:avLst/>
              <a:gdLst/>
              <a:ahLst/>
              <a:cxnLst/>
              <a:rect l="l" t="t" r="r" b="b"/>
              <a:pathLst>
                <a:path w="7150" h="810" extrusionOk="0">
                  <a:moveTo>
                    <a:pt x="1" y="0"/>
                  </a:moveTo>
                  <a:cubicBezTo>
                    <a:pt x="10" y="253"/>
                    <a:pt x="29" y="496"/>
                    <a:pt x="29" y="758"/>
                  </a:cubicBezTo>
                  <a:cubicBezTo>
                    <a:pt x="38" y="758"/>
                    <a:pt x="75" y="768"/>
                    <a:pt x="104" y="768"/>
                  </a:cubicBezTo>
                  <a:cubicBezTo>
                    <a:pt x="665" y="777"/>
                    <a:pt x="1245" y="777"/>
                    <a:pt x="1816" y="777"/>
                  </a:cubicBezTo>
                  <a:cubicBezTo>
                    <a:pt x="2396" y="777"/>
                    <a:pt x="2986" y="777"/>
                    <a:pt x="3566" y="796"/>
                  </a:cubicBezTo>
                  <a:cubicBezTo>
                    <a:pt x="4146" y="796"/>
                    <a:pt x="4726" y="796"/>
                    <a:pt x="5297" y="805"/>
                  </a:cubicBezTo>
                  <a:lnTo>
                    <a:pt x="6167" y="805"/>
                  </a:lnTo>
                  <a:cubicBezTo>
                    <a:pt x="6361" y="805"/>
                    <a:pt x="6562" y="809"/>
                    <a:pt x="6759" y="809"/>
                  </a:cubicBezTo>
                  <a:cubicBezTo>
                    <a:pt x="6857" y="809"/>
                    <a:pt x="6953" y="808"/>
                    <a:pt x="7047" y="805"/>
                  </a:cubicBezTo>
                  <a:lnTo>
                    <a:pt x="7141" y="805"/>
                  </a:lnTo>
                  <a:cubicBezTo>
                    <a:pt x="7150" y="684"/>
                    <a:pt x="7150" y="571"/>
                    <a:pt x="7141" y="450"/>
                  </a:cubicBezTo>
                  <a:cubicBezTo>
                    <a:pt x="7113" y="384"/>
                    <a:pt x="7122" y="291"/>
                    <a:pt x="7141" y="197"/>
                  </a:cubicBezTo>
                  <a:cubicBezTo>
                    <a:pt x="7141" y="160"/>
                    <a:pt x="7122" y="122"/>
                    <a:pt x="7122" y="85"/>
                  </a:cubicBezTo>
                  <a:cubicBezTo>
                    <a:pt x="7122" y="85"/>
                    <a:pt x="7113" y="66"/>
                    <a:pt x="7103" y="66"/>
                  </a:cubicBezTo>
                  <a:cubicBezTo>
                    <a:pt x="7094" y="57"/>
                    <a:pt x="7047" y="57"/>
                    <a:pt x="6981" y="57"/>
                  </a:cubicBezTo>
                  <a:cubicBezTo>
                    <a:pt x="6701" y="47"/>
                    <a:pt x="6401" y="47"/>
                    <a:pt x="6111" y="47"/>
                  </a:cubicBezTo>
                  <a:cubicBezTo>
                    <a:pt x="5830" y="47"/>
                    <a:pt x="5559" y="47"/>
                    <a:pt x="5278" y="28"/>
                  </a:cubicBezTo>
                  <a:cubicBezTo>
                    <a:pt x="4689" y="28"/>
                    <a:pt x="4109" y="19"/>
                    <a:pt x="3519" y="19"/>
                  </a:cubicBezTo>
                  <a:cubicBezTo>
                    <a:pt x="2948" y="19"/>
                    <a:pt x="2377" y="10"/>
                    <a:pt x="1807" y="10"/>
                  </a:cubicBezTo>
                  <a:cubicBezTo>
                    <a:pt x="1217" y="10"/>
                    <a:pt x="637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4;p39">
              <a:extLst>
                <a:ext uri="{FF2B5EF4-FFF2-40B4-BE49-F238E27FC236}">
                  <a16:creationId xmlns:a16="http://schemas.microsoft.com/office/drawing/2014/main" id="{927A8F5C-46ED-2687-5BAF-1FA42D07C7DA}"/>
                </a:ext>
              </a:extLst>
            </p:cNvPr>
            <p:cNvSpPr/>
            <p:nvPr/>
          </p:nvSpPr>
          <p:spPr>
            <a:xfrm>
              <a:off x="4454652" y="3772770"/>
              <a:ext cx="1104764" cy="771373"/>
            </a:xfrm>
            <a:custGeom>
              <a:avLst/>
              <a:gdLst/>
              <a:ahLst/>
              <a:cxnLst/>
              <a:rect l="l" t="t" r="r" b="b"/>
              <a:pathLst>
                <a:path w="20354" h="14211" extrusionOk="0">
                  <a:moveTo>
                    <a:pt x="2447" y="1"/>
                  </a:moveTo>
                  <a:cubicBezTo>
                    <a:pt x="1677" y="1"/>
                    <a:pt x="909" y="14"/>
                    <a:pt x="150" y="62"/>
                  </a:cubicBezTo>
                  <a:cubicBezTo>
                    <a:pt x="84" y="62"/>
                    <a:pt x="56" y="71"/>
                    <a:pt x="10" y="80"/>
                  </a:cubicBezTo>
                  <a:lnTo>
                    <a:pt x="0" y="80"/>
                  </a:lnTo>
                  <a:cubicBezTo>
                    <a:pt x="10" y="4787"/>
                    <a:pt x="10" y="9504"/>
                    <a:pt x="0" y="14211"/>
                  </a:cubicBezTo>
                  <a:cubicBezTo>
                    <a:pt x="749" y="14192"/>
                    <a:pt x="1488" y="14155"/>
                    <a:pt x="2246" y="14098"/>
                  </a:cubicBezTo>
                  <a:cubicBezTo>
                    <a:pt x="5316" y="13874"/>
                    <a:pt x="8385" y="13443"/>
                    <a:pt x="11426" y="12938"/>
                  </a:cubicBezTo>
                  <a:cubicBezTo>
                    <a:pt x="13869" y="12526"/>
                    <a:pt x="16348" y="11984"/>
                    <a:pt x="18557" y="10823"/>
                  </a:cubicBezTo>
                  <a:cubicBezTo>
                    <a:pt x="19165" y="10496"/>
                    <a:pt x="19755" y="10121"/>
                    <a:pt x="20307" y="9700"/>
                  </a:cubicBezTo>
                  <a:lnTo>
                    <a:pt x="20307" y="8025"/>
                  </a:lnTo>
                  <a:cubicBezTo>
                    <a:pt x="20288" y="6303"/>
                    <a:pt x="20316" y="4610"/>
                    <a:pt x="20354" y="2906"/>
                  </a:cubicBezTo>
                  <a:cubicBezTo>
                    <a:pt x="20325" y="2186"/>
                    <a:pt x="20316" y="1475"/>
                    <a:pt x="20307" y="764"/>
                  </a:cubicBezTo>
                  <a:cubicBezTo>
                    <a:pt x="20307" y="689"/>
                    <a:pt x="20269" y="623"/>
                    <a:pt x="20222" y="576"/>
                  </a:cubicBezTo>
                  <a:cubicBezTo>
                    <a:pt x="20185" y="455"/>
                    <a:pt x="20073" y="361"/>
                    <a:pt x="19895" y="333"/>
                  </a:cubicBezTo>
                  <a:cubicBezTo>
                    <a:pt x="19090" y="202"/>
                    <a:pt x="18220" y="239"/>
                    <a:pt x="17406" y="211"/>
                  </a:cubicBezTo>
                  <a:cubicBezTo>
                    <a:pt x="16620" y="193"/>
                    <a:pt x="15824" y="174"/>
                    <a:pt x="15038" y="165"/>
                  </a:cubicBezTo>
                  <a:cubicBezTo>
                    <a:pt x="13382" y="127"/>
                    <a:pt x="11707" y="108"/>
                    <a:pt x="10041" y="80"/>
                  </a:cubicBezTo>
                  <a:cubicBezTo>
                    <a:pt x="8404" y="62"/>
                    <a:pt x="6785" y="34"/>
                    <a:pt x="5147" y="24"/>
                  </a:cubicBezTo>
                  <a:cubicBezTo>
                    <a:pt x="4249" y="19"/>
                    <a:pt x="3346" y="1"/>
                    <a:pt x="244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5;p39">
              <a:extLst>
                <a:ext uri="{FF2B5EF4-FFF2-40B4-BE49-F238E27FC236}">
                  <a16:creationId xmlns:a16="http://schemas.microsoft.com/office/drawing/2014/main" id="{A33515A8-3D48-9B49-B30B-F42AE58C6A95}"/>
                </a:ext>
              </a:extLst>
            </p:cNvPr>
            <p:cNvSpPr/>
            <p:nvPr/>
          </p:nvSpPr>
          <p:spPr>
            <a:xfrm>
              <a:off x="4454652" y="3772770"/>
              <a:ext cx="838587" cy="771373"/>
            </a:xfrm>
            <a:custGeom>
              <a:avLst/>
              <a:gdLst/>
              <a:ahLst/>
              <a:cxnLst/>
              <a:rect l="l" t="t" r="r" b="b"/>
              <a:pathLst>
                <a:path w="15450" h="14211" extrusionOk="0">
                  <a:moveTo>
                    <a:pt x="2447" y="1"/>
                  </a:moveTo>
                  <a:cubicBezTo>
                    <a:pt x="1677" y="1"/>
                    <a:pt x="909" y="14"/>
                    <a:pt x="150" y="62"/>
                  </a:cubicBezTo>
                  <a:cubicBezTo>
                    <a:pt x="94" y="62"/>
                    <a:pt x="56" y="71"/>
                    <a:pt x="10" y="80"/>
                  </a:cubicBezTo>
                  <a:lnTo>
                    <a:pt x="0" y="80"/>
                  </a:lnTo>
                  <a:cubicBezTo>
                    <a:pt x="10" y="4787"/>
                    <a:pt x="10" y="9504"/>
                    <a:pt x="0" y="14211"/>
                  </a:cubicBezTo>
                  <a:cubicBezTo>
                    <a:pt x="758" y="14192"/>
                    <a:pt x="1507" y="14155"/>
                    <a:pt x="2246" y="14098"/>
                  </a:cubicBezTo>
                  <a:cubicBezTo>
                    <a:pt x="5316" y="13874"/>
                    <a:pt x="8385" y="13443"/>
                    <a:pt x="11426" y="12938"/>
                  </a:cubicBezTo>
                  <a:cubicBezTo>
                    <a:pt x="12755" y="12713"/>
                    <a:pt x="14093" y="12451"/>
                    <a:pt x="15394" y="12077"/>
                  </a:cubicBezTo>
                  <a:cubicBezTo>
                    <a:pt x="15403" y="10655"/>
                    <a:pt x="15413" y="9232"/>
                    <a:pt x="15403" y="7829"/>
                  </a:cubicBezTo>
                  <a:cubicBezTo>
                    <a:pt x="15394" y="6060"/>
                    <a:pt x="15413" y="4310"/>
                    <a:pt x="15450" y="2560"/>
                  </a:cubicBezTo>
                  <a:lnTo>
                    <a:pt x="15413" y="352"/>
                  </a:lnTo>
                  <a:cubicBezTo>
                    <a:pt x="15413" y="286"/>
                    <a:pt x="15375" y="221"/>
                    <a:pt x="15347" y="174"/>
                  </a:cubicBezTo>
                  <a:cubicBezTo>
                    <a:pt x="15235" y="174"/>
                    <a:pt x="15141" y="174"/>
                    <a:pt x="15038" y="165"/>
                  </a:cubicBezTo>
                  <a:cubicBezTo>
                    <a:pt x="13382" y="127"/>
                    <a:pt x="11707" y="108"/>
                    <a:pt x="10041" y="80"/>
                  </a:cubicBezTo>
                  <a:cubicBezTo>
                    <a:pt x="8404" y="62"/>
                    <a:pt x="6785" y="34"/>
                    <a:pt x="5147" y="24"/>
                  </a:cubicBezTo>
                  <a:cubicBezTo>
                    <a:pt x="4249" y="19"/>
                    <a:pt x="3346" y="1"/>
                    <a:pt x="2447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6;p39">
              <a:extLst>
                <a:ext uri="{FF2B5EF4-FFF2-40B4-BE49-F238E27FC236}">
                  <a16:creationId xmlns:a16="http://schemas.microsoft.com/office/drawing/2014/main" id="{F4E08F42-93D2-32F9-EF6A-6C7CE864A6EF}"/>
                </a:ext>
              </a:extLst>
            </p:cNvPr>
            <p:cNvSpPr/>
            <p:nvPr/>
          </p:nvSpPr>
          <p:spPr>
            <a:xfrm>
              <a:off x="5183002" y="3867543"/>
              <a:ext cx="31535" cy="96564"/>
            </a:xfrm>
            <a:custGeom>
              <a:avLst/>
              <a:gdLst/>
              <a:ahLst/>
              <a:cxnLst/>
              <a:rect l="l" t="t" r="r" b="b"/>
              <a:pathLst>
                <a:path w="581" h="1779" extrusionOk="0">
                  <a:moveTo>
                    <a:pt x="290" y="0"/>
                  </a:moveTo>
                  <a:cubicBezTo>
                    <a:pt x="122" y="0"/>
                    <a:pt x="19" y="131"/>
                    <a:pt x="66" y="234"/>
                  </a:cubicBezTo>
                  <a:cubicBezTo>
                    <a:pt x="66" y="253"/>
                    <a:pt x="0" y="1591"/>
                    <a:pt x="19" y="1638"/>
                  </a:cubicBezTo>
                  <a:cubicBezTo>
                    <a:pt x="38" y="1722"/>
                    <a:pt x="141" y="1778"/>
                    <a:pt x="253" y="1778"/>
                  </a:cubicBezTo>
                  <a:cubicBezTo>
                    <a:pt x="421" y="1778"/>
                    <a:pt x="515" y="1647"/>
                    <a:pt x="487" y="1544"/>
                  </a:cubicBezTo>
                  <a:cubicBezTo>
                    <a:pt x="478" y="1544"/>
                    <a:pt x="506" y="328"/>
                    <a:pt x="506" y="300"/>
                  </a:cubicBezTo>
                  <a:lnTo>
                    <a:pt x="506" y="243"/>
                  </a:lnTo>
                  <a:cubicBezTo>
                    <a:pt x="581" y="131"/>
                    <a:pt x="450" y="0"/>
                    <a:pt x="290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7;p39">
              <a:extLst>
                <a:ext uri="{FF2B5EF4-FFF2-40B4-BE49-F238E27FC236}">
                  <a16:creationId xmlns:a16="http://schemas.microsoft.com/office/drawing/2014/main" id="{FA99EB60-8662-DFCC-1CA9-9CC9097F8AF6}"/>
                </a:ext>
              </a:extLst>
            </p:cNvPr>
            <p:cNvSpPr/>
            <p:nvPr/>
          </p:nvSpPr>
          <p:spPr>
            <a:xfrm>
              <a:off x="5108316" y="3867543"/>
              <a:ext cx="31047" cy="96564"/>
            </a:xfrm>
            <a:custGeom>
              <a:avLst/>
              <a:gdLst/>
              <a:ahLst/>
              <a:cxnLst/>
              <a:rect l="l" t="t" r="r" b="b"/>
              <a:pathLst>
                <a:path w="572" h="1779" extrusionOk="0">
                  <a:moveTo>
                    <a:pt x="282" y="0"/>
                  </a:moveTo>
                  <a:cubicBezTo>
                    <a:pt x="122" y="0"/>
                    <a:pt x="10" y="131"/>
                    <a:pt x="57" y="234"/>
                  </a:cubicBezTo>
                  <a:cubicBezTo>
                    <a:pt x="57" y="253"/>
                    <a:pt x="1" y="1591"/>
                    <a:pt x="10" y="1638"/>
                  </a:cubicBezTo>
                  <a:cubicBezTo>
                    <a:pt x="38" y="1722"/>
                    <a:pt x="141" y="1778"/>
                    <a:pt x="244" y="1778"/>
                  </a:cubicBezTo>
                  <a:cubicBezTo>
                    <a:pt x="422" y="1778"/>
                    <a:pt x="515" y="1647"/>
                    <a:pt x="478" y="1544"/>
                  </a:cubicBezTo>
                  <a:cubicBezTo>
                    <a:pt x="469" y="1544"/>
                    <a:pt x="506" y="328"/>
                    <a:pt x="506" y="300"/>
                  </a:cubicBezTo>
                  <a:lnTo>
                    <a:pt x="506" y="243"/>
                  </a:lnTo>
                  <a:cubicBezTo>
                    <a:pt x="572" y="131"/>
                    <a:pt x="450" y="0"/>
                    <a:pt x="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8;p39">
              <a:extLst>
                <a:ext uri="{FF2B5EF4-FFF2-40B4-BE49-F238E27FC236}">
                  <a16:creationId xmlns:a16="http://schemas.microsoft.com/office/drawing/2014/main" id="{59B68F51-34F9-0159-4514-2EB2D9B2B777}"/>
                </a:ext>
              </a:extLst>
            </p:cNvPr>
            <p:cNvSpPr/>
            <p:nvPr/>
          </p:nvSpPr>
          <p:spPr>
            <a:xfrm>
              <a:off x="5033684" y="3867543"/>
              <a:ext cx="30992" cy="96564"/>
            </a:xfrm>
            <a:custGeom>
              <a:avLst/>
              <a:gdLst/>
              <a:ahLst/>
              <a:cxnLst/>
              <a:rect l="l" t="t" r="r" b="b"/>
              <a:pathLst>
                <a:path w="571" h="1779" extrusionOk="0">
                  <a:moveTo>
                    <a:pt x="281" y="0"/>
                  </a:moveTo>
                  <a:cubicBezTo>
                    <a:pt x="112" y="0"/>
                    <a:pt x="10" y="131"/>
                    <a:pt x="56" y="234"/>
                  </a:cubicBezTo>
                  <a:cubicBezTo>
                    <a:pt x="56" y="253"/>
                    <a:pt x="0" y="1591"/>
                    <a:pt x="10" y="1638"/>
                  </a:cubicBezTo>
                  <a:cubicBezTo>
                    <a:pt x="28" y="1722"/>
                    <a:pt x="131" y="1778"/>
                    <a:pt x="243" y="1778"/>
                  </a:cubicBezTo>
                  <a:cubicBezTo>
                    <a:pt x="412" y="1778"/>
                    <a:pt x="505" y="1647"/>
                    <a:pt x="477" y="1544"/>
                  </a:cubicBezTo>
                  <a:cubicBezTo>
                    <a:pt x="468" y="1544"/>
                    <a:pt x="496" y="328"/>
                    <a:pt x="496" y="300"/>
                  </a:cubicBezTo>
                  <a:lnTo>
                    <a:pt x="496" y="243"/>
                  </a:lnTo>
                  <a:cubicBezTo>
                    <a:pt x="571" y="131"/>
                    <a:pt x="440" y="0"/>
                    <a:pt x="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9;p39">
              <a:extLst>
                <a:ext uri="{FF2B5EF4-FFF2-40B4-BE49-F238E27FC236}">
                  <a16:creationId xmlns:a16="http://schemas.microsoft.com/office/drawing/2014/main" id="{4B3FD1F5-1BC0-CC3C-4FEB-24DA238DC65E}"/>
                </a:ext>
              </a:extLst>
            </p:cNvPr>
            <p:cNvSpPr/>
            <p:nvPr/>
          </p:nvSpPr>
          <p:spPr>
            <a:xfrm>
              <a:off x="4450581" y="4095465"/>
              <a:ext cx="7653" cy="246160"/>
            </a:xfrm>
            <a:custGeom>
              <a:avLst/>
              <a:gdLst/>
              <a:ahLst/>
              <a:cxnLst/>
              <a:rect l="l" t="t" r="r" b="b"/>
              <a:pathLst>
                <a:path w="141" h="4535" extrusionOk="0">
                  <a:moveTo>
                    <a:pt x="47" y="0"/>
                  </a:moveTo>
                  <a:cubicBezTo>
                    <a:pt x="24" y="0"/>
                    <a:pt x="0" y="17"/>
                    <a:pt x="0" y="50"/>
                  </a:cubicBezTo>
                  <a:cubicBezTo>
                    <a:pt x="0" y="798"/>
                    <a:pt x="10" y="1556"/>
                    <a:pt x="10" y="2305"/>
                  </a:cubicBezTo>
                  <a:lnTo>
                    <a:pt x="28" y="3400"/>
                  </a:lnTo>
                  <a:cubicBezTo>
                    <a:pt x="28" y="3765"/>
                    <a:pt x="0" y="4148"/>
                    <a:pt x="57" y="4513"/>
                  </a:cubicBezTo>
                  <a:cubicBezTo>
                    <a:pt x="57" y="4527"/>
                    <a:pt x="66" y="4534"/>
                    <a:pt x="75" y="4534"/>
                  </a:cubicBezTo>
                  <a:cubicBezTo>
                    <a:pt x="85" y="4534"/>
                    <a:pt x="94" y="4527"/>
                    <a:pt x="94" y="4513"/>
                  </a:cubicBezTo>
                  <a:cubicBezTo>
                    <a:pt x="141" y="4167"/>
                    <a:pt x="103" y="3793"/>
                    <a:pt x="103" y="3437"/>
                  </a:cubicBezTo>
                  <a:lnTo>
                    <a:pt x="103" y="2305"/>
                  </a:lnTo>
                  <a:cubicBezTo>
                    <a:pt x="103" y="1556"/>
                    <a:pt x="94" y="798"/>
                    <a:pt x="94" y="50"/>
                  </a:cubicBezTo>
                  <a:cubicBezTo>
                    <a:pt x="94" y="17"/>
                    <a:pt x="71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70;p39">
              <a:extLst>
                <a:ext uri="{FF2B5EF4-FFF2-40B4-BE49-F238E27FC236}">
                  <a16:creationId xmlns:a16="http://schemas.microsoft.com/office/drawing/2014/main" id="{833C6616-4180-5805-952E-A3AB943B6862}"/>
                </a:ext>
              </a:extLst>
            </p:cNvPr>
            <p:cNvSpPr/>
            <p:nvPr/>
          </p:nvSpPr>
          <p:spPr>
            <a:xfrm>
              <a:off x="4449061" y="3767560"/>
              <a:ext cx="626797" cy="302557"/>
            </a:xfrm>
            <a:custGeom>
              <a:avLst/>
              <a:gdLst/>
              <a:ahLst/>
              <a:cxnLst/>
              <a:rect l="l" t="t" r="r" b="b"/>
              <a:pathLst>
                <a:path w="11548" h="5574" extrusionOk="0">
                  <a:moveTo>
                    <a:pt x="4137" y="1"/>
                  </a:moveTo>
                  <a:cubicBezTo>
                    <a:pt x="3629" y="1"/>
                    <a:pt x="3120" y="3"/>
                    <a:pt x="2611" y="8"/>
                  </a:cubicBezTo>
                  <a:cubicBezTo>
                    <a:pt x="1769" y="8"/>
                    <a:pt x="945" y="17"/>
                    <a:pt x="103" y="36"/>
                  </a:cubicBezTo>
                  <a:cubicBezTo>
                    <a:pt x="47" y="36"/>
                    <a:pt x="38" y="83"/>
                    <a:pt x="47" y="120"/>
                  </a:cubicBezTo>
                  <a:cubicBezTo>
                    <a:pt x="38" y="130"/>
                    <a:pt x="28" y="148"/>
                    <a:pt x="28" y="158"/>
                  </a:cubicBezTo>
                  <a:cubicBezTo>
                    <a:pt x="0" y="597"/>
                    <a:pt x="28" y="1056"/>
                    <a:pt x="28" y="1505"/>
                  </a:cubicBezTo>
                  <a:cubicBezTo>
                    <a:pt x="28" y="1945"/>
                    <a:pt x="28" y="2394"/>
                    <a:pt x="38" y="2843"/>
                  </a:cubicBezTo>
                  <a:cubicBezTo>
                    <a:pt x="38" y="3293"/>
                    <a:pt x="38" y="3732"/>
                    <a:pt x="47" y="4191"/>
                  </a:cubicBezTo>
                  <a:lnTo>
                    <a:pt x="47" y="4837"/>
                  </a:lnTo>
                  <a:cubicBezTo>
                    <a:pt x="47" y="5071"/>
                    <a:pt x="38" y="5304"/>
                    <a:pt x="66" y="5538"/>
                  </a:cubicBezTo>
                  <a:cubicBezTo>
                    <a:pt x="66" y="5562"/>
                    <a:pt x="82" y="5574"/>
                    <a:pt x="99" y="5574"/>
                  </a:cubicBezTo>
                  <a:cubicBezTo>
                    <a:pt x="115" y="5574"/>
                    <a:pt x="131" y="5562"/>
                    <a:pt x="131" y="5538"/>
                  </a:cubicBezTo>
                  <a:cubicBezTo>
                    <a:pt x="159" y="5314"/>
                    <a:pt x="141" y="5089"/>
                    <a:pt x="141" y="4874"/>
                  </a:cubicBezTo>
                  <a:lnTo>
                    <a:pt x="141" y="4200"/>
                  </a:lnTo>
                  <a:cubicBezTo>
                    <a:pt x="141" y="3760"/>
                    <a:pt x="141" y="3311"/>
                    <a:pt x="131" y="2862"/>
                  </a:cubicBezTo>
                  <a:cubicBezTo>
                    <a:pt x="122" y="2404"/>
                    <a:pt x="131" y="1973"/>
                    <a:pt x="122" y="1515"/>
                  </a:cubicBezTo>
                  <a:cubicBezTo>
                    <a:pt x="122" y="1065"/>
                    <a:pt x="131" y="616"/>
                    <a:pt x="113" y="167"/>
                  </a:cubicBezTo>
                  <a:lnTo>
                    <a:pt x="113" y="158"/>
                  </a:lnTo>
                  <a:cubicBezTo>
                    <a:pt x="1586" y="144"/>
                    <a:pt x="3060" y="132"/>
                    <a:pt x="4535" y="132"/>
                  </a:cubicBezTo>
                  <a:cubicBezTo>
                    <a:pt x="6010" y="132"/>
                    <a:pt x="7487" y="144"/>
                    <a:pt x="8965" y="176"/>
                  </a:cubicBezTo>
                  <a:cubicBezTo>
                    <a:pt x="9807" y="204"/>
                    <a:pt x="10640" y="223"/>
                    <a:pt x="11482" y="261"/>
                  </a:cubicBezTo>
                  <a:cubicBezTo>
                    <a:pt x="11548" y="242"/>
                    <a:pt x="11548" y="148"/>
                    <a:pt x="11492" y="148"/>
                  </a:cubicBezTo>
                  <a:cubicBezTo>
                    <a:pt x="9042" y="55"/>
                    <a:pt x="6592" y="1"/>
                    <a:pt x="4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1;p39">
              <a:extLst>
                <a:ext uri="{FF2B5EF4-FFF2-40B4-BE49-F238E27FC236}">
                  <a16:creationId xmlns:a16="http://schemas.microsoft.com/office/drawing/2014/main" id="{61D3F0AA-ED1C-F21D-BA27-074EDEE7ED01}"/>
                </a:ext>
              </a:extLst>
            </p:cNvPr>
            <p:cNvSpPr/>
            <p:nvPr/>
          </p:nvSpPr>
          <p:spPr>
            <a:xfrm>
              <a:off x="4336531" y="2163043"/>
              <a:ext cx="366753" cy="155838"/>
            </a:xfrm>
            <a:custGeom>
              <a:avLst/>
              <a:gdLst/>
              <a:ahLst/>
              <a:cxnLst/>
              <a:rect l="l" t="t" r="r" b="b"/>
              <a:pathLst>
                <a:path w="6757" h="2871" extrusionOk="0">
                  <a:moveTo>
                    <a:pt x="2564" y="0"/>
                  </a:moveTo>
                  <a:cubicBezTo>
                    <a:pt x="2521" y="0"/>
                    <a:pt x="2477" y="2"/>
                    <a:pt x="2433" y="7"/>
                  </a:cubicBezTo>
                  <a:cubicBezTo>
                    <a:pt x="1629" y="81"/>
                    <a:pt x="1077" y="886"/>
                    <a:pt x="1226" y="1663"/>
                  </a:cubicBezTo>
                  <a:cubicBezTo>
                    <a:pt x="1221" y="1663"/>
                    <a:pt x="1216" y="1663"/>
                    <a:pt x="1211" y="1663"/>
                  </a:cubicBezTo>
                  <a:cubicBezTo>
                    <a:pt x="140" y="1663"/>
                    <a:pt x="47" y="2646"/>
                    <a:pt x="38" y="2655"/>
                  </a:cubicBezTo>
                  <a:cubicBezTo>
                    <a:pt x="0" y="2674"/>
                    <a:pt x="38" y="2861"/>
                    <a:pt x="66" y="2870"/>
                  </a:cubicBezTo>
                  <a:cubicBezTo>
                    <a:pt x="75" y="2870"/>
                    <a:pt x="5849" y="2786"/>
                    <a:pt x="6542" y="2739"/>
                  </a:cubicBezTo>
                  <a:cubicBezTo>
                    <a:pt x="6598" y="2739"/>
                    <a:pt x="6626" y="2702"/>
                    <a:pt x="6654" y="2664"/>
                  </a:cubicBezTo>
                  <a:cubicBezTo>
                    <a:pt x="6757" y="2337"/>
                    <a:pt x="6645" y="1944"/>
                    <a:pt x="6354" y="1766"/>
                  </a:cubicBezTo>
                  <a:cubicBezTo>
                    <a:pt x="6241" y="1699"/>
                    <a:pt x="6117" y="1667"/>
                    <a:pt x="5993" y="1667"/>
                  </a:cubicBezTo>
                  <a:cubicBezTo>
                    <a:pt x="5840" y="1667"/>
                    <a:pt x="5688" y="1715"/>
                    <a:pt x="5559" y="1803"/>
                  </a:cubicBezTo>
                  <a:cubicBezTo>
                    <a:pt x="5338" y="1413"/>
                    <a:pt x="4928" y="1195"/>
                    <a:pt x="4503" y="1195"/>
                  </a:cubicBezTo>
                  <a:cubicBezTo>
                    <a:pt x="4316" y="1195"/>
                    <a:pt x="4127" y="1237"/>
                    <a:pt x="3949" y="1326"/>
                  </a:cubicBezTo>
                  <a:cubicBezTo>
                    <a:pt x="3923" y="600"/>
                    <a:pt x="3311" y="0"/>
                    <a:pt x="2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36;p36">
            <a:extLst>
              <a:ext uri="{FF2B5EF4-FFF2-40B4-BE49-F238E27FC236}">
                <a16:creationId xmlns:a16="http://schemas.microsoft.com/office/drawing/2014/main" id="{A114617B-BBC6-4492-04F9-7580FDDCD5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0545" y="78797"/>
            <a:ext cx="5242909" cy="1547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Implementation</a:t>
            </a:r>
            <a:r>
              <a:rPr lang="de-DE" dirty="0"/>
              <a:t> </a:t>
            </a:r>
            <a:r>
              <a:rPr lang="es" dirty="0">
                <a:solidFill>
                  <a:schemeClr val="accent4"/>
                </a:solidFill>
              </a:rPr>
              <a:t>Tools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" name="Picture 8" descr="Android Developers Blog: Android Studio 4.1">
            <a:extLst>
              <a:ext uri="{FF2B5EF4-FFF2-40B4-BE49-F238E27FC236}">
                <a16:creationId xmlns:a16="http://schemas.microsoft.com/office/drawing/2014/main" id="{4482071E-31B3-05E5-A79F-E6E2EB947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98" y="1026857"/>
            <a:ext cx="1938710" cy="217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474D069-323E-F0B0-A2FB-06F343FB7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7361" y="1323024"/>
            <a:ext cx="1590692" cy="15906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7E65F0-9789-6CB2-3AF6-8D7327FA696D}"/>
              </a:ext>
            </a:extLst>
          </p:cNvPr>
          <p:cNvSpPr txBox="1"/>
          <p:nvPr/>
        </p:nvSpPr>
        <p:spPr>
          <a:xfrm>
            <a:off x="636309" y="2919263"/>
            <a:ext cx="1447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Android Studio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BB563D-DEBC-F11D-67D9-4250BD8551D2}"/>
              </a:ext>
            </a:extLst>
          </p:cNvPr>
          <p:cNvSpPr txBox="1"/>
          <p:nvPr/>
        </p:nvSpPr>
        <p:spPr>
          <a:xfrm>
            <a:off x="6529200" y="2919263"/>
            <a:ext cx="1447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Firebase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A59401-7E42-2C7E-F8A1-9222164F04BC}"/>
              </a:ext>
            </a:extLst>
          </p:cNvPr>
          <p:cNvCxnSpPr>
            <a:cxnSpLocks/>
          </p:cNvCxnSpPr>
          <p:nvPr/>
        </p:nvCxnSpPr>
        <p:spPr>
          <a:xfrm>
            <a:off x="2323708" y="2128805"/>
            <a:ext cx="4133653" cy="28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E1252A-FE58-B177-A0B4-E2085C8C1932}"/>
              </a:ext>
            </a:extLst>
          </p:cNvPr>
          <p:cNvSpPr txBox="1"/>
          <p:nvPr/>
        </p:nvSpPr>
        <p:spPr>
          <a:xfrm>
            <a:off x="2395547" y="2210704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Client Side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3DF99D-F26D-06B7-1A98-15DB68547D76}"/>
              </a:ext>
            </a:extLst>
          </p:cNvPr>
          <p:cNvSpPr txBox="1"/>
          <p:nvPr/>
        </p:nvSpPr>
        <p:spPr>
          <a:xfrm>
            <a:off x="5500541" y="2210704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  <a:br>
              <a:rPr lang="de-DE" dirty="0"/>
            </a:br>
            <a:r>
              <a:rPr lang="de-DE" dirty="0"/>
              <a:t>Side</a:t>
            </a:r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B8CF7952-5762-7E2C-B9D2-2CACAA05AF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881" y="3487820"/>
            <a:ext cx="1995827" cy="5699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73E4F0-9888-0DDE-3A7A-DF0DF20A1D96}"/>
              </a:ext>
            </a:extLst>
          </p:cNvPr>
          <p:cNvSpPr txBox="1"/>
          <p:nvPr/>
        </p:nvSpPr>
        <p:spPr>
          <a:xfrm>
            <a:off x="602287" y="3874740"/>
            <a:ext cx="1447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UI/UX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9C886EE-F973-EAAD-B1DE-435E563C25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5820" y="3321363"/>
            <a:ext cx="1078123" cy="9028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1136591-C063-DD8E-59CE-53496BD27880}"/>
              </a:ext>
            </a:extLst>
          </p:cNvPr>
          <p:cNvSpPr txBox="1"/>
          <p:nvPr/>
        </p:nvSpPr>
        <p:spPr>
          <a:xfrm>
            <a:off x="3451375" y="4105772"/>
            <a:ext cx="1447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Google ML Kit/ Gemini Ai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B1DC8B3-0709-8CF4-0EDA-14857F72B2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1050" y="3632685"/>
            <a:ext cx="1855903" cy="2680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686FB0-5AA2-273E-D7F2-A806C30D0CEF}"/>
              </a:ext>
            </a:extLst>
          </p:cNvPr>
          <p:cNvSpPr txBox="1"/>
          <p:nvPr/>
        </p:nvSpPr>
        <p:spPr>
          <a:xfrm>
            <a:off x="6026055" y="3940034"/>
            <a:ext cx="1447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Call Service</a:t>
            </a:r>
            <a:endParaRPr lang="en-US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646B2E6-4820-B54A-6863-1B7F7289E0B9}"/>
              </a:ext>
            </a:extLst>
          </p:cNvPr>
          <p:cNvSpPr/>
          <p:nvPr/>
        </p:nvSpPr>
        <p:spPr>
          <a:xfrm flipH="1">
            <a:off x="1879512" y="1050985"/>
            <a:ext cx="188631" cy="4854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9729494-CDD3-3894-65C3-C6F47CF6C531}"/>
              </a:ext>
            </a:extLst>
          </p:cNvPr>
          <p:cNvSpPr/>
          <p:nvPr/>
        </p:nvSpPr>
        <p:spPr>
          <a:xfrm>
            <a:off x="621129" y="1058608"/>
            <a:ext cx="212006" cy="4854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1AF4D8-CAAD-3667-9145-17635D879DB5}"/>
              </a:ext>
            </a:extLst>
          </p:cNvPr>
          <p:cNvSpPr txBox="1"/>
          <p:nvPr/>
        </p:nvSpPr>
        <p:spPr>
          <a:xfrm>
            <a:off x="612866" y="1134192"/>
            <a:ext cx="1447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JAVA,XML</a:t>
            </a:r>
            <a:endParaRPr lang="en-US" dirty="0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3AE4FA5B-9D91-EAE4-2D68-8186BA1F7E02}"/>
              </a:ext>
            </a:extLst>
          </p:cNvPr>
          <p:cNvSpPr/>
          <p:nvPr/>
        </p:nvSpPr>
        <p:spPr>
          <a:xfrm flipH="1">
            <a:off x="7746021" y="947047"/>
            <a:ext cx="188631" cy="4854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0332B1CA-1E55-1109-12DB-4DB5756B1528}"/>
              </a:ext>
            </a:extLst>
          </p:cNvPr>
          <p:cNvSpPr/>
          <p:nvPr/>
        </p:nvSpPr>
        <p:spPr>
          <a:xfrm>
            <a:off x="6427527" y="947048"/>
            <a:ext cx="212006" cy="4854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8AF3E4-B940-90B0-4E2F-213AC460E14E}"/>
              </a:ext>
            </a:extLst>
          </p:cNvPr>
          <p:cNvSpPr txBox="1"/>
          <p:nvPr/>
        </p:nvSpPr>
        <p:spPr>
          <a:xfrm>
            <a:off x="6469947" y="1004412"/>
            <a:ext cx="1447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Storage, Messaging service/Auth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D56B2D-1471-9C42-6164-2C35807ECB4C}"/>
              </a:ext>
            </a:extLst>
          </p:cNvPr>
          <p:cNvSpPr txBox="1"/>
          <p:nvPr/>
        </p:nvSpPr>
        <p:spPr>
          <a:xfrm>
            <a:off x="2395547" y="165275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App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t GPT by Slidesgo">
  <a:themeElements>
    <a:clrScheme name="Simple Light">
      <a:dk1>
        <a:srgbClr val="000000"/>
      </a:dk1>
      <a:lt1>
        <a:srgbClr val="FDFCFD"/>
      </a:lt1>
      <a:dk2>
        <a:srgbClr val="DFE6EE"/>
      </a:dk2>
      <a:lt2>
        <a:srgbClr val="A1B0BA"/>
      </a:lt2>
      <a:accent1>
        <a:srgbClr val="7991D1"/>
      </a:accent1>
      <a:accent2>
        <a:srgbClr val="4C5980"/>
      </a:accent2>
      <a:accent3>
        <a:srgbClr val="FFD075"/>
      </a:accent3>
      <a:accent4>
        <a:srgbClr val="EB9921"/>
      </a:accent4>
      <a:accent5>
        <a:srgbClr val="D66EC0"/>
      </a:accent5>
      <a:accent6>
        <a:srgbClr val="B345B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262</Words>
  <Application>Microsoft Office PowerPoint</Application>
  <PresentationFormat>On-screen Show (16:9)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Candal</vt:lpstr>
      <vt:lpstr>Josefin Sans</vt:lpstr>
      <vt:lpstr>Nunito Light</vt:lpstr>
      <vt:lpstr>Arial</vt:lpstr>
      <vt:lpstr>Libre Franklin Black</vt:lpstr>
      <vt:lpstr>Cabin</vt:lpstr>
      <vt:lpstr>Roboto</vt:lpstr>
      <vt:lpstr>DM Sans</vt:lpstr>
      <vt:lpstr>Calistoga</vt:lpstr>
      <vt:lpstr>Chat GPT by Slidesgo</vt:lpstr>
      <vt:lpstr>SMART CHAT</vt:lpstr>
      <vt:lpstr>Introduction</vt:lpstr>
      <vt:lpstr>BACKGROUND</vt:lpstr>
      <vt:lpstr>Motivation</vt:lpstr>
      <vt:lpstr>POSED PROBLEM</vt:lpstr>
      <vt:lpstr>SIMILAR SYSTEMS</vt:lpstr>
      <vt:lpstr>PROPOSED SOLUTION</vt:lpstr>
      <vt:lpstr>SYSTEM DESIGN</vt:lpstr>
      <vt:lpstr>Implementation Tools</vt:lpstr>
      <vt:lpstr>Use Case Diagram</vt:lpstr>
      <vt:lpstr>Global Sequence Diagram</vt:lpstr>
      <vt:lpstr>PowerPoint Presentation</vt:lpstr>
      <vt:lpstr>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Sadeq mha</cp:lastModifiedBy>
  <cp:revision>6</cp:revision>
  <dcterms:modified xsi:type="dcterms:W3CDTF">2024-10-10T11:02:40Z</dcterms:modified>
</cp:coreProperties>
</file>