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3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692F-0D1F-458F-A025-F06E068CFBE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BDCA-78B1-4986-BDEB-DB0F7B60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2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bs8wEm2XO3UmGcd4v5bh2XeIIyTTxht/view?usp=sharing" TargetMode="External"/><Relationship Id="rId2" Type="http://schemas.openxmlformats.org/officeDocument/2006/relationships/hyperlink" Target="https://colab.research.google.com/drive/15aLsSrCVySMV-J3VD2dY7SMAmzjfdm4V?usp=sharin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acity.org/Public-Safety/Crime-Data-from-2020-to-Present/2nrs-mtv8/data" TargetMode="External"/><Relationship Id="rId2" Type="http://schemas.openxmlformats.org/officeDocument/2006/relationships/hyperlink" Target="https://data.world/dhs/major-sport-venues/workspace/file?filename=Major_Sport_Venues.csv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AB267CE5-C76C-4654-AF9D-8B573BD201BF}"/>
              </a:ext>
            </a:extLst>
          </p:cNvPr>
          <p:cNvSpPr/>
          <p:nvPr/>
        </p:nvSpPr>
        <p:spPr>
          <a:xfrm rot="5400000">
            <a:off x="3484984" y="-3484984"/>
            <a:ext cx="6857999" cy="1382797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Albert Gersten</a:t>
            </a:r>
          </a:p>
          <a:p>
            <a:pPr algn="ctr"/>
            <a:r>
              <a:rPr lang="en-US"/>
              <a:t>Pavilion</a:t>
            </a:r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ECA47AB-A444-41B7-8FFC-9683262EC16D}"/>
              </a:ext>
            </a:extLst>
          </p:cNvPr>
          <p:cNvSpPr/>
          <p:nvPr/>
        </p:nvSpPr>
        <p:spPr>
          <a:xfrm rot="5400000">
            <a:off x="2912706" y="-2536371"/>
            <a:ext cx="6671388" cy="1174413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1B3E7-3F7F-4D0F-AD30-2D08A823C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558" y="1343609"/>
            <a:ext cx="7162801" cy="917486"/>
          </a:xfrm>
        </p:spPr>
        <p:txBody>
          <a:bodyPr>
            <a:noAutofit/>
          </a:bodyPr>
          <a:lstStyle/>
          <a:p>
            <a:pPr algn="l"/>
            <a:r>
              <a:rPr lang="en-US" sz="4000" i="0" u="none" strike="noStrike" baseline="0" dirty="0">
                <a:solidFill>
                  <a:schemeClr val="bg1"/>
                </a:solidFill>
                <a:latin typeface="SegoeUI"/>
              </a:rPr>
              <a:t>Albert </a:t>
            </a:r>
            <a:r>
              <a:rPr lang="en-US" sz="4000" i="0" u="none" strike="noStrike" baseline="0" dirty="0" err="1">
                <a:solidFill>
                  <a:schemeClr val="bg1"/>
                </a:solidFill>
                <a:latin typeface="SegoeUI"/>
              </a:rPr>
              <a:t>Gersten</a:t>
            </a:r>
            <a:r>
              <a:rPr lang="en-US" sz="4000" i="0" u="none" strike="noStrike" baseline="0" dirty="0">
                <a:solidFill>
                  <a:schemeClr val="bg1"/>
                </a:solidFill>
                <a:latin typeface="SegoeUI"/>
              </a:rPr>
              <a:t> </a:t>
            </a:r>
            <a:r>
              <a:rPr lang="en-US" sz="4000" i="0" u="none" strike="noStrike" baseline="0" dirty="0">
                <a:solidFill>
                  <a:srgbClr val="252423"/>
                </a:solidFill>
                <a:latin typeface="SegoeUI"/>
              </a:rPr>
              <a:t>Pavilion</a:t>
            </a:r>
            <a:br>
              <a:rPr lang="en-US" sz="4000" i="0" u="none" strike="noStrike" baseline="0" dirty="0">
                <a:solidFill>
                  <a:srgbClr val="252423"/>
                </a:solidFill>
                <a:latin typeface="SegoeUI"/>
              </a:rPr>
            </a:br>
            <a:r>
              <a:rPr lang="en-US" sz="4000" i="0" u="none" strike="noStrike" baseline="0" dirty="0">
                <a:solidFill>
                  <a:srgbClr val="252423"/>
                </a:solidFill>
                <a:latin typeface="SegoeUI"/>
              </a:rPr>
              <a:t>Crime Study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744B6-93D6-4E79-8742-F696E0CE1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34" y="2335739"/>
            <a:ext cx="2628123" cy="6512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By: Charles Robinson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Date created 4.23.22</a:t>
            </a:r>
          </a:p>
        </p:txBody>
      </p:sp>
    </p:spTree>
    <p:extLst>
      <p:ext uri="{BB962C8B-B14F-4D97-AF65-F5344CB8AC3E}">
        <p14:creationId xmlns:p14="http://schemas.microsoft.com/office/powerpoint/2010/main" val="180139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2FCF-593F-49E9-8353-DE5155A9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  <a:solidFill>
            <a:srgbClr val="0070C0"/>
          </a:solidFill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07807-93E9-4152-A3CE-07F3E18D666C}"/>
              </a:ext>
            </a:extLst>
          </p:cNvPr>
          <p:cNvSpPr txBox="1"/>
          <p:nvPr/>
        </p:nvSpPr>
        <p:spPr>
          <a:xfrm>
            <a:off x="838200" y="1285080"/>
            <a:ext cx="1051560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Code: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https://colab.research.google.com/drive/15aLsSrCVySMV-J3VD2dY7SMAmzjfdm4V?usp=sharing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Power BI file: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https://drive.google.com/file/d/1nbs8wEm2XO3UmGcd4v5bh2XeIIyTTxht/view?usp=sharing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3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3707-08C1-45E2-AA94-D96AD824FE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ACF0-E66D-4C9D-BA16-F5440BC2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0" u="none" strike="noStrike" baseline="0" dirty="0">
                <a:solidFill>
                  <a:schemeClr val="bg1"/>
                </a:solidFill>
                <a:latin typeface="SegoeUI"/>
              </a:rPr>
              <a:t>Crime peaked near Albert </a:t>
            </a:r>
            <a:r>
              <a:rPr lang="en-US" sz="2800" i="0" u="none" strike="noStrike" baseline="0" dirty="0" err="1">
                <a:solidFill>
                  <a:schemeClr val="bg1"/>
                </a:solidFill>
                <a:latin typeface="SegoeUI"/>
              </a:rPr>
              <a:t>Gersten</a:t>
            </a:r>
            <a:r>
              <a:rPr lang="en-US" sz="2800" i="0" u="none" strike="noStrike" baseline="0" dirty="0">
                <a:solidFill>
                  <a:schemeClr val="bg1"/>
                </a:solidFill>
                <a:latin typeface="SegoeUI"/>
              </a:rPr>
              <a:t> </a:t>
            </a:r>
            <a:r>
              <a:rPr lang="en-US" sz="2800" i="0" u="none" strike="noStrike" baseline="0" dirty="0">
                <a:solidFill>
                  <a:srgbClr val="252423"/>
                </a:solidFill>
                <a:latin typeface="SegoeUI"/>
              </a:rPr>
              <a:t>Pavilion in 2021.</a:t>
            </a:r>
          </a:p>
          <a:p>
            <a:endParaRPr lang="en-US" dirty="0">
              <a:solidFill>
                <a:srgbClr val="252423"/>
              </a:solidFill>
              <a:latin typeface="SegoeUI"/>
            </a:endParaRPr>
          </a:p>
          <a:p>
            <a:r>
              <a:rPr lang="en-US" dirty="0">
                <a:solidFill>
                  <a:schemeClr val="bg1"/>
                </a:solidFill>
              </a:rPr>
              <a:t>A few key metrics: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95% of crimes were committed within 10 miles of this stadium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Crimes committed towards males and females with very close in numbers.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There was a peak in Auto thefts and hate crimes.</a:t>
            </a:r>
          </a:p>
        </p:txBody>
      </p:sp>
    </p:spTree>
    <p:extLst>
      <p:ext uri="{BB962C8B-B14F-4D97-AF65-F5344CB8AC3E}">
        <p14:creationId xmlns:p14="http://schemas.microsoft.com/office/powerpoint/2010/main" val="14880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5FD-9F5B-4C9C-A340-04C8D6AB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CD38E-4FBA-4DD5-B2F0-31D3A5FCA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08" y="108042"/>
            <a:ext cx="11449984" cy="6641916"/>
          </a:xfrm>
        </p:spPr>
      </p:pic>
    </p:spTree>
    <p:extLst>
      <p:ext uri="{BB962C8B-B14F-4D97-AF65-F5344CB8AC3E}">
        <p14:creationId xmlns:p14="http://schemas.microsoft.com/office/powerpoint/2010/main" val="85650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2A402-D9C9-43B8-9C14-781DB314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3" y="0"/>
            <a:ext cx="11804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9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9146C-0265-46DC-84C4-74E1C723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04" y="0"/>
            <a:ext cx="11725991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9478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497E1-A97A-4FC0-8791-60CCC53C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18" y="428134"/>
            <a:ext cx="10438644" cy="61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0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CB921-12A3-434E-8C9D-057C4CE9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" y="0"/>
            <a:ext cx="1191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0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4FDE-5BA8-41E3-8386-449EDD0B1F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Suggestions from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220B4-9CB6-4057-A747-7D9AC11484EB}"/>
              </a:ext>
            </a:extLst>
          </p:cNvPr>
          <p:cNvSpPr txBox="1"/>
          <p:nvPr/>
        </p:nvSpPr>
        <p:spPr>
          <a:xfrm>
            <a:off x="1250303" y="2453951"/>
            <a:ext cx="1035698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Enhance police presence within 10 miles of this arena.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Q1 (</a:t>
            </a:r>
            <a:r>
              <a:rPr lang="en-US" dirty="0" err="1">
                <a:solidFill>
                  <a:schemeClr val="bg1"/>
                </a:solidFill>
              </a:rPr>
              <a:t>jan</a:t>
            </a:r>
            <a:r>
              <a:rPr lang="en-US" dirty="0">
                <a:solidFill>
                  <a:schemeClr val="bg1"/>
                </a:solidFill>
              </a:rPr>
              <a:t> – march)is more active with crime.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 an eye out for suspicious people near automobiles.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might be a temporary spike in crime due to covid.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Hispanics and people between the ages of 30-40 are the majority of victims ensure this group is receiving extra attention. </a:t>
            </a:r>
          </a:p>
        </p:txBody>
      </p:sp>
    </p:spTree>
    <p:extLst>
      <p:ext uri="{BB962C8B-B14F-4D97-AF65-F5344CB8AC3E}">
        <p14:creationId xmlns:p14="http://schemas.microsoft.com/office/powerpoint/2010/main" val="289652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4924-4B70-4F1F-93F1-A2C8CC64E8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Links and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3E672-297B-466B-9BC5-7B4BFC0705B7}"/>
              </a:ext>
            </a:extLst>
          </p:cNvPr>
          <p:cNvSpPr txBox="1"/>
          <p:nvPr/>
        </p:nvSpPr>
        <p:spPr>
          <a:xfrm>
            <a:off x="838200" y="1959427"/>
            <a:ext cx="1051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Major Sports Venues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hlinkClick r:id="rId2"/>
              </a:rPr>
              <a:t>https://data.world/dhs/major-sport-venues/workspace/file?filename=Major_Sport_Venues.csv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Crime data - (missing data is shown as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hlinkClick r:id="rId3"/>
              </a:rPr>
              <a:t>https://data.lacity.org/Public-Safety/Crime-Data-from-2020-to-Present/2nrs-mtv8/data</a:t>
            </a:r>
            <a:endParaRPr lang="en-US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6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236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SegoeUI</vt:lpstr>
      <vt:lpstr>Office Theme</vt:lpstr>
      <vt:lpstr>Albert Gersten Pavilion Crime Study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Suggestions from findings</vt:lpstr>
      <vt:lpstr>Links and resources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Albert Gersten Pavilion</dc:title>
  <dc:creator>Robinson, Charles</dc:creator>
  <cp:lastModifiedBy>Robinson, Charles</cp:lastModifiedBy>
  <cp:revision>11</cp:revision>
  <dcterms:created xsi:type="dcterms:W3CDTF">2022-04-23T17:21:33Z</dcterms:created>
  <dcterms:modified xsi:type="dcterms:W3CDTF">2022-04-25T19:42:18Z</dcterms:modified>
</cp:coreProperties>
</file>