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359647" y="4629631"/>
            <a:ext cx="7980183" cy="13106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Student Name-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K</a:t>
            </a:r>
            <a:endParaRPr altLang="en-US" lang="zh-CN"/>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College</a:t>
            </a:r>
            <a:r>
              <a:rPr b="1" sz="2000" lang="en-US">
                <a:solidFill>
                  <a:schemeClr val="accent1">
                    <a:lumMod val="75000"/>
                  </a:schemeClr>
                </a:solidFill>
                <a:latin typeface="Arial"/>
                <a:cs typeface="Arial"/>
              </a:rPr>
              <a:t> Name-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ambigai</a:t>
            </a:r>
            <a:r>
              <a:rPr b="1" sz="2000" lang="en-US">
                <a:solidFill>
                  <a:schemeClr val="accent1">
                    <a:lumMod val="75000"/>
                  </a:schemeClr>
                </a:solidFill>
                <a:latin typeface="Arial"/>
                <a:cs typeface="Arial"/>
              </a:rPr>
              <a:t> College</a:t>
            </a:r>
            <a:r>
              <a:rPr b="1" sz="2000" lang="en-US">
                <a:solidFill>
                  <a:schemeClr val="accent1">
                    <a:lumMod val="75000"/>
                  </a:schemeClr>
                </a:solidFill>
                <a:latin typeface="Arial"/>
                <a:cs typeface="Arial"/>
              </a:rPr>
              <a:t> of</a:t>
            </a:r>
            <a:r>
              <a:rPr b="1" sz="2000" lang="en-US">
                <a:solidFill>
                  <a:schemeClr val="accent1">
                    <a:lumMod val="75000"/>
                  </a:schemeClr>
                </a:solidFill>
                <a:latin typeface="Arial"/>
                <a:cs typeface="Arial"/>
              </a:rPr>
              <a:t> Engineering</a:t>
            </a:r>
            <a:endParaRPr altLang="en-US" lang="zh-CN"/>
          </a:p>
          <a:p>
            <a:r>
              <a:rPr altLang="en-US" b="1" sz="2000" lang="en-US">
                <a:solidFill>
                  <a:schemeClr val="accent1">
                    <a:lumMod val="75000"/>
                  </a:schemeClr>
                </a:solidFill>
                <a:latin typeface="Arial"/>
                <a:cs typeface="Arial"/>
              </a:rPr>
              <a:t>Department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f</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r</a:t>
            </a:r>
            <a:r>
              <a:rPr altLang="en-US" b="1" sz="2000" lang="en-US">
                <a:solidFill>
                  <a:schemeClr val="accent1">
                    <a:lumMod val="75000"/>
                  </a:schemeClr>
                </a:solidFill>
                <a:latin typeface="Arial"/>
                <a:cs typeface="Arial"/>
              </a:rPr>
              <a:t>m</a:t>
            </a:r>
            <a:r>
              <a:rPr altLang="en-US" b="1" sz="2000" lang="en-US">
                <a:solidFill>
                  <a:schemeClr val="accent1">
                    <a:lumMod val="75000"/>
                  </a:schemeClr>
                </a:solidFill>
                <a:latin typeface="Arial"/>
                <a:cs typeface="Arial"/>
              </a:rPr>
              <a:t>a</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l</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g</a:t>
            </a:r>
            <a:r>
              <a:rPr altLang="en-US" b="1" sz="2000" lang="en-US">
                <a:solidFill>
                  <a:schemeClr val="accent1">
                    <a:lumMod val="75000"/>
                  </a:schemeClr>
                </a:solidFill>
                <a:latin typeface="Arial"/>
                <a:cs typeface="Arial"/>
              </a:rPr>
              <a:t>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2021-05-25T18:50:10Z</dcterms:created>
  <dcterms:modified xsi:type="dcterms:W3CDTF">2024-04-16T09:03:44Z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2c9cd15edea64139b4d35bb8cd39ae4b</vt:lpwstr>
  </property>
</Properties>
</file>