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56" r:id="rId2"/>
    <p:sldId id="257" r:id="rId3"/>
    <p:sldId id="258" r:id="rId4"/>
    <p:sldId id="266" r:id="rId5"/>
    <p:sldId id="267" r:id="rId6"/>
    <p:sldId id="268" r:id="rId7"/>
    <p:sldId id="269" r:id="rId8"/>
    <p:sldId id="270" r:id="rId9"/>
    <p:sldId id="271" r:id="rId10"/>
    <p:sldId id="272" r:id="rId11"/>
    <p:sldId id="273" r:id="rId12"/>
    <p:sldId id="274" r:id="rId13"/>
    <p:sldId id="276" r:id="rId14"/>
    <p:sldId id="277" r:id="rId1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88">
          <p15:clr>
            <a:srgbClr val="A4A3A4"/>
          </p15:clr>
        </p15:guide>
        <p15:guide id="3" orient="horz" pos="432">
          <p15:clr>
            <a:srgbClr val="A4A3A4"/>
          </p15:clr>
        </p15:guide>
        <p15:guide id="4" orient="horz" pos="3072">
          <p15:clr>
            <a:srgbClr val="A4A3A4"/>
          </p15:clr>
        </p15:guide>
        <p15:guide id="5" orient="horz" pos="3408">
          <p15:clr>
            <a:srgbClr val="A4A3A4"/>
          </p15:clr>
        </p15:guide>
        <p15:guide id="6" pos="3839">
          <p15:clr>
            <a:srgbClr val="A4A3A4"/>
          </p15:clr>
        </p15:guide>
        <p15:guide id="7" pos="383">
          <p15:clr>
            <a:srgbClr val="A4A3A4"/>
          </p15:clr>
        </p15:guide>
        <p15:guide id="8" pos="7295">
          <p15:clr>
            <a:srgbClr val="A4A3A4"/>
          </p15:clr>
        </p15:guide>
        <p15:guide id="9" pos="815">
          <p15:clr>
            <a:srgbClr val="A4A3A4"/>
          </p15:clr>
        </p15:guide>
        <p15:guide id="10" pos="2879">
          <p15:clr>
            <a:srgbClr val="A4A3A4"/>
          </p15:clr>
        </p15:guide>
        <p15:guide id="11" pos="30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82A70D-5DE2-412A-862C-89C9128C0AC0}" v="48" dt="2025-06-25T06:48:04.883"/>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78" d="100"/>
          <a:sy n="78" d="100"/>
        </p:scale>
        <p:origin x="878" y="62"/>
      </p:cViewPr>
      <p:guideLst>
        <p:guide orient="horz" pos="2160"/>
        <p:guide orient="horz" pos="3888"/>
        <p:guide orient="horz" pos="432"/>
        <p:guide orient="horz" pos="3072"/>
        <p:guide orient="horz" pos="3408"/>
        <p:guide pos="3839"/>
        <p:guide pos="383"/>
        <p:guide pos="7295"/>
        <p:guide pos="815"/>
        <p:guide pos="2879"/>
        <p:guide pos="3071"/>
      </p:guideLst>
    </p:cSldViewPr>
  </p:slideViewPr>
  <p:notesTextViewPr>
    <p:cViewPr>
      <p:scale>
        <a:sx n="1" d="1"/>
        <a:sy n="1" d="1"/>
      </p:scale>
      <p:origin x="0" y="0"/>
    </p:cViewPr>
  </p:notesTextViewPr>
  <p:notesViewPr>
    <p:cSldViewPr showGuides="1">
      <p:cViewPr varScale="1">
        <p:scale>
          <a:sx n="87" d="100"/>
          <a:sy n="87" d="100"/>
        </p:scale>
        <p:origin x="384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jwal hp" userId="0cb81f598e8284f4" providerId="LiveId" clId="{1882A70D-5DE2-412A-862C-89C9128C0AC0}"/>
    <pc:docChg chg="custSel addSld delSld modSld sldOrd">
      <pc:chgData name="prajwal hp" userId="0cb81f598e8284f4" providerId="LiveId" clId="{1882A70D-5DE2-412A-862C-89C9128C0AC0}" dt="2025-06-25T06:54:01.509" v="1408" actId="20577"/>
      <pc:docMkLst>
        <pc:docMk/>
      </pc:docMkLst>
      <pc:sldChg chg="addSp delSp modSp mod modClrScheme chgLayout modNotesTx">
        <pc:chgData name="prajwal hp" userId="0cb81f598e8284f4" providerId="LiveId" clId="{1882A70D-5DE2-412A-862C-89C9128C0AC0}" dt="2025-06-24T12:34:01.594" v="533" actId="113"/>
        <pc:sldMkLst>
          <pc:docMk/>
          <pc:sldMk cId="4221582426" sldId="258"/>
        </pc:sldMkLst>
        <pc:spChg chg="mod ord">
          <ac:chgData name="prajwal hp" userId="0cb81f598e8284f4" providerId="LiveId" clId="{1882A70D-5DE2-412A-862C-89C9128C0AC0}" dt="2025-06-24T12:32:53.205" v="506" actId="14100"/>
          <ac:spMkLst>
            <pc:docMk/>
            <pc:sldMk cId="4221582426" sldId="258"/>
            <ac:spMk id="2" creationId="{00000000-0000-0000-0000-000000000000}"/>
          </ac:spMkLst>
        </pc:spChg>
        <pc:spChg chg="del mod">
          <ac:chgData name="prajwal hp" userId="0cb81f598e8284f4" providerId="LiveId" clId="{1882A70D-5DE2-412A-862C-89C9128C0AC0}" dt="2025-06-24T12:00:48.382" v="9" actId="931"/>
          <ac:spMkLst>
            <pc:docMk/>
            <pc:sldMk cId="4221582426" sldId="258"/>
            <ac:spMk id="3" creationId="{00000000-0000-0000-0000-000000000000}"/>
          </ac:spMkLst>
        </pc:spChg>
        <pc:spChg chg="add mod ord">
          <ac:chgData name="prajwal hp" userId="0cb81f598e8284f4" providerId="LiveId" clId="{1882A70D-5DE2-412A-862C-89C9128C0AC0}" dt="2025-06-24T12:31:48.377" v="489" actId="113"/>
          <ac:spMkLst>
            <pc:docMk/>
            <pc:sldMk cId="4221582426" sldId="258"/>
            <ac:spMk id="7" creationId="{A0D1CB4C-F63E-2208-5D61-D9230B41CF9E}"/>
          </ac:spMkLst>
        </pc:spChg>
        <pc:spChg chg="add mod ord">
          <ac:chgData name="prajwal hp" userId="0cb81f598e8284f4" providerId="LiveId" clId="{1882A70D-5DE2-412A-862C-89C9128C0AC0}" dt="2025-06-24T12:34:01.594" v="533" actId="113"/>
          <ac:spMkLst>
            <pc:docMk/>
            <pc:sldMk cId="4221582426" sldId="258"/>
            <ac:spMk id="14" creationId="{CF2B2039-AD40-1593-F249-985D4683D1A5}"/>
          </ac:spMkLst>
        </pc:spChg>
        <pc:picChg chg="add del mod">
          <ac:chgData name="prajwal hp" userId="0cb81f598e8284f4" providerId="LiveId" clId="{1882A70D-5DE2-412A-862C-89C9128C0AC0}" dt="2025-06-24T12:01:25.030" v="13" actId="21"/>
          <ac:picMkLst>
            <pc:docMk/>
            <pc:sldMk cId="4221582426" sldId="258"/>
            <ac:picMk id="5" creationId="{38538AD8-3648-D137-9D3E-2256077ABE73}"/>
          </ac:picMkLst>
        </pc:picChg>
        <pc:picChg chg="add mod">
          <ac:chgData name="prajwal hp" userId="0cb81f598e8284f4" providerId="LiveId" clId="{1882A70D-5DE2-412A-862C-89C9128C0AC0}" dt="2025-06-24T12:32:34.010" v="496" actId="1076"/>
          <ac:picMkLst>
            <pc:docMk/>
            <pc:sldMk cId="4221582426" sldId="258"/>
            <ac:picMk id="9" creationId="{4409BBA0-4DCF-883F-DE7E-9196CAEE6677}"/>
          </ac:picMkLst>
        </pc:picChg>
        <pc:picChg chg="add del mod">
          <ac:chgData name="prajwal hp" userId="0cb81f598e8284f4" providerId="LiveId" clId="{1882A70D-5DE2-412A-862C-89C9128C0AC0}" dt="2025-06-24T12:05:08.747" v="57" actId="21"/>
          <ac:picMkLst>
            <pc:docMk/>
            <pc:sldMk cId="4221582426" sldId="258"/>
            <ac:picMk id="11" creationId="{A422B150-E366-AC47-3752-72E1FDC12972}"/>
          </ac:picMkLst>
        </pc:picChg>
        <pc:picChg chg="add mod">
          <ac:chgData name="prajwal hp" userId="0cb81f598e8284f4" providerId="LiveId" clId="{1882A70D-5DE2-412A-862C-89C9128C0AC0}" dt="2025-06-24T12:32:30.066" v="495" actId="1076"/>
          <ac:picMkLst>
            <pc:docMk/>
            <pc:sldMk cId="4221582426" sldId="258"/>
            <ac:picMk id="13" creationId="{C1150024-39D6-6F20-C5D8-877D053B0762}"/>
          </ac:picMkLst>
        </pc:picChg>
      </pc:sldChg>
      <pc:sldChg chg="del">
        <pc:chgData name="prajwal hp" userId="0cb81f598e8284f4" providerId="LiveId" clId="{1882A70D-5DE2-412A-862C-89C9128C0AC0}" dt="2025-06-24T14:09:39.896" v="913" actId="2696"/>
        <pc:sldMkLst>
          <pc:docMk/>
          <pc:sldMk cId="3098616160" sldId="259"/>
        </pc:sldMkLst>
      </pc:sldChg>
      <pc:sldChg chg="del">
        <pc:chgData name="prajwal hp" userId="0cb81f598e8284f4" providerId="LiveId" clId="{1882A70D-5DE2-412A-862C-89C9128C0AC0}" dt="2025-06-24T14:09:44.834" v="914" actId="2696"/>
        <pc:sldMkLst>
          <pc:docMk/>
          <pc:sldMk cId="381540845" sldId="260"/>
        </pc:sldMkLst>
      </pc:sldChg>
      <pc:sldChg chg="del">
        <pc:chgData name="prajwal hp" userId="0cb81f598e8284f4" providerId="LiveId" clId="{1882A70D-5DE2-412A-862C-89C9128C0AC0}" dt="2025-06-24T14:09:49.291" v="915" actId="2696"/>
        <pc:sldMkLst>
          <pc:docMk/>
          <pc:sldMk cId="39045400" sldId="262"/>
        </pc:sldMkLst>
      </pc:sldChg>
      <pc:sldChg chg="del">
        <pc:chgData name="prajwal hp" userId="0cb81f598e8284f4" providerId="LiveId" clId="{1882A70D-5DE2-412A-862C-89C9128C0AC0}" dt="2025-06-24T14:09:53.135" v="916" actId="2696"/>
        <pc:sldMkLst>
          <pc:docMk/>
          <pc:sldMk cId="3415676531" sldId="263"/>
        </pc:sldMkLst>
      </pc:sldChg>
      <pc:sldChg chg="del">
        <pc:chgData name="prajwal hp" userId="0cb81f598e8284f4" providerId="LiveId" clId="{1882A70D-5DE2-412A-862C-89C9128C0AC0}" dt="2025-06-24T14:09:55.843" v="917" actId="2696"/>
        <pc:sldMkLst>
          <pc:docMk/>
          <pc:sldMk cId="2624389181" sldId="264"/>
        </pc:sldMkLst>
      </pc:sldChg>
      <pc:sldChg chg="del">
        <pc:chgData name="prajwal hp" userId="0cb81f598e8284f4" providerId="LiveId" clId="{1882A70D-5DE2-412A-862C-89C9128C0AC0}" dt="2025-06-24T14:09:58.455" v="918" actId="2696"/>
        <pc:sldMkLst>
          <pc:docMk/>
          <pc:sldMk cId="3997117863" sldId="265"/>
        </pc:sldMkLst>
      </pc:sldChg>
      <pc:sldChg chg="add del">
        <pc:chgData name="prajwal hp" userId="0cb81f598e8284f4" providerId="LiveId" clId="{1882A70D-5DE2-412A-862C-89C9128C0AC0}" dt="2025-06-24T14:11:20.294" v="921" actId="2696"/>
        <pc:sldMkLst>
          <pc:docMk/>
          <pc:sldMk cId="4162393643" sldId="265"/>
        </pc:sldMkLst>
      </pc:sldChg>
      <pc:sldChg chg="modSp add mod ord">
        <pc:chgData name="prajwal hp" userId="0cb81f598e8284f4" providerId="LiveId" clId="{1882A70D-5DE2-412A-862C-89C9128C0AC0}" dt="2025-06-24T12:38:44.621" v="597" actId="20577"/>
        <pc:sldMkLst>
          <pc:docMk/>
          <pc:sldMk cId="3188076682" sldId="266"/>
        </pc:sldMkLst>
        <pc:spChg chg="mod">
          <ac:chgData name="prajwal hp" userId="0cb81f598e8284f4" providerId="LiveId" clId="{1882A70D-5DE2-412A-862C-89C9128C0AC0}" dt="2025-06-24T12:34:26.123" v="538" actId="20577"/>
          <ac:spMkLst>
            <pc:docMk/>
            <pc:sldMk cId="3188076682" sldId="266"/>
            <ac:spMk id="2" creationId="{4E8AD56D-F7E2-1E73-68B5-D9FBDAD70861}"/>
          </ac:spMkLst>
        </pc:spChg>
        <pc:spChg chg="mod">
          <ac:chgData name="prajwal hp" userId="0cb81f598e8284f4" providerId="LiveId" clId="{1882A70D-5DE2-412A-862C-89C9128C0AC0}" dt="2025-06-24T12:38:44.621" v="597" actId="20577"/>
          <ac:spMkLst>
            <pc:docMk/>
            <pc:sldMk cId="3188076682" sldId="266"/>
            <ac:spMk id="14" creationId="{FEE895D7-1FFE-F9D4-338D-0B0C5A0E6F18}"/>
          </ac:spMkLst>
        </pc:spChg>
        <pc:picChg chg="mod">
          <ac:chgData name="prajwal hp" userId="0cb81f598e8284f4" providerId="LiveId" clId="{1882A70D-5DE2-412A-862C-89C9128C0AC0}" dt="2025-06-24T12:36:05.696" v="546" actId="14100"/>
          <ac:picMkLst>
            <pc:docMk/>
            <pc:sldMk cId="3188076682" sldId="266"/>
            <ac:picMk id="9" creationId="{FAFB91E8-14CB-9BF0-48A0-39BCB4DFEA7C}"/>
          </ac:picMkLst>
        </pc:picChg>
        <pc:picChg chg="mod">
          <ac:chgData name="prajwal hp" userId="0cb81f598e8284f4" providerId="LiveId" clId="{1882A70D-5DE2-412A-862C-89C9128C0AC0}" dt="2025-06-24T12:35:37.827" v="540" actId="1076"/>
          <ac:picMkLst>
            <pc:docMk/>
            <pc:sldMk cId="3188076682" sldId="266"/>
            <ac:picMk id="13" creationId="{12952114-F647-0999-D814-8F2EC407A59E}"/>
          </ac:picMkLst>
        </pc:picChg>
      </pc:sldChg>
      <pc:sldChg chg="modSp add mod">
        <pc:chgData name="prajwal hp" userId="0cb81f598e8284f4" providerId="LiveId" clId="{1882A70D-5DE2-412A-862C-89C9128C0AC0}" dt="2025-06-24T12:48:49.815" v="616" actId="403"/>
        <pc:sldMkLst>
          <pc:docMk/>
          <pc:sldMk cId="146164004" sldId="267"/>
        </pc:sldMkLst>
        <pc:spChg chg="mod">
          <ac:chgData name="prajwal hp" userId="0cb81f598e8284f4" providerId="LiveId" clId="{1882A70D-5DE2-412A-862C-89C9128C0AC0}" dt="2025-06-24T12:38:59.454" v="600" actId="20577"/>
          <ac:spMkLst>
            <pc:docMk/>
            <pc:sldMk cId="146164004" sldId="267"/>
            <ac:spMk id="2" creationId="{BC3D050D-D2A8-DBDB-A45F-E8726C2310F8}"/>
          </ac:spMkLst>
        </pc:spChg>
        <pc:spChg chg="mod">
          <ac:chgData name="prajwal hp" userId="0cb81f598e8284f4" providerId="LiveId" clId="{1882A70D-5DE2-412A-862C-89C9128C0AC0}" dt="2025-06-24T12:48:49.815" v="616" actId="403"/>
          <ac:spMkLst>
            <pc:docMk/>
            <pc:sldMk cId="146164004" sldId="267"/>
            <ac:spMk id="14" creationId="{C94B353C-E55D-F0B4-1D2B-B47C99A6FB76}"/>
          </ac:spMkLst>
        </pc:spChg>
        <pc:picChg chg="mod">
          <ac:chgData name="prajwal hp" userId="0cb81f598e8284f4" providerId="LiveId" clId="{1882A70D-5DE2-412A-862C-89C9128C0AC0}" dt="2025-06-24T12:47:40.331" v="605" actId="14100"/>
          <ac:picMkLst>
            <pc:docMk/>
            <pc:sldMk cId="146164004" sldId="267"/>
            <ac:picMk id="9" creationId="{5B6E4FA4-7489-7357-B068-487F2A4056F8}"/>
          </ac:picMkLst>
        </pc:picChg>
        <pc:picChg chg="mod">
          <ac:chgData name="prajwal hp" userId="0cb81f598e8284f4" providerId="LiveId" clId="{1882A70D-5DE2-412A-862C-89C9128C0AC0}" dt="2025-06-24T12:47:20.767" v="601" actId="14826"/>
          <ac:picMkLst>
            <pc:docMk/>
            <pc:sldMk cId="146164004" sldId="267"/>
            <ac:picMk id="13" creationId="{4BE02B0E-076A-91CF-EE19-8E3F764F4DAB}"/>
          </ac:picMkLst>
        </pc:picChg>
      </pc:sldChg>
      <pc:sldChg chg="modSp add mod modNotesTx">
        <pc:chgData name="prajwal hp" userId="0cb81f598e8284f4" providerId="LiveId" clId="{1882A70D-5DE2-412A-862C-89C9128C0AC0}" dt="2025-06-24T14:16:20.806" v="961" actId="20577"/>
        <pc:sldMkLst>
          <pc:docMk/>
          <pc:sldMk cId="884895655" sldId="268"/>
        </pc:sldMkLst>
        <pc:spChg chg="mod">
          <ac:chgData name="prajwal hp" userId="0cb81f598e8284f4" providerId="LiveId" clId="{1882A70D-5DE2-412A-862C-89C9128C0AC0}" dt="2025-06-24T12:49:13.937" v="619" actId="20577"/>
          <ac:spMkLst>
            <pc:docMk/>
            <pc:sldMk cId="884895655" sldId="268"/>
            <ac:spMk id="2" creationId="{8B0214AF-BAEC-EFB4-2C68-BFBB406C6ECB}"/>
          </ac:spMkLst>
        </pc:spChg>
        <pc:spChg chg="mod">
          <ac:chgData name="prajwal hp" userId="0cb81f598e8284f4" providerId="LiveId" clId="{1882A70D-5DE2-412A-862C-89C9128C0AC0}" dt="2025-06-24T12:51:50.951" v="657" actId="20577"/>
          <ac:spMkLst>
            <pc:docMk/>
            <pc:sldMk cId="884895655" sldId="268"/>
            <ac:spMk id="14" creationId="{0D0B67E4-B4F0-639D-4464-C07593DE7537}"/>
          </ac:spMkLst>
        </pc:spChg>
        <pc:picChg chg="mod">
          <ac:chgData name="prajwal hp" userId="0cb81f598e8284f4" providerId="LiveId" clId="{1882A70D-5DE2-412A-862C-89C9128C0AC0}" dt="2025-06-24T12:52:46.760" v="664" actId="1076"/>
          <ac:picMkLst>
            <pc:docMk/>
            <pc:sldMk cId="884895655" sldId="268"/>
            <ac:picMk id="9" creationId="{3C5B1260-3248-EE84-36FB-5C4E1D636006}"/>
          </ac:picMkLst>
        </pc:picChg>
        <pc:picChg chg="mod">
          <ac:chgData name="prajwal hp" userId="0cb81f598e8284f4" providerId="LiveId" clId="{1882A70D-5DE2-412A-862C-89C9128C0AC0}" dt="2025-06-24T12:52:42.148" v="663" actId="14100"/>
          <ac:picMkLst>
            <pc:docMk/>
            <pc:sldMk cId="884895655" sldId="268"/>
            <ac:picMk id="13" creationId="{A8502B53-DFDF-0596-9B07-DB7773B5974F}"/>
          </ac:picMkLst>
        </pc:picChg>
      </pc:sldChg>
      <pc:sldChg chg="modSp add mod">
        <pc:chgData name="prajwal hp" userId="0cb81f598e8284f4" providerId="LiveId" clId="{1882A70D-5DE2-412A-862C-89C9128C0AC0}" dt="2025-06-24T12:55:02.197" v="727" actId="20577"/>
        <pc:sldMkLst>
          <pc:docMk/>
          <pc:sldMk cId="2387706722" sldId="269"/>
        </pc:sldMkLst>
        <pc:spChg chg="mod">
          <ac:chgData name="prajwal hp" userId="0cb81f598e8284f4" providerId="LiveId" clId="{1882A70D-5DE2-412A-862C-89C9128C0AC0}" dt="2025-06-24T12:52:10.551" v="660" actId="20577"/>
          <ac:spMkLst>
            <pc:docMk/>
            <pc:sldMk cId="2387706722" sldId="269"/>
            <ac:spMk id="2" creationId="{05A46372-82A2-480B-F937-E4A8515329E8}"/>
          </ac:spMkLst>
        </pc:spChg>
        <pc:spChg chg="mod">
          <ac:chgData name="prajwal hp" userId="0cb81f598e8284f4" providerId="LiveId" clId="{1882A70D-5DE2-412A-862C-89C9128C0AC0}" dt="2025-06-24T12:54:30.227" v="703" actId="27636"/>
          <ac:spMkLst>
            <pc:docMk/>
            <pc:sldMk cId="2387706722" sldId="269"/>
            <ac:spMk id="7" creationId="{CAD4F906-F45B-F4EA-6B07-E5097652C160}"/>
          </ac:spMkLst>
        </pc:spChg>
        <pc:spChg chg="mod">
          <ac:chgData name="prajwal hp" userId="0cb81f598e8284f4" providerId="LiveId" clId="{1882A70D-5DE2-412A-862C-89C9128C0AC0}" dt="2025-06-24T12:55:02.197" v="727" actId="20577"/>
          <ac:spMkLst>
            <pc:docMk/>
            <pc:sldMk cId="2387706722" sldId="269"/>
            <ac:spMk id="14" creationId="{84C8880C-A0B6-A296-67E3-C206974F93FA}"/>
          </ac:spMkLst>
        </pc:spChg>
        <pc:picChg chg="mod">
          <ac:chgData name="prajwal hp" userId="0cb81f598e8284f4" providerId="LiveId" clId="{1882A70D-5DE2-412A-862C-89C9128C0AC0}" dt="2025-06-24T12:53:28.867" v="666" actId="14826"/>
          <ac:picMkLst>
            <pc:docMk/>
            <pc:sldMk cId="2387706722" sldId="269"/>
            <ac:picMk id="9" creationId="{77ECAD3C-7FAE-7BB8-8E82-83699C391AA8}"/>
          </ac:picMkLst>
        </pc:picChg>
        <pc:picChg chg="mod">
          <ac:chgData name="prajwal hp" userId="0cb81f598e8284f4" providerId="LiveId" clId="{1882A70D-5DE2-412A-862C-89C9128C0AC0}" dt="2025-06-24T12:53:16.929" v="665" actId="14826"/>
          <ac:picMkLst>
            <pc:docMk/>
            <pc:sldMk cId="2387706722" sldId="269"/>
            <ac:picMk id="13" creationId="{B235286B-CB6C-A2F1-F729-5BABFB964D5F}"/>
          </ac:picMkLst>
        </pc:picChg>
      </pc:sldChg>
      <pc:sldChg chg="modSp add mod">
        <pc:chgData name="prajwal hp" userId="0cb81f598e8284f4" providerId="LiveId" clId="{1882A70D-5DE2-412A-862C-89C9128C0AC0}" dt="2025-06-24T13:58:19.407" v="780" actId="20577"/>
        <pc:sldMkLst>
          <pc:docMk/>
          <pc:sldMk cId="320098024" sldId="270"/>
        </pc:sldMkLst>
        <pc:spChg chg="mod">
          <ac:chgData name="prajwal hp" userId="0cb81f598e8284f4" providerId="LiveId" clId="{1882A70D-5DE2-412A-862C-89C9128C0AC0}" dt="2025-06-24T13:42:58.312" v="730" actId="20577"/>
          <ac:spMkLst>
            <pc:docMk/>
            <pc:sldMk cId="320098024" sldId="270"/>
            <ac:spMk id="2" creationId="{5D3CCCFB-8B40-0556-0DF2-F535E24E55BB}"/>
          </ac:spMkLst>
        </pc:spChg>
        <pc:spChg chg="mod">
          <ac:chgData name="prajwal hp" userId="0cb81f598e8284f4" providerId="LiveId" clId="{1882A70D-5DE2-412A-862C-89C9128C0AC0}" dt="2025-06-24T13:58:19.407" v="780" actId="20577"/>
          <ac:spMkLst>
            <pc:docMk/>
            <pc:sldMk cId="320098024" sldId="270"/>
            <ac:spMk id="14" creationId="{BFF274C6-8320-AA51-F9DC-DE58069FC337}"/>
          </ac:spMkLst>
        </pc:spChg>
        <pc:picChg chg="mod">
          <ac:chgData name="prajwal hp" userId="0cb81f598e8284f4" providerId="LiveId" clId="{1882A70D-5DE2-412A-862C-89C9128C0AC0}" dt="2025-06-24T13:43:43.843" v="736" actId="14100"/>
          <ac:picMkLst>
            <pc:docMk/>
            <pc:sldMk cId="320098024" sldId="270"/>
            <ac:picMk id="9" creationId="{59609C24-780B-4046-E299-BCF001140F44}"/>
          </ac:picMkLst>
        </pc:picChg>
        <pc:picChg chg="mod">
          <ac:chgData name="prajwal hp" userId="0cb81f598e8284f4" providerId="LiveId" clId="{1882A70D-5DE2-412A-862C-89C9128C0AC0}" dt="2025-06-24T13:43:15.966" v="732" actId="14100"/>
          <ac:picMkLst>
            <pc:docMk/>
            <pc:sldMk cId="320098024" sldId="270"/>
            <ac:picMk id="13" creationId="{8B3C1382-B878-5EFE-DD30-70AC94E08EF4}"/>
          </ac:picMkLst>
        </pc:picChg>
      </pc:sldChg>
      <pc:sldChg chg="modSp add mod">
        <pc:chgData name="prajwal hp" userId="0cb81f598e8284f4" providerId="LiveId" clId="{1882A70D-5DE2-412A-862C-89C9128C0AC0}" dt="2025-06-24T14:07:16.334" v="893" actId="20577"/>
        <pc:sldMkLst>
          <pc:docMk/>
          <pc:sldMk cId="1293896539" sldId="271"/>
        </pc:sldMkLst>
        <pc:spChg chg="mod">
          <ac:chgData name="prajwal hp" userId="0cb81f598e8284f4" providerId="LiveId" clId="{1882A70D-5DE2-412A-862C-89C9128C0AC0}" dt="2025-06-24T13:58:33.287" v="783" actId="20577"/>
          <ac:spMkLst>
            <pc:docMk/>
            <pc:sldMk cId="1293896539" sldId="271"/>
            <ac:spMk id="2" creationId="{37C16232-CA5B-C044-AE67-43D837CD5851}"/>
          </ac:spMkLst>
        </pc:spChg>
        <pc:spChg chg="mod">
          <ac:chgData name="prajwal hp" userId="0cb81f598e8284f4" providerId="LiveId" clId="{1882A70D-5DE2-412A-862C-89C9128C0AC0}" dt="2025-06-24T14:07:16.334" v="893" actId="20577"/>
          <ac:spMkLst>
            <pc:docMk/>
            <pc:sldMk cId="1293896539" sldId="271"/>
            <ac:spMk id="14" creationId="{2BAA5C8C-F9CC-938C-8103-252117E58CCD}"/>
          </ac:spMkLst>
        </pc:spChg>
        <pc:picChg chg="mod">
          <ac:chgData name="prajwal hp" userId="0cb81f598e8284f4" providerId="LiveId" clId="{1882A70D-5DE2-412A-862C-89C9128C0AC0}" dt="2025-06-24T13:58:55.181" v="786" actId="1076"/>
          <ac:picMkLst>
            <pc:docMk/>
            <pc:sldMk cId="1293896539" sldId="271"/>
            <ac:picMk id="9" creationId="{3E939FC5-0049-DA15-D0D5-A61C489E3D69}"/>
          </ac:picMkLst>
        </pc:picChg>
        <pc:picChg chg="mod">
          <ac:chgData name="prajwal hp" userId="0cb81f598e8284f4" providerId="LiveId" clId="{1882A70D-5DE2-412A-862C-89C9128C0AC0}" dt="2025-06-24T13:59:01.526" v="788" actId="14100"/>
          <ac:picMkLst>
            <pc:docMk/>
            <pc:sldMk cId="1293896539" sldId="271"/>
            <ac:picMk id="13" creationId="{2BDE5CC0-7813-541C-D758-95775859E496}"/>
          </ac:picMkLst>
        </pc:picChg>
      </pc:sldChg>
      <pc:sldChg chg="modSp add mod">
        <pc:chgData name="prajwal hp" userId="0cb81f598e8284f4" providerId="LiveId" clId="{1882A70D-5DE2-412A-862C-89C9128C0AC0}" dt="2025-06-24T14:02:01.031" v="806" actId="5793"/>
        <pc:sldMkLst>
          <pc:docMk/>
          <pc:sldMk cId="349394812" sldId="272"/>
        </pc:sldMkLst>
        <pc:spChg chg="mod">
          <ac:chgData name="prajwal hp" userId="0cb81f598e8284f4" providerId="LiveId" clId="{1882A70D-5DE2-412A-862C-89C9128C0AC0}" dt="2025-06-24T14:00:27.177" v="795" actId="20577"/>
          <ac:spMkLst>
            <pc:docMk/>
            <pc:sldMk cId="349394812" sldId="272"/>
            <ac:spMk id="2" creationId="{BCAE0FE7-7E76-7E6E-909F-AD3BED6D0BA0}"/>
          </ac:spMkLst>
        </pc:spChg>
        <pc:spChg chg="mod">
          <ac:chgData name="prajwal hp" userId="0cb81f598e8284f4" providerId="LiveId" clId="{1882A70D-5DE2-412A-862C-89C9128C0AC0}" dt="2025-06-24T14:02:01.031" v="806" actId="5793"/>
          <ac:spMkLst>
            <pc:docMk/>
            <pc:sldMk cId="349394812" sldId="272"/>
            <ac:spMk id="14" creationId="{7F900836-7337-5537-8E79-CC566D2ED505}"/>
          </ac:spMkLst>
        </pc:spChg>
        <pc:picChg chg="mod">
          <ac:chgData name="prajwal hp" userId="0cb81f598e8284f4" providerId="LiveId" clId="{1882A70D-5DE2-412A-862C-89C9128C0AC0}" dt="2025-06-24T14:00:52.383" v="800" actId="14100"/>
          <ac:picMkLst>
            <pc:docMk/>
            <pc:sldMk cId="349394812" sldId="272"/>
            <ac:picMk id="9" creationId="{4761A527-E50F-5961-5D2D-43FF69B7C9D8}"/>
          </ac:picMkLst>
        </pc:picChg>
        <pc:picChg chg="mod">
          <ac:chgData name="prajwal hp" userId="0cb81f598e8284f4" providerId="LiveId" clId="{1882A70D-5DE2-412A-862C-89C9128C0AC0}" dt="2025-06-24T14:00:59.331" v="802" actId="14100"/>
          <ac:picMkLst>
            <pc:docMk/>
            <pc:sldMk cId="349394812" sldId="272"/>
            <ac:picMk id="13" creationId="{16F3CD8F-1C7A-64FD-C566-EAA4120B0346}"/>
          </ac:picMkLst>
        </pc:picChg>
      </pc:sldChg>
      <pc:sldChg chg="modSp add mod">
        <pc:chgData name="prajwal hp" userId="0cb81f598e8284f4" providerId="LiveId" clId="{1882A70D-5DE2-412A-862C-89C9128C0AC0}" dt="2025-06-24T14:03:43.058" v="816"/>
        <pc:sldMkLst>
          <pc:docMk/>
          <pc:sldMk cId="1077214592" sldId="273"/>
        </pc:sldMkLst>
        <pc:spChg chg="mod">
          <ac:chgData name="prajwal hp" userId="0cb81f598e8284f4" providerId="LiveId" clId="{1882A70D-5DE2-412A-862C-89C9128C0AC0}" dt="2025-06-24T14:02:28.755" v="809" actId="20577"/>
          <ac:spMkLst>
            <pc:docMk/>
            <pc:sldMk cId="1077214592" sldId="273"/>
            <ac:spMk id="2" creationId="{8BA0BC3C-9FD4-8136-7E2F-544F8C5B3E99}"/>
          </ac:spMkLst>
        </pc:spChg>
        <pc:spChg chg="mod">
          <ac:chgData name="prajwal hp" userId="0cb81f598e8284f4" providerId="LiveId" clId="{1882A70D-5DE2-412A-862C-89C9128C0AC0}" dt="2025-06-24T14:03:43.058" v="816"/>
          <ac:spMkLst>
            <pc:docMk/>
            <pc:sldMk cId="1077214592" sldId="273"/>
            <ac:spMk id="14" creationId="{CCB2F5F1-AD2D-1CF5-03CE-18E815308C02}"/>
          </ac:spMkLst>
        </pc:spChg>
        <pc:picChg chg="mod">
          <ac:chgData name="prajwal hp" userId="0cb81f598e8284f4" providerId="LiveId" clId="{1882A70D-5DE2-412A-862C-89C9128C0AC0}" dt="2025-06-24T14:02:52.638" v="813" actId="14100"/>
          <ac:picMkLst>
            <pc:docMk/>
            <pc:sldMk cId="1077214592" sldId="273"/>
            <ac:picMk id="9" creationId="{018DFAD1-D2A1-115C-9C1C-ACE2F9BDBAE3}"/>
          </ac:picMkLst>
        </pc:picChg>
        <pc:picChg chg="mod">
          <ac:chgData name="prajwal hp" userId="0cb81f598e8284f4" providerId="LiveId" clId="{1882A70D-5DE2-412A-862C-89C9128C0AC0}" dt="2025-06-24T14:02:38.062" v="810" actId="14826"/>
          <ac:picMkLst>
            <pc:docMk/>
            <pc:sldMk cId="1077214592" sldId="273"/>
            <ac:picMk id="13" creationId="{436B7B5C-9C5B-A642-16BF-B54A9D3B7776}"/>
          </ac:picMkLst>
        </pc:picChg>
      </pc:sldChg>
      <pc:sldChg chg="modSp add mod">
        <pc:chgData name="prajwal hp" userId="0cb81f598e8284f4" providerId="LiveId" clId="{1882A70D-5DE2-412A-862C-89C9128C0AC0}" dt="2025-06-24T14:09:14.925" v="912" actId="20577"/>
        <pc:sldMkLst>
          <pc:docMk/>
          <pc:sldMk cId="93024" sldId="274"/>
        </pc:sldMkLst>
        <pc:spChg chg="mod">
          <ac:chgData name="prajwal hp" userId="0cb81f598e8284f4" providerId="LiveId" clId="{1882A70D-5DE2-412A-862C-89C9128C0AC0}" dt="2025-06-24T14:05:15.992" v="820" actId="20577"/>
          <ac:spMkLst>
            <pc:docMk/>
            <pc:sldMk cId="93024" sldId="274"/>
            <ac:spMk id="2" creationId="{73B8DFEF-77CC-F71C-27C1-A533DB2970D5}"/>
          </ac:spMkLst>
        </pc:spChg>
        <pc:spChg chg="mod">
          <ac:chgData name="prajwal hp" userId="0cb81f598e8284f4" providerId="LiveId" clId="{1882A70D-5DE2-412A-862C-89C9128C0AC0}" dt="2025-06-24T14:09:14.925" v="912" actId="20577"/>
          <ac:spMkLst>
            <pc:docMk/>
            <pc:sldMk cId="93024" sldId="274"/>
            <ac:spMk id="14" creationId="{4AFEC878-4C21-A94E-F1E4-4FB3C609DD09}"/>
          </ac:spMkLst>
        </pc:spChg>
        <pc:picChg chg="mod">
          <ac:chgData name="prajwal hp" userId="0cb81f598e8284f4" providerId="LiveId" clId="{1882A70D-5DE2-412A-862C-89C9128C0AC0}" dt="2025-06-24T14:05:41.022" v="824" actId="14100"/>
          <ac:picMkLst>
            <pc:docMk/>
            <pc:sldMk cId="93024" sldId="274"/>
            <ac:picMk id="9" creationId="{73DB658F-4546-0ED4-5EC3-7B27DF0CF97D}"/>
          </ac:picMkLst>
        </pc:picChg>
        <pc:picChg chg="mod">
          <ac:chgData name="prajwal hp" userId="0cb81f598e8284f4" providerId="LiveId" clId="{1882A70D-5DE2-412A-862C-89C9128C0AC0}" dt="2025-06-24T14:05:24.835" v="821" actId="14826"/>
          <ac:picMkLst>
            <pc:docMk/>
            <pc:sldMk cId="93024" sldId="274"/>
            <ac:picMk id="13" creationId="{B7F3AD44-3C9C-E99C-48C6-5B32615F1C96}"/>
          </ac:picMkLst>
        </pc:picChg>
      </pc:sldChg>
      <pc:sldChg chg="new del">
        <pc:chgData name="prajwal hp" userId="0cb81f598e8284f4" providerId="LiveId" clId="{1882A70D-5DE2-412A-862C-89C9128C0AC0}" dt="2025-06-24T14:15:39.131" v="960" actId="2696"/>
        <pc:sldMkLst>
          <pc:docMk/>
          <pc:sldMk cId="177276349" sldId="275"/>
        </pc:sldMkLst>
      </pc:sldChg>
      <pc:sldChg chg="modSp new mod">
        <pc:chgData name="prajwal hp" userId="0cb81f598e8284f4" providerId="LiveId" clId="{1882A70D-5DE2-412A-862C-89C9128C0AC0}" dt="2025-06-25T06:48:12.422" v="965" actId="207"/>
        <pc:sldMkLst>
          <pc:docMk/>
          <pc:sldMk cId="3549834829" sldId="276"/>
        </pc:sldMkLst>
        <pc:spChg chg="mod">
          <ac:chgData name="prajwal hp" userId="0cb81f598e8284f4" providerId="LiveId" clId="{1882A70D-5DE2-412A-862C-89C9128C0AC0}" dt="2025-06-25T06:48:12.422" v="965" actId="207"/>
          <ac:spMkLst>
            <pc:docMk/>
            <pc:sldMk cId="3549834829" sldId="276"/>
            <ac:spMk id="2" creationId="{9C9C5189-866A-F95B-7310-93F96F0AF5C3}"/>
          </ac:spMkLst>
        </pc:spChg>
      </pc:sldChg>
      <pc:sldChg chg="addSp modSp new mod">
        <pc:chgData name="prajwal hp" userId="0cb81f598e8284f4" providerId="LiveId" clId="{1882A70D-5DE2-412A-862C-89C9128C0AC0}" dt="2025-06-25T06:54:01.509" v="1408" actId="20577"/>
        <pc:sldMkLst>
          <pc:docMk/>
          <pc:sldMk cId="169103095" sldId="277"/>
        </pc:sldMkLst>
        <pc:spChg chg="add mod">
          <ac:chgData name="prajwal hp" userId="0cb81f598e8284f4" providerId="LiveId" clId="{1882A70D-5DE2-412A-862C-89C9128C0AC0}" dt="2025-06-25T06:54:01.509" v="1408" actId="20577"/>
          <ac:spMkLst>
            <pc:docMk/>
            <pc:sldMk cId="169103095" sldId="277"/>
            <ac:spMk id="3" creationId="{32D5ACEF-229B-1E16-56C3-87D63F7FFFD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8CEC3D-96F7-401F-9673-3EE7F75C9C5B}" type="datetimeFigureOut">
              <a:rPr lang="en-US"/>
              <a:t>6/24/2025</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8ED8CD-4E4C-49AC-BDC6-2963BA49E54F}" type="slidenum">
              <a:rPr/>
              <a:t>‹#›</a:t>
            </a:fld>
            <a:endParaRPr dirty="0"/>
          </a:p>
        </p:txBody>
      </p:sp>
    </p:spTree>
    <p:extLst>
      <p:ext uri="{BB962C8B-B14F-4D97-AF65-F5344CB8AC3E}">
        <p14:creationId xmlns:p14="http://schemas.microsoft.com/office/powerpoint/2010/main" val="343417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32BCF4-D26D-4DAF-9F57-FE1E61FE7935}" type="datetimeFigureOut">
              <a:rPr lang="en-US"/>
              <a:t>6/24/2025</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B91549-43BF-425A-AF25-75262019208C}" type="slidenum">
              <a:rPr/>
              <a:t>‹#›</a:t>
            </a:fld>
            <a:endParaRPr dirty="0"/>
          </a:p>
        </p:txBody>
      </p:sp>
    </p:spTree>
    <p:extLst>
      <p:ext uri="{BB962C8B-B14F-4D97-AF65-F5344CB8AC3E}">
        <p14:creationId xmlns:p14="http://schemas.microsoft.com/office/powerpoint/2010/main" val="423928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B91549-43BF-425A-AF25-75262019208C}" type="slidenum">
              <a:rPr lang="en-US" smtClean="0"/>
              <a:t>1</a:t>
            </a:fld>
            <a:endParaRPr lang="en-US" dirty="0"/>
          </a:p>
        </p:txBody>
      </p:sp>
    </p:spTree>
    <p:extLst>
      <p:ext uri="{BB962C8B-B14F-4D97-AF65-F5344CB8AC3E}">
        <p14:creationId xmlns:p14="http://schemas.microsoft.com/office/powerpoint/2010/main" val="353178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F1B12-3322-F160-AC7D-60BC9621A0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C2F2A6-1981-5B8B-7A33-78254B7BA4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A5950A-892E-03B5-CC97-184AEB26403D}"/>
              </a:ext>
            </a:extLst>
          </p:cNvPr>
          <p:cNvSpPr>
            <a:spLocks noGrp="1"/>
          </p:cNvSpPr>
          <p:nvPr>
            <p:ph type="body" idx="1"/>
          </p:nvPr>
        </p:nvSpPr>
        <p:spPr/>
        <p:txBody>
          <a:bodyPr/>
          <a:lstStyle/>
          <a:p>
            <a:r>
              <a:rPr lang="en-US" dirty="0"/>
              <a:t>TASK 1</a:t>
            </a:r>
          </a:p>
        </p:txBody>
      </p:sp>
      <p:sp>
        <p:nvSpPr>
          <p:cNvPr id="4" name="Slide Number Placeholder 3">
            <a:extLst>
              <a:ext uri="{FF2B5EF4-FFF2-40B4-BE49-F238E27FC236}">
                <a16:creationId xmlns:a16="http://schemas.microsoft.com/office/drawing/2014/main" id="{2D9D8B94-24DE-01D8-0510-ED926DA89806}"/>
              </a:ext>
            </a:extLst>
          </p:cNvPr>
          <p:cNvSpPr>
            <a:spLocks noGrp="1"/>
          </p:cNvSpPr>
          <p:nvPr>
            <p:ph type="sldNum" sz="quarter" idx="5"/>
          </p:nvPr>
        </p:nvSpPr>
        <p:spPr/>
        <p:txBody>
          <a:bodyPr/>
          <a:lstStyle/>
          <a:p>
            <a:fld id="{5FB91549-43BF-425A-AF25-75262019208C}" type="slidenum">
              <a:rPr lang="en-US" smtClean="0"/>
              <a:t>10</a:t>
            </a:fld>
            <a:endParaRPr lang="en-US" dirty="0"/>
          </a:p>
        </p:txBody>
      </p:sp>
    </p:spTree>
    <p:extLst>
      <p:ext uri="{BB962C8B-B14F-4D97-AF65-F5344CB8AC3E}">
        <p14:creationId xmlns:p14="http://schemas.microsoft.com/office/powerpoint/2010/main" val="3138500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5F443C-0016-3511-D4C0-F4EA675DC7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85EFD9-D1F8-3A25-67C3-C5DAE68890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33269D-0FC5-4ED2-F186-FFACB77DBDA9}"/>
              </a:ext>
            </a:extLst>
          </p:cNvPr>
          <p:cNvSpPr>
            <a:spLocks noGrp="1"/>
          </p:cNvSpPr>
          <p:nvPr>
            <p:ph type="body" idx="1"/>
          </p:nvPr>
        </p:nvSpPr>
        <p:spPr/>
        <p:txBody>
          <a:bodyPr/>
          <a:lstStyle/>
          <a:p>
            <a:r>
              <a:rPr lang="en-US" dirty="0"/>
              <a:t>TASK 1</a:t>
            </a:r>
          </a:p>
        </p:txBody>
      </p:sp>
      <p:sp>
        <p:nvSpPr>
          <p:cNvPr id="4" name="Slide Number Placeholder 3">
            <a:extLst>
              <a:ext uri="{FF2B5EF4-FFF2-40B4-BE49-F238E27FC236}">
                <a16:creationId xmlns:a16="http://schemas.microsoft.com/office/drawing/2014/main" id="{458EDC82-683C-E803-A598-E6081AD712BC}"/>
              </a:ext>
            </a:extLst>
          </p:cNvPr>
          <p:cNvSpPr>
            <a:spLocks noGrp="1"/>
          </p:cNvSpPr>
          <p:nvPr>
            <p:ph type="sldNum" sz="quarter" idx="5"/>
          </p:nvPr>
        </p:nvSpPr>
        <p:spPr/>
        <p:txBody>
          <a:bodyPr/>
          <a:lstStyle/>
          <a:p>
            <a:fld id="{5FB91549-43BF-425A-AF25-75262019208C}" type="slidenum">
              <a:rPr lang="en-US" smtClean="0"/>
              <a:t>11</a:t>
            </a:fld>
            <a:endParaRPr lang="en-US" dirty="0"/>
          </a:p>
        </p:txBody>
      </p:sp>
    </p:spTree>
    <p:extLst>
      <p:ext uri="{BB962C8B-B14F-4D97-AF65-F5344CB8AC3E}">
        <p14:creationId xmlns:p14="http://schemas.microsoft.com/office/powerpoint/2010/main" val="4191409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AA32FB-CBC3-4F41-C2F5-AD0CA25983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D1D52C-DC8C-073D-3B8F-15088AEBBE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86902C-A7AF-52F2-AF01-A168425A861B}"/>
              </a:ext>
            </a:extLst>
          </p:cNvPr>
          <p:cNvSpPr>
            <a:spLocks noGrp="1"/>
          </p:cNvSpPr>
          <p:nvPr>
            <p:ph type="body" idx="1"/>
          </p:nvPr>
        </p:nvSpPr>
        <p:spPr/>
        <p:txBody>
          <a:bodyPr/>
          <a:lstStyle/>
          <a:p>
            <a:r>
              <a:rPr lang="en-US" dirty="0"/>
              <a:t>TASK 1</a:t>
            </a:r>
          </a:p>
        </p:txBody>
      </p:sp>
      <p:sp>
        <p:nvSpPr>
          <p:cNvPr id="4" name="Slide Number Placeholder 3">
            <a:extLst>
              <a:ext uri="{FF2B5EF4-FFF2-40B4-BE49-F238E27FC236}">
                <a16:creationId xmlns:a16="http://schemas.microsoft.com/office/drawing/2014/main" id="{5F43D7C6-56A3-4D74-758D-C25C3A3CEEFC}"/>
              </a:ext>
            </a:extLst>
          </p:cNvPr>
          <p:cNvSpPr>
            <a:spLocks noGrp="1"/>
          </p:cNvSpPr>
          <p:nvPr>
            <p:ph type="sldNum" sz="quarter" idx="5"/>
          </p:nvPr>
        </p:nvSpPr>
        <p:spPr/>
        <p:txBody>
          <a:bodyPr/>
          <a:lstStyle/>
          <a:p>
            <a:fld id="{5FB91549-43BF-425A-AF25-75262019208C}" type="slidenum">
              <a:rPr lang="en-US" smtClean="0"/>
              <a:t>12</a:t>
            </a:fld>
            <a:endParaRPr lang="en-US" dirty="0"/>
          </a:p>
        </p:txBody>
      </p:sp>
    </p:spTree>
    <p:extLst>
      <p:ext uri="{BB962C8B-B14F-4D97-AF65-F5344CB8AC3E}">
        <p14:creationId xmlns:p14="http://schemas.microsoft.com/office/powerpoint/2010/main" val="3377415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B91549-43BF-425A-AF25-75262019208C}" type="slidenum">
              <a:rPr lang="en-US" smtClean="0"/>
              <a:t>2</a:t>
            </a:fld>
            <a:endParaRPr lang="en-US" dirty="0"/>
          </a:p>
        </p:txBody>
      </p:sp>
    </p:spTree>
    <p:extLst>
      <p:ext uri="{BB962C8B-B14F-4D97-AF65-F5344CB8AC3E}">
        <p14:creationId xmlns:p14="http://schemas.microsoft.com/office/powerpoint/2010/main" val="1131171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TASK 1</a:t>
            </a:r>
          </a:p>
        </p:txBody>
      </p:sp>
      <p:sp>
        <p:nvSpPr>
          <p:cNvPr id="4" name="Slide Number Placeholder 3"/>
          <p:cNvSpPr>
            <a:spLocks noGrp="1"/>
          </p:cNvSpPr>
          <p:nvPr>
            <p:ph type="sldNum" sz="quarter" idx="5"/>
          </p:nvPr>
        </p:nvSpPr>
        <p:spPr/>
        <p:txBody>
          <a:bodyPr/>
          <a:lstStyle/>
          <a:p>
            <a:fld id="{5FB91549-43BF-425A-AF25-75262019208C}" type="slidenum">
              <a:rPr lang="en-US" smtClean="0"/>
              <a:t>3</a:t>
            </a:fld>
            <a:endParaRPr lang="en-US" dirty="0"/>
          </a:p>
        </p:txBody>
      </p:sp>
    </p:spTree>
    <p:extLst>
      <p:ext uri="{BB962C8B-B14F-4D97-AF65-F5344CB8AC3E}">
        <p14:creationId xmlns:p14="http://schemas.microsoft.com/office/powerpoint/2010/main" val="3845513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F879F2-BE1B-F76D-65A8-0438EAFB99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C06B19-3BC5-DC03-218A-545DF28376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6F029C-37CC-4D83-D3AF-9242B1026C34}"/>
              </a:ext>
            </a:extLst>
          </p:cNvPr>
          <p:cNvSpPr>
            <a:spLocks noGrp="1"/>
          </p:cNvSpPr>
          <p:nvPr>
            <p:ph type="body" idx="1"/>
          </p:nvPr>
        </p:nvSpPr>
        <p:spPr/>
        <p:txBody>
          <a:bodyPr/>
          <a:lstStyle/>
          <a:p>
            <a:r>
              <a:rPr lang="en-US" dirty="0"/>
              <a:t>TASK 1</a:t>
            </a:r>
          </a:p>
        </p:txBody>
      </p:sp>
      <p:sp>
        <p:nvSpPr>
          <p:cNvPr id="4" name="Slide Number Placeholder 3">
            <a:extLst>
              <a:ext uri="{FF2B5EF4-FFF2-40B4-BE49-F238E27FC236}">
                <a16:creationId xmlns:a16="http://schemas.microsoft.com/office/drawing/2014/main" id="{1734F873-62B4-10CD-EEC7-E13AA838D545}"/>
              </a:ext>
            </a:extLst>
          </p:cNvPr>
          <p:cNvSpPr>
            <a:spLocks noGrp="1"/>
          </p:cNvSpPr>
          <p:nvPr>
            <p:ph type="sldNum" sz="quarter" idx="5"/>
          </p:nvPr>
        </p:nvSpPr>
        <p:spPr/>
        <p:txBody>
          <a:bodyPr/>
          <a:lstStyle/>
          <a:p>
            <a:fld id="{5FB91549-43BF-425A-AF25-75262019208C}" type="slidenum">
              <a:rPr lang="en-US" smtClean="0"/>
              <a:t>4</a:t>
            </a:fld>
            <a:endParaRPr lang="en-US" dirty="0"/>
          </a:p>
        </p:txBody>
      </p:sp>
    </p:spTree>
    <p:extLst>
      <p:ext uri="{BB962C8B-B14F-4D97-AF65-F5344CB8AC3E}">
        <p14:creationId xmlns:p14="http://schemas.microsoft.com/office/powerpoint/2010/main" val="3505842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1E276B-15F5-D01A-CDA2-ECC738828D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C57E89-CF6B-7A9E-413C-5F685ECBA7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6759E4-A4C7-3B31-10AF-C860ACBBA49B}"/>
              </a:ext>
            </a:extLst>
          </p:cNvPr>
          <p:cNvSpPr>
            <a:spLocks noGrp="1"/>
          </p:cNvSpPr>
          <p:nvPr>
            <p:ph type="body" idx="1"/>
          </p:nvPr>
        </p:nvSpPr>
        <p:spPr/>
        <p:txBody>
          <a:bodyPr/>
          <a:lstStyle/>
          <a:p>
            <a:r>
              <a:rPr lang="en-US" dirty="0"/>
              <a:t>TASK 1</a:t>
            </a:r>
          </a:p>
        </p:txBody>
      </p:sp>
      <p:sp>
        <p:nvSpPr>
          <p:cNvPr id="4" name="Slide Number Placeholder 3">
            <a:extLst>
              <a:ext uri="{FF2B5EF4-FFF2-40B4-BE49-F238E27FC236}">
                <a16:creationId xmlns:a16="http://schemas.microsoft.com/office/drawing/2014/main" id="{350C5153-573C-BEFF-6D6F-120944B58C5A}"/>
              </a:ext>
            </a:extLst>
          </p:cNvPr>
          <p:cNvSpPr>
            <a:spLocks noGrp="1"/>
          </p:cNvSpPr>
          <p:nvPr>
            <p:ph type="sldNum" sz="quarter" idx="5"/>
          </p:nvPr>
        </p:nvSpPr>
        <p:spPr/>
        <p:txBody>
          <a:bodyPr/>
          <a:lstStyle/>
          <a:p>
            <a:fld id="{5FB91549-43BF-425A-AF25-75262019208C}" type="slidenum">
              <a:rPr lang="en-US" smtClean="0"/>
              <a:t>5</a:t>
            </a:fld>
            <a:endParaRPr lang="en-US" dirty="0"/>
          </a:p>
        </p:txBody>
      </p:sp>
    </p:spTree>
    <p:extLst>
      <p:ext uri="{BB962C8B-B14F-4D97-AF65-F5344CB8AC3E}">
        <p14:creationId xmlns:p14="http://schemas.microsoft.com/office/powerpoint/2010/main" val="1482652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A0BFD6-BE3F-C9BE-1219-C9153653FA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F73425-9238-9DC3-4347-717C99E001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30CD05-E4F0-4CE4-0F7E-E38669BE60BF}"/>
              </a:ext>
            </a:extLst>
          </p:cNvPr>
          <p:cNvSpPr>
            <a:spLocks noGrp="1"/>
          </p:cNvSpPr>
          <p:nvPr>
            <p:ph type="body" idx="1"/>
          </p:nvPr>
        </p:nvSpPr>
        <p:spPr/>
        <p:txBody>
          <a:bodyPr/>
          <a:lstStyle/>
          <a:p>
            <a:r>
              <a:rPr lang="en-US" dirty="0"/>
              <a:t>TASK </a:t>
            </a:r>
          </a:p>
        </p:txBody>
      </p:sp>
      <p:sp>
        <p:nvSpPr>
          <p:cNvPr id="4" name="Slide Number Placeholder 3">
            <a:extLst>
              <a:ext uri="{FF2B5EF4-FFF2-40B4-BE49-F238E27FC236}">
                <a16:creationId xmlns:a16="http://schemas.microsoft.com/office/drawing/2014/main" id="{67C482E6-27B1-62A4-B23D-BF3DC018A318}"/>
              </a:ext>
            </a:extLst>
          </p:cNvPr>
          <p:cNvSpPr>
            <a:spLocks noGrp="1"/>
          </p:cNvSpPr>
          <p:nvPr>
            <p:ph type="sldNum" sz="quarter" idx="5"/>
          </p:nvPr>
        </p:nvSpPr>
        <p:spPr/>
        <p:txBody>
          <a:bodyPr/>
          <a:lstStyle/>
          <a:p>
            <a:fld id="{5FB91549-43BF-425A-AF25-75262019208C}" type="slidenum">
              <a:rPr lang="en-US" smtClean="0"/>
              <a:t>6</a:t>
            </a:fld>
            <a:endParaRPr lang="en-US" dirty="0"/>
          </a:p>
        </p:txBody>
      </p:sp>
    </p:spTree>
    <p:extLst>
      <p:ext uri="{BB962C8B-B14F-4D97-AF65-F5344CB8AC3E}">
        <p14:creationId xmlns:p14="http://schemas.microsoft.com/office/powerpoint/2010/main" val="1560560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8B5FE-B374-99BA-DC2D-6F5E32461B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8272F3-71DD-AE99-078F-ABF494EF1B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458A33-67D7-0F02-7B6C-C261FA2E8DDC}"/>
              </a:ext>
            </a:extLst>
          </p:cNvPr>
          <p:cNvSpPr>
            <a:spLocks noGrp="1"/>
          </p:cNvSpPr>
          <p:nvPr>
            <p:ph type="body" idx="1"/>
          </p:nvPr>
        </p:nvSpPr>
        <p:spPr/>
        <p:txBody>
          <a:bodyPr/>
          <a:lstStyle/>
          <a:p>
            <a:r>
              <a:rPr lang="en-US" dirty="0"/>
              <a:t>TASK 1</a:t>
            </a:r>
          </a:p>
        </p:txBody>
      </p:sp>
      <p:sp>
        <p:nvSpPr>
          <p:cNvPr id="4" name="Slide Number Placeholder 3">
            <a:extLst>
              <a:ext uri="{FF2B5EF4-FFF2-40B4-BE49-F238E27FC236}">
                <a16:creationId xmlns:a16="http://schemas.microsoft.com/office/drawing/2014/main" id="{B87BD43C-8BA7-6400-CB10-174EEE02154B}"/>
              </a:ext>
            </a:extLst>
          </p:cNvPr>
          <p:cNvSpPr>
            <a:spLocks noGrp="1"/>
          </p:cNvSpPr>
          <p:nvPr>
            <p:ph type="sldNum" sz="quarter" idx="5"/>
          </p:nvPr>
        </p:nvSpPr>
        <p:spPr/>
        <p:txBody>
          <a:bodyPr/>
          <a:lstStyle/>
          <a:p>
            <a:fld id="{5FB91549-43BF-425A-AF25-75262019208C}" type="slidenum">
              <a:rPr lang="en-US" smtClean="0"/>
              <a:t>7</a:t>
            </a:fld>
            <a:endParaRPr lang="en-US" dirty="0"/>
          </a:p>
        </p:txBody>
      </p:sp>
    </p:spTree>
    <p:extLst>
      <p:ext uri="{BB962C8B-B14F-4D97-AF65-F5344CB8AC3E}">
        <p14:creationId xmlns:p14="http://schemas.microsoft.com/office/powerpoint/2010/main" val="619726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63420-B297-46B6-F95C-7DA0DF8043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A4BBD3-601C-82E3-F220-7104B40A74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9EC269-9DC2-95A6-E010-C62214433519}"/>
              </a:ext>
            </a:extLst>
          </p:cNvPr>
          <p:cNvSpPr>
            <a:spLocks noGrp="1"/>
          </p:cNvSpPr>
          <p:nvPr>
            <p:ph type="body" idx="1"/>
          </p:nvPr>
        </p:nvSpPr>
        <p:spPr/>
        <p:txBody>
          <a:bodyPr/>
          <a:lstStyle/>
          <a:p>
            <a:r>
              <a:rPr lang="en-US" dirty="0"/>
              <a:t>TASK 1</a:t>
            </a:r>
          </a:p>
        </p:txBody>
      </p:sp>
      <p:sp>
        <p:nvSpPr>
          <p:cNvPr id="4" name="Slide Number Placeholder 3">
            <a:extLst>
              <a:ext uri="{FF2B5EF4-FFF2-40B4-BE49-F238E27FC236}">
                <a16:creationId xmlns:a16="http://schemas.microsoft.com/office/drawing/2014/main" id="{4523DB30-6785-8ADD-C2C3-3B6E17B3B481}"/>
              </a:ext>
            </a:extLst>
          </p:cNvPr>
          <p:cNvSpPr>
            <a:spLocks noGrp="1"/>
          </p:cNvSpPr>
          <p:nvPr>
            <p:ph type="sldNum" sz="quarter" idx="5"/>
          </p:nvPr>
        </p:nvSpPr>
        <p:spPr/>
        <p:txBody>
          <a:bodyPr/>
          <a:lstStyle/>
          <a:p>
            <a:fld id="{5FB91549-43BF-425A-AF25-75262019208C}" type="slidenum">
              <a:rPr lang="en-US" smtClean="0"/>
              <a:t>8</a:t>
            </a:fld>
            <a:endParaRPr lang="en-US" dirty="0"/>
          </a:p>
        </p:txBody>
      </p:sp>
    </p:spTree>
    <p:extLst>
      <p:ext uri="{BB962C8B-B14F-4D97-AF65-F5344CB8AC3E}">
        <p14:creationId xmlns:p14="http://schemas.microsoft.com/office/powerpoint/2010/main" val="4005560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758C6F-C9CA-51B5-CCEE-185B7A9E1B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E4E6F9-D4D1-8112-5DD5-FF4169827A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1E0545-1024-9087-E365-BC548DE68E07}"/>
              </a:ext>
            </a:extLst>
          </p:cNvPr>
          <p:cNvSpPr>
            <a:spLocks noGrp="1"/>
          </p:cNvSpPr>
          <p:nvPr>
            <p:ph type="body" idx="1"/>
          </p:nvPr>
        </p:nvSpPr>
        <p:spPr/>
        <p:txBody>
          <a:bodyPr/>
          <a:lstStyle/>
          <a:p>
            <a:r>
              <a:rPr lang="en-US" dirty="0"/>
              <a:t>TASK 1</a:t>
            </a:r>
          </a:p>
        </p:txBody>
      </p:sp>
      <p:sp>
        <p:nvSpPr>
          <p:cNvPr id="4" name="Slide Number Placeholder 3">
            <a:extLst>
              <a:ext uri="{FF2B5EF4-FFF2-40B4-BE49-F238E27FC236}">
                <a16:creationId xmlns:a16="http://schemas.microsoft.com/office/drawing/2014/main" id="{320F640D-E319-C58B-82B2-8DC5E753DCBC}"/>
              </a:ext>
            </a:extLst>
          </p:cNvPr>
          <p:cNvSpPr>
            <a:spLocks noGrp="1"/>
          </p:cNvSpPr>
          <p:nvPr>
            <p:ph type="sldNum" sz="quarter" idx="5"/>
          </p:nvPr>
        </p:nvSpPr>
        <p:spPr/>
        <p:txBody>
          <a:bodyPr/>
          <a:lstStyle/>
          <a:p>
            <a:fld id="{5FB91549-43BF-425A-AF25-75262019208C}" type="slidenum">
              <a:rPr lang="en-US" smtClean="0"/>
              <a:t>9</a:t>
            </a:fld>
            <a:endParaRPr lang="en-US" dirty="0"/>
          </a:p>
        </p:txBody>
      </p:sp>
    </p:spTree>
    <p:extLst>
      <p:ext uri="{BB962C8B-B14F-4D97-AF65-F5344CB8AC3E}">
        <p14:creationId xmlns:p14="http://schemas.microsoft.com/office/powerpoint/2010/main" val="10870167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
          <p:cNvGrpSpPr/>
          <p:nvPr/>
        </p:nvGrpSpPr>
        <p:grpSpPr>
          <a:xfrm>
            <a:off x="31542" y="-1"/>
            <a:ext cx="12190413" cy="6858001"/>
            <a:chOff x="-1588" y="0"/>
            <a:chExt cx="12190413" cy="6858001"/>
          </a:xfrm>
        </p:grpSpPr>
        <p:sp>
          <p:nvSpPr>
            <p:cNvPr id="11" name="Rectangle 10"/>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873625" y="0"/>
              <a:ext cx="7315200" cy="6858001"/>
            </a:xfrm>
            <a:prstGeom prst="rect">
              <a:avLst/>
            </a:prstGeom>
          </p:spPr>
        </p:pic>
      </p:grpSp>
      <p:sp>
        <p:nvSpPr>
          <p:cNvPr id="2" name="Title 1"/>
          <p:cNvSpPr>
            <a:spLocks noGrp="1"/>
          </p:cNvSpPr>
          <p:nvPr>
            <p:ph type="ctrTitle"/>
          </p:nvPr>
        </p:nvSpPr>
        <p:spPr>
          <a:xfrm>
            <a:off x="608013" y="609600"/>
            <a:ext cx="3962400" cy="4724399"/>
          </a:xfrm>
        </p:spPr>
        <p:txBody>
          <a:bodyPr>
            <a:normAutofit/>
          </a:bodyPr>
          <a:lstStyle>
            <a:lvl1pPr>
              <a:defRPr sz="4800"/>
            </a:lvl1pPr>
          </a:lstStyle>
          <a:p>
            <a:r>
              <a:rPr lang="en-US"/>
              <a:t>Click to edit Master title style</a:t>
            </a:r>
            <a:endParaRPr dirty="0"/>
          </a:p>
        </p:txBody>
      </p:sp>
      <p:sp>
        <p:nvSpPr>
          <p:cNvPr id="3" name="Subtitle 2"/>
          <p:cNvSpPr>
            <a:spLocks noGrp="1"/>
          </p:cNvSpPr>
          <p:nvPr>
            <p:ph type="subTitle" idx="1"/>
          </p:nvPr>
        </p:nvSpPr>
        <p:spPr>
          <a:xfrm>
            <a:off x="608013" y="5410200"/>
            <a:ext cx="3962400" cy="7620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8" name="Date Placeholder 7"/>
          <p:cNvSpPr>
            <a:spLocks noGrp="1"/>
          </p:cNvSpPr>
          <p:nvPr>
            <p:ph type="dt" sz="half" idx="10"/>
          </p:nvPr>
        </p:nvSpPr>
        <p:spPr/>
        <p:txBody>
          <a:bodyPr/>
          <a:lstStyle>
            <a:lvl1pPr>
              <a:defRPr>
                <a:solidFill>
                  <a:schemeClr val="tx1"/>
                </a:solidFill>
              </a:defRPr>
            </a:lvl1pPr>
          </a:lstStyle>
          <a:p>
            <a:fld id="{DAD2365B-5397-4552-89D2-3C31D6B894C4}" type="datetime1">
              <a:rPr lang="en-US" smtClean="0"/>
              <a:t>6/24/2025</a:t>
            </a:fld>
            <a:endParaRPr lang="en-US" dirty="0"/>
          </a:p>
        </p:txBody>
      </p:sp>
      <p:sp>
        <p:nvSpPr>
          <p:cNvPr id="9" name="Footer Placeholder 8"/>
          <p:cNvSpPr>
            <a:spLocks noGrp="1"/>
          </p:cNvSpPr>
          <p:nvPr>
            <p:ph type="ftr" sz="quarter" idx="11"/>
          </p:nvPr>
        </p:nvSpPr>
        <p:spPr bwMode="ltGray"/>
        <p:txBody>
          <a:bodyPr/>
          <a:lstStyle>
            <a:lvl1pPr>
              <a:defRPr>
                <a:solidFill>
                  <a:schemeClr val="bg1"/>
                </a:solidFill>
              </a:defRPr>
            </a:lvl1pPr>
          </a:lstStyle>
          <a:p>
            <a:r>
              <a:rPr lang="en-US" dirty="0"/>
              <a:t>Add a footer</a:t>
            </a:r>
          </a:p>
        </p:txBody>
      </p:sp>
      <p:sp>
        <p:nvSpPr>
          <p:cNvPr id="10" name="Slide Number Placeholder 9"/>
          <p:cNvSpPr>
            <a:spLocks noGrp="1"/>
          </p:cNvSpPr>
          <p:nvPr>
            <p:ph type="sldNum" sz="quarter" idx="12"/>
          </p:nvPr>
        </p:nvSpPr>
        <p:spPr bwMode="ltGray"/>
        <p:txBody>
          <a:bodyPr/>
          <a:lstStyle>
            <a:lvl1pPr>
              <a:defRPr>
                <a:solidFill>
                  <a:schemeClr val="bg1"/>
                </a:solidFill>
              </a:defRPr>
            </a:lvl1p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178942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hasCustomPrompt="1"/>
          </p:nvPr>
        </p:nvSpPr>
        <p:spPr/>
        <p:txBody>
          <a:bodyPr vert="eaVert"/>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718D474-84CF-40A5-B032-DFFDE135438A}" type="datetime1">
              <a:rPr lang="en-US" smtClean="0"/>
              <a:t>6/24/2025</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289343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2" y="685800"/>
            <a:ext cx="1295401" cy="5486400"/>
          </a:xfrm>
        </p:spPr>
        <p:txBody>
          <a:bodyPr vert="eaVert"/>
          <a:lstStyle/>
          <a:p>
            <a:r>
              <a:rPr lang="en-US"/>
              <a:t>Click to edit Master title style</a:t>
            </a:r>
            <a:endParaRPr/>
          </a:p>
        </p:txBody>
      </p:sp>
      <p:sp>
        <p:nvSpPr>
          <p:cNvPr id="3" name="Vertical Text Placeholder 2"/>
          <p:cNvSpPr>
            <a:spLocks noGrp="1"/>
          </p:cNvSpPr>
          <p:nvPr>
            <p:ph type="body" orient="vert" idx="1" hasCustomPrompt="1"/>
          </p:nvPr>
        </p:nvSpPr>
        <p:spPr>
          <a:xfrm>
            <a:off x="608012" y="685800"/>
            <a:ext cx="9474253" cy="5486400"/>
          </a:xfrm>
        </p:spPr>
        <p:txBody>
          <a:bodyPr vert="eaVert"/>
          <a:lstStyle>
            <a:lvl1pPr>
              <a:defRPr/>
            </a:lvl1pPr>
            <a:lvl2pPr>
              <a:defRPr/>
            </a:lvl2pPr>
            <a:lvl3pPr>
              <a:defRPr/>
            </a:lvl3pPr>
            <a:lvl4pPr>
              <a:defRPr/>
            </a:lvl4pPr>
            <a:lvl5pPr>
              <a:defRPr/>
            </a:lvl5pPr>
            <a:lvl6pPr>
              <a:defRPr/>
            </a:lvl6pPr>
            <a:lvl7pPr>
              <a:defRPr/>
            </a:lvl7pPr>
            <a:lvl8pPr>
              <a:defRPr baseline="0"/>
            </a:lvl8pPr>
            <a:lvl9pPr>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67C6EF-6B90-465F-AC36-47BDECADBD65}" type="datetime1">
              <a:rPr lang="en-US" smtClean="0"/>
              <a:t>6/24/2025</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87056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7" name="Content Placeholder 2"/>
          <p:cNvSpPr>
            <a:spLocks noGrp="1"/>
          </p:cNvSpPr>
          <p:nvPr>
            <p:ph idx="13" hasCustomPrompt="1"/>
          </p:nvPr>
        </p:nvSpPr>
        <p:spPr>
          <a:xfrm>
            <a:off x="1293812" y="685801"/>
            <a:ext cx="10287000" cy="4190999"/>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D1E4A86-2703-4937-ABF7-D8FBDB5C3D3E}" type="datetime1">
              <a:rPr lang="en-US" smtClean="0"/>
              <a:t>6/24/2025</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424241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14600"/>
            <a:ext cx="8229599" cy="2819400"/>
          </a:xfrm>
        </p:spPr>
        <p:txBody>
          <a:bodyPr anchor="b">
            <a:norm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606425" y="5410200"/>
            <a:ext cx="8231187" cy="762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2E02F23-BD92-4B7B-9DFF-42EEC8F21ED4}" type="datetime1">
              <a:rPr lang="en-US" smtClean="0"/>
              <a:t>6/24/2025</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250470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sz="half" idx="1" hasCustomPrompt="1"/>
          </p:nvPr>
        </p:nvSpPr>
        <p:spPr>
          <a:xfrm>
            <a:off x="1293813" y="685800"/>
            <a:ext cx="5029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551614" y="685800"/>
            <a:ext cx="5029199"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814B7EA-8738-442B-ADC7-3A7E6F5C49CD}" type="datetime1">
              <a:rPr lang="en-US" smtClean="0"/>
              <a:t>6/24/2025</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12207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05400"/>
            <a:ext cx="10971372" cy="10668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664"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hasCustomPrompt="1"/>
          </p:nvPr>
        </p:nvSpPr>
        <p:spPr>
          <a:xfrm>
            <a:off x="1293664" y="17526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51613" y="685800"/>
            <a:ext cx="5029200" cy="990600"/>
          </a:xfrm>
        </p:spPr>
        <p:txBody>
          <a:bodyPr anchor="ctr">
            <a:normAutofit/>
          </a:bodyPr>
          <a:lstStyle>
            <a:lvl1pPr marL="0" indent="0">
              <a:spcBef>
                <a:spcPts val="0"/>
              </a:spcBef>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hasCustomPrompt="1"/>
          </p:nvPr>
        </p:nvSpPr>
        <p:spPr>
          <a:xfrm>
            <a:off x="6550025" y="1752600"/>
            <a:ext cx="502920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FE5692D-78A6-499F-901A-E660774CC8EE}" type="datetime1">
              <a:rPr lang="en-US" smtClean="0"/>
              <a:t>6/24/2025</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56480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6776F355-F21B-43C0-ABBD-B5AEBBE279A6}" type="datetime1">
              <a:rPr lang="en-US" smtClean="0"/>
              <a:t>6/24/2025</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08236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B95E7-F437-40FB-91EE-0B08B57CB523}" type="datetime1">
              <a:rPr lang="en-US" smtClean="0"/>
              <a:t>6/24/2025</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24484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648200"/>
          </a:xfrm>
        </p:spPr>
        <p:txBody>
          <a:bodyPr anchor="b">
            <a:noAutofit/>
          </a:bodyPr>
          <a:lstStyle>
            <a:lvl1pPr algn="l">
              <a:defRPr sz="3600" b="0"/>
            </a:lvl1pPr>
          </a:lstStyle>
          <a:p>
            <a:r>
              <a:rPr lang="en-US"/>
              <a:t>Click to edit Master title style</a:t>
            </a:r>
            <a:endParaRPr/>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hasCustomPrompt="1"/>
          </p:nvPr>
        </p:nvSpPr>
        <p:spPr>
          <a:xfrm>
            <a:off x="4875212" y="685800"/>
            <a:ext cx="6704171" cy="5486400"/>
          </a:xfrm>
        </p:spPr>
        <p:txBody>
          <a:bodyPr>
            <a:normAutofit/>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67709EEF-87D9-4049-9A5D-A2B5E4C83A85}" type="datetime1">
              <a:rPr lang="en-US" smtClean="0"/>
              <a:t>6/24/2025</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3506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14" y="685800"/>
            <a:ext cx="3962400" cy="4648200"/>
          </a:xfrm>
        </p:spPr>
        <p:txBody>
          <a:bodyPr anchor="b">
            <a:normAutofit/>
          </a:bodyPr>
          <a:lstStyle>
            <a:lvl1pPr algn="l">
              <a:defRPr sz="3600" b="0"/>
            </a:lvl1pPr>
          </a:lstStyle>
          <a:p>
            <a:r>
              <a:rPr lang="en-US"/>
              <a:t>Click to edit Master title style</a:t>
            </a:r>
            <a:endParaRPr dirty="0"/>
          </a:p>
        </p:txBody>
      </p:sp>
      <p:sp>
        <p:nvSpPr>
          <p:cNvPr id="4" name="Text Placeholder 3"/>
          <p:cNvSpPr>
            <a:spLocks noGrp="1"/>
          </p:cNvSpPr>
          <p:nvPr>
            <p:ph type="body" sz="half" idx="2"/>
          </p:nvPr>
        </p:nvSpPr>
        <p:spPr>
          <a:xfrm>
            <a:off x="608013" y="5410200"/>
            <a:ext cx="3962400" cy="762000"/>
          </a:xfrm>
        </p:spPr>
        <p:txBody>
          <a:bodyPr>
            <a:normAutofit/>
          </a:bodyPr>
          <a:lstStyle>
            <a:lvl1pPr marL="0" indent="0">
              <a:spcBef>
                <a:spcPts val="0"/>
              </a:spcBef>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875213" y="685800"/>
            <a:ext cx="6705600" cy="5486400"/>
          </a:xfrm>
          <a:ln w="63500">
            <a:solidFill>
              <a:schemeClr val="bg1"/>
            </a:solidFill>
            <a:miter lim="800000"/>
          </a:ln>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5" name="Date Placeholder 4"/>
          <p:cNvSpPr>
            <a:spLocks noGrp="1"/>
          </p:cNvSpPr>
          <p:nvPr>
            <p:ph type="dt" sz="half" idx="10"/>
          </p:nvPr>
        </p:nvSpPr>
        <p:spPr/>
        <p:txBody>
          <a:bodyPr/>
          <a:lstStyle/>
          <a:p>
            <a:fld id="{CAEBD992-82F2-4752-BCD7-4BDCCFA26099}" type="datetime1">
              <a:rPr lang="en-US" smtClean="0"/>
              <a:t>6/24/2025</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A3F31473-23EB-4724-8B59-FE6D21D89FA4}" type="slidenum">
              <a:rPr lang="en-US" smtClean="0"/>
              <a:t>‹#›</a:t>
            </a:fld>
            <a:endParaRPr lang="en-US" dirty="0"/>
          </a:p>
        </p:txBody>
      </p:sp>
    </p:spTree>
    <p:extLst>
      <p:ext uri="{BB962C8B-B14F-4D97-AF65-F5344CB8AC3E}">
        <p14:creationId xmlns:p14="http://schemas.microsoft.com/office/powerpoint/2010/main" val="162742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7" name="Rectangle 6"/>
          <p:cNvSpPr/>
          <p:nvPr/>
        </p:nvSpPr>
        <p:spPr>
          <a:xfrm>
            <a:off x="-1588" y="0"/>
            <a:ext cx="12188952"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1293813" y="685800"/>
            <a:ext cx="10287000" cy="4190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a:xfrm>
            <a:off x="609441" y="5105400"/>
            <a:ext cx="10971372" cy="1066800"/>
          </a:xfrm>
          <a:prstGeom prst="rect">
            <a:avLst/>
          </a:prstGeom>
        </p:spPr>
        <p:txBody>
          <a:bodyPr vert="horz" lIns="91440" tIns="45720" rIns="91440" bIns="45720" rtlCol="0" anchor="b">
            <a:normAutofit/>
          </a:bodyPr>
          <a:lstStyle/>
          <a:p>
            <a:r>
              <a:rPr lang="en-US"/>
              <a:t>Click to edit Master title style</a:t>
            </a:r>
            <a:endParaRP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solidFill>
              </a:defRPr>
            </a:lvl1pPr>
          </a:lstStyle>
          <a:p>
            <a:fld id="{7590C4DA-EDE6-465C-B91D-0B6D7078AFBA}" type="datetime1">
              <a:rPr lang="en-US" smtClean="0"/>
              <a:pPr/>
              <a:t>6/24/2025</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solidFill>
              </a:defRPr>
            </a:lvl1pPr>
          </a:lstStyle>
          <a:p>
            <a:fld id="{A3F31473-23EB-4724-8B59-FE6D21D89FA4}" type="slidenum">
              <a:rPr lang="en-US" smtClean="0"/>
              <a:pPr/>
              <a:t>‹#›</a:t>
            </a:fld>
            <a:endParaRPr lang="en-US" dirty="0"/>
          </a:p>
        </p:txBody>
      </p:sp>
    </p:spTree>
    <p:extLst>
      <p:ext uri="{BB962C8B-B14F-4D97-AF65-F5344CB8AC3E}">
        <p14:creationId xmlns:p14="http://schemas.microsoft.com/office/powerpoint/2010/main" val="184353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tx1"/>
        </a:buClr>
        <a:buSzPct val="80000"/>
        <a:buFont typeface="Arial" pitchFamily="34" charset="0"/>
        <a:buChar char="•"/>
        <a:defRPr sz="2800" kern="1200">
          <a:solidFill>
            <a:schemeClr val="tx1"/>
          </a:solidFill>
          <a:latin typeface="+mn-lt"/>
          <a:ea typeface="+mn-ea"/>
          <a:cs typeface="+mn-cs"/>
        </a:defRPr>
      </a:lvl1pPr>
      <a:lvl2pPr marL="615950" indent="-285750" algn="l" defTabSz="914400" rtl="0" eaLnBrk="1" latinLnBrk="0" hangingPunct="1">
        <a:lnSpc>
          <a:spcPct val="90000"/>
        </a:lnSpc>
        <a:spcBef>
          <a:spcPts val="600"/>
        </a:spcBef>
        <a:buSzPct val="80000"/>
        <a:buFont typeface="Corbel" pitchFamily="34" charset="0"/>
        <a:buChar char="–"/>
        <a:defRPr sz="2400" kern="1200">
          <a:solidFill>
            <a:schemeClr val="tx1"/>
          </a:solidFill>
          <a:latin typeface="+mn-lt"/>
          <a:ea typeface="+mn-ea"/>
          <a:cs typeface="+mn-cs"/>
        </a:defRPr>
      </a:lvl2pPr>
      <a:lvl3pPr marL="996696"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3pPr>
      <a:lvl4pPr marL="1380744" indent="-283464" algn="l" defTabSz="914400" rtl="0" eaLnBrk="1" latinLnBrk="0" hangingPunct="1">
        <a:lnSpc>
          <a:spcPct val="90000"/>
        </a:lnSpc>
        <a:spcBef>
          <a:spcPts val="600"/>
        </a:spcBef>
        <a:buFont typeface="Corbel" pitchFamily="34" charset="0"/>
        <a:buChar char="–"/>
        <a:defRPr sz="1800" kern="1200">
          <a:solidFill>
            <a:schemeClr val="tx1"/>
          </a:solidFill>
          <a:latin typeface="+mn-lt"/>
          <a:ea typeface="+mn-ea"/>
          <a:cs typeface="+mn-cs"/>
        </a:defRPr>
      </a:lvl4pPr>
      <a:lvl5pPr marL="1764792"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5pPr>
      <a:lvl6pPr marL="2148840"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6pPr>
      <a:lvl7pPr marL="2532888" indent="-228600" algn="l" defTabSz="914400" rtl="0" eaLnBrk="1" latinLnBrk="0" hangingPunct="1">
        <a:lnSpc>
          <a:spcPct val="90000"/>
        </a:lnSpc>
        <a:spcBef>
          <a:spcPts val="600"/>
        </a:spcBef>
        <a:buSzPct val="80000"/>
        <a:buFont typeface="Arial" pitchFamily="34" charset="0"/>
        <a:buChar char="•"/>
        <a:defRPr sz="1800" kern="1200" baseline="0">
          <a:solidFill>
            <a:schemeClr val="tx1"/>
          </a:solidFill>
          <a:latin typeface="+mn-lt"/>
          <a:ea typeface="+mn-ea"/>
          <a:cs typeface="+mn-cs"/>
        </a:defRPr>
      </a:lvl7pPr>
      <a:lvl8pPr marL="2916936" indent="-283464" algn="l" defTabSz="914400" rtl="0" eaLnBrk="1" latinLnBrk="0" hangingPunct="1">
        <a:lnSpc>
          <a:spcPct val="90000"/>
        </a:lnSpc>
        <a:spcBef>
          <a:spcPts val="600"/>
        </a:spcBef>
        <a:buFont typeface="Corbel" pitchFamily="34" charset="0"/>
        <a:buChar char="–"/>
        <a:defRPr sz="1800" kern="1200" baseline="0">
          <a:solidFill>
            <a:schemeClr val="tx1"/>
          </a:solidFill>
          <a:latin typeface="+mn-lt"/>
          <a:ea typeface="+mn-ea"/>
          <a:cs typeface="+mn-cs"/>
        </a:defRPr>
      </a:lvl8pPr>
      <a:lvl9pPr marL="3358134" indent="-285750" algn="l" defTabSz="914400" rtl="0" eaLnBrk="1" latinLnBrk="0" hangingPunct="1">
        <a:lnSpc>
          <a:spcPct val="90000"/>
        </a:lnSpc>
        <a:spcBef>
          <a:spcPts val="600"/>
        </a:spcBef>
        <a:buSzPct val="80000"/>
        <a:buFont typeface="Arial" panose="020B0604020202020204"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SQL PROJECT </a:t>
            </a:r>
          </a:p>
        </p:txBody>
      </p:sp>
      <p:sp>
        <p:nvSpPr>
          <p:cNvPr id="3" name="Subtitle 2"/>
          <p:cNvSpPr>
            <a:spLocks noGrp="1"/>
          </p:cNvSpPr>
          <p:nvPr>
            <p:ph type="subTitle" idx="1"/>
          </p:nvPr>
        </p:nvSpPr>
        <p:spPr/>
        <p:txBody>
          <a:bodyPr/>
          <a:lstStyle/>
          <a:p>
            <a:r>
              <a:rPr lang="en-US" dirty="0"/>
              <a:t>Walmart</a:t>
            </a:r>
          </a:p>
        </p:txBody>
      </p:sp>
    </p:spTree>
    <p:extLst>
      <p:ext uri="{BB962C8B-B14F-4D97-AF65-F5344CB8AC3E}">
        <p14:creationId xmlns:p14="http://schemas.microsoft.com/office/powerpoint/2010/main" val="344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D34543-DCDE-DDB8-CDB1-9E4DAB4D07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AE0FE7-7E76-7E6E-909F-AD3BED6D0BA0}"/>
              </a:ext>
            </a:extLst>
          </p:cNvPr>
          <p:cNvSpPr>
            <a:spLocks noGrp="1"/>
          </p:cNvSpPr>
          <p:nvPr>
            <p:ph type="title"/>
          </p:nvPr>
        </p:nvSpPr>
        <p:spPr>
          <a:xfrm>
            <a:off x="150812" y="6309408"/>
            <a:ext cx="9220201" cy="624792"/>
          </a:xfrm>
        </p:spPr>
        <p:txBody>
          <a:bodyPr>
            <a:normAutofit/>
          </a:bodyPr>
          <a:lstStyle/>
          <a:p>
            <a:r>
              <a:rPr lang="en-US" dirty="0"/>
              <a:t>TASK 8</a:t>
            </a:r>
          </a:p>
        </p:txBody>
      </p:sp>
      <p:sp>
        <p:nvSpPr>
          <p:cNvPr id="7" name="Content Placeholder 6">
            <a:extLst>
              <a:ext uri="{FF2B5EF4-FFF2-40B4-BE49-F238E27FC236}">
                <a16:creationId xmlns:a16="http://schemas.microsoft.com/office/drawing/2014/main" id="{EFEB23D5-D384-C5A6-FD54-6E290AB2007E}"/>
              </a:ext>
            </a:extLst>
          </p:cNvPr>
          <p:cNvSpPr>
            <a:spLocks noGrp="1"/>
          </p:cNvSpPr>
          <p:nvPr>
            <p:ph sz="half" idx="1"/>
          </p:nvPr>
        </p:nvSpPr>
        <p:spPr>
          <a:xfrm>
            <a:off x="150812" y="685800"/>
            <a:ext cx="6172201" cy="6019800"/>
          </a:xfrm>
        </p:spPr>
        <p:txBody>
          <a:bodyPr>
            <a:normAutofit/>
          </a:bodyPr>
          <a:lstStyle/>
          <a:p>
            <a:r>
              <a:rPr lang="en-US" sz="1800" b="1" dirty="0"/>
              <a:t>Queries and Output</a:t>
            </a:r>
          </a:p>
        </p:txBody>
      </p:sp>
      <p:sp>
        <p:nvSpPr>
          <p:cNvPr id="14" name="Content Placeholder 13">
            <a:extLst>
              <a:ext uri="{FF2B5EF4-FFF2-40B4-BE49-F238E27FC236}">
                <a16:creationId xmlns:a16="http://schemas.microsoft.com/office/drawing/2014/main" id="{7F900836-7337-5537-8E79-CC566D2ED505}"/>
              </a:ext>
            </a:extLst>
          </p:cNvPr>
          <p:cNvSpPr>
            <a:spLocks noGrp="1"/>
          </p:cNvSpPr>
          <p:nvPr>
            <p:ph sz="half" idx="2"/>
          </p:nvPr>
        </p:nvSpPr>
        <p:spPr/>
        <p:txBody>
          <a:bodyPr>
            <a:normAutofit/>
          </a:bodyPr>
          <a:lstStyle/>
          <a:p>
            <a:r>
              <a:rPr lang="en-US" sz="2000" b="1" dirty="0"/>
              <a:t>Task:</a:t>
            </a:r>
          </a:p>
          <a:p>
            <a:pPr marL="0" indent="0">
              <a:buNone/>
            </a:pPr>
            <a:r>
              <a:rPr lang="en-US" sz="2000" b="1" dirty="0"/>
              <a:t>            </a:t>
            </a:r>
            <a:r>
              <a:rPr lang="en-US" sz="1800" dirty="0"/>
              <a:t>Spot customers who made multiple purchases within a 30-day window.</a:t>
            </a:r>
          </a:p>
          <a:p>
            <a:r>
              <a:rPr lang="en-US" sz="2000" b="1" dirty="0"/>
              <a:t>Insights we found:</a:t>
            </a:r>
          </a:p>
          <a:p>
            <a:pPr marL="0" indent="0">
              <a:buNone/>
            </a:pPr>
            <a:r>
              <a:rPr lang="en-US" dirty="0"/>
              <a:t>                          </a:t>
            </a:r>
            <a:r>
              <a:rPr lang="en-US" sz="1800" dirty="0"/>
              <a:t>Repeat customers indicate high engagement and should be targeted for loyalty programs.</a:t>
            </a:r>
          </a:p>
          <a:p>
            <a:pPr marL="0" indent="0">
              <a:buNone/>
            </a:pPr>
            <a:endParaRPr lang="en-US" dirty="0"/>
          </a:p>
        </p:txBody>
      </p:sp>
      <p:pic>
        <p:nvPicPr>
          <p:cNvPr id="9" name="Picture 8">
            <a:extLst>
              <a:ext uri="{FF2B5EF4-FFF2-40B4-BE49-F238E27FC236}">
                <a16:creationId xmlns:a16="http://schemas.microsoft.com/office/drawing/2014/main" id="{4761A527-E50F-5961-5D2D-43FF69B7C9D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70012" y="3637429"/>
            <a:ext cx="2044873" cy="2534771"/>
          </a:xfrm>
          <a:prstGeom prst="rect">
            <a:avLst/>
          </a:prstGeom>
        </p:spPr>
      </p:pic>
      <p:pic>
        <p:nvPicPr>
          <p:cNvPr id="13" name="Picture 12">
            <a:extLst>
              <a:ext uri="{FF2B5EF4-FFF2-40B4-BE49-F238E27FC236}">
                <a16:creationId xmlns:a16="http://schemas.microsoft.com/office/drawing/2014/main" id="{16F3CD8F-1C7A-64FD-C566-EAA4120B034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55612" y="1447801"/>
            <a:ext cx="5334000" cy="1961028"/>
          </a:xfrm>
          <a:prstGeom prst="rect">
            <a:avLst/>
          </a:prstGeom>
        </p:spPr>
      </p:pic>
    </p:spTree>
    <p:extLst>
      <p:ext uri="{BB962C8B-B14F-4D97-AF65-F5344CB8AC3E}">
        <p14:creationId xmlns:p14="http://schemas.microsoft.com/office/powerpoint/2010/main" val="3493948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51C583-2874-024E-ED6D-4D63B43BC3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A0BC3C-9FD4-8136-7E2F-544F8C5B3E99}"/>
              </a:ext>
            </a:extLst>
          </p:cNvPr>
          <p:cNvSpPr>
            <a:spLocks noGrp="1"/>
          </p:cNvSpPr>
          <p:nvPr>
            <p:ph type="title"/>
          </p:nvPr>
        </p:nvSpPr>
        <p:spPr>
          <a:xfrm>
            <a:off x="150812" y="6309408"/>
            <a:ext cx="9220201" cy="624792"/>
          </a:xfrm>
        </p:spPr>
        <p:txBody>
          <a:bodyPr>
            <a:normAutofit/>
          </a:bodyPr>
          <a:lstStyle/>
          <a:p>
            <a:r>
              <a:rPr lang="en-US" dirty="0"/>
              <a:t>TASK 9</a:t>
            </a:r>
          </a:p>
        </p:txBody>
      </p:sp>
      <p:sp>
        <p:nvSpPr>
          <p:cNvPr id="7" name="Content Placeholder 6">
            <a:extLst>
              <a:ext uri="{FF2B5EF4-FFF2-40B4-BE49-F238E27FC236}">
                <a16:creationId xmlns:a16="http://schemas.microsoft.com/office/drawing/2014/main" id="{5D949BB4-34EE-B12A-BE53-7550AAA96BA5}"/>
              </a:ext>
            </a:extLst>
          </p:cNvPr>
          <p:cNvSpPr>
            <a:spLocks noGrp="1"/>
          </p:cNvSpPr>
          <p:nvPr>
            <p:ph sz="half" idx="1"/>
          </p:nvPr>
        </p:nvSpPr>
        <p:spPr>
          <a:xfrm>
            <a:off x="150812" y="685800"/>
            <a:ext cx="6172201" cy="6019800"/>
          </a:xfrm>
        </p:spPr>
        <p:txBody>
          <a:bodyPr>
            <a:normAutofit/>
          </a:bodyPr>
          <a:lstStyle/>
          <a:p>
            <a:r>
              <a:rPr lang="en-US" sz="1800" b="1" dirty="0"/>
              <a:t>Queries and Output</a:t>
            </a:r>
          </a:p>
        </p:txBody>
      </p:sp>
      <p:sp>
        <p:nvSpPr>
          <p:cNvPr id="14" name="Content Placeholder 13">
            <a:extLst>
              <a:ext uri="{FF2B5EF4-FFF2-40B4-BE49-F238E27FC236}">
                <a16:creationId xmlns:a16="http://schemas.microsoft.com/office/drawing/2014/main" id="{CCB2F5F1-AD2D-1CF5-03CE-18E815308C02}"/>
              </a:ext>
            </a:extLst>
          </p:cNvPr>
          <p:cNvSpPr>
            <a:spLocks noGrp="1"/>
          </p:cNvSpPr>
          <p:nvPr>
            <p:ph sz="half" idx="2"/>
          </p:nvPr>
        </p:nvSpPr>
        <p:spPr/>
        <p:txBody>
          <a:bodyPr>
            <a:normAutofit/>
          </a:bodyPr>
          <a:lstStyle/>
          <a:p>
            <a:r>
              <a:rPr lang="en-US" sz="2000" b="1" dirty="0"/>
              <a:t>Task:</a:t>
            </a:r>
          </a:p>
          <a:p>
            <a:pPr marL="0" indent="0">
              <a:buNone/>
            </a:pPr>
            <a:r>
              <a:rPr lang="en-US" sz="2000" b="1" dirty="0"/>
              <a:t>            </a:t>
            </a:r>
            <a:r>
              <a:rPr lang="en-US" sz="1800" dirty="0"/>
              <a:t>Find the customers who generated the highest total sales.</a:t>
            </a:r>
          </a:p>
          <a:p>
            <a:r>
              <a:rPr lang="en-US" sz="2000" b="1" dirty="0"/>
              <a:t>Insights we found:</a:t>
            </a:r>
          </a:p>
          <a:p>
            <a:pPr marL="0" indent="0">
              <a:buNone/>
            </a:pPr>
            <a:r>
              <a:rPr lang="en-US" dirty="0"/>
              <a:t>                          </a:t>
            </a:r>
            <a:r>
              <a:rPr lang="en-US" sz="1800" dirty="0"/>
              <a:t>These top customers contribute significantly to revenue and should receive priority benefits.</a:t>
            </a:r>
          </a:p>
          <a:p>
            <a:pPr marL="0" indent="0">
              <a:buNone/>
            </a:pPr>
            <a:endParaRPr lang="en-US" sz="1800" dirty="0"/>
          </a:p>
          <a:p>
            <a:pPr marL="0" indent="0">
              <a:buNone/>
            </a:pPr>
            <a:endParaRPr lang="en-US" dirty="0"/>
          </a:p>
        </p:txBody>
      </p:sp>
      <p:pic>
        <p:nvPicPr>
          <p:cNvPr id="9" name="Picture 8">
            <a:extLst>
              <a:ext uri="{FF2B5EF4-FFF2-40B4-BE49-F238E27FC236}">
                <a16:creationId xmlns:a16="http://schemas.microsoft.com/office/drawing/2014/main" id="{018DFAD1-D2A1-115C-9C1C-ACE2F9BDBAE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70012" y="3429000"/>
            <a:ext cx="2044873" cy="2514600"/>
          </a:xfrm>
          <a:prstGeom prst="rect">
            <a:avLst/>
          </a:prstGeom>
        </p:spPr>
      </p:pic>
      <p:pic>
        <p:nvPicPr>
          <p:cNvPr id="13" name="Picture 12">
            <a:extLst>
              <a:ext uri="{FF2B5EF4-FFF2-40B4-BE49-F238E27FC236}">
                <a16:creationId xmlns:a16="http://schemas.microsoft.com/office/drawing/2014/main" id="{436B7B5C-9C5B-A642-16BF-B54A9D3B777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55612" y="1664229"/>
            <a:ext cx="5334000" cy="1528171"/>
          </a:xfrm>
          <a:prstGeom prst="rect">
            <a:avLst/>
          </a:prstGeom>
        </p:spPr>
      </p:pic>
    </p:spTree>
    <p:extLst>
      <p:ext uri="{BB962C8B-B14F-4D97-AF65-F5344CB8AC3E}">
        <p14:creationId xmlns:p14="http://schemas.microsoft.com/office/powerpoint/2010/main" val="10772145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531996-17F5-A6F2-CBAE-AAE1C24102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B8DFEF-77CC-F71C-27C1-A533DB2970D5}"/>
              </a:ext>
            </a:extLst>
          </p:cNvPr>
          <p:cNvSpPr>
            <a:spLocks noGrp="1"/>
          </p:cNvSpPr>
          <p:nvPr>
            <p:ph type="title"/>
          </p:nvPr>
        </p:nvSpPr>
        <p:spPr>
          <a:xfrm>
            <a:off x="150812" y="6309408"/>
            <a:ext cx="9220201" cy="624792"/>
          </a:xfrm>
        </p:spPr>
        <p:txBody>
          <a:bodyPr>
            <a:normAutofit/>
          </a:bodyPr>
          <a:lstStyle/>
          <a:p>
            <a:r>
              <a:rPr lang="en-US" dirty="0"/>
              <a:t>TASK 10</a:t>
            </a:r>
          </a:p>
        </p:txBody>
      </p:sp>
      <p:sp>
        <p:nvSpPr>
          <p:cNvPr id="7" name="Content Placeholder 6">
            <a:extLst>
              <a:ext uri="{FF2B5EF4-FFF2-40B4-BE49-F238E27FC236}">
                <a16:creationId xmlns:a16="http://schemas.microsoft.com/office/drawing/2014/main" id="{823794B4-85BA-2DF2-9716-696A7E33D004}"/>
              </a:ext>
            </a:extLst>
          </p:cNvPr>
          <p:cNvSpPr>
            <a:spLocks noGrp="1"/>
          </p:cNvSpPr>
          <p:nvPr>
            <p:ph sz="half" idx="1"/>
          </p:nvPr>
        </p:nvSpPr>
        <p:spPr>
          <a:xfrm>
            <a:off x="150812" y="685800"/>
            <a:ext cx="6172201" cy="6019800"/>
          </a:xfrm>
        </p:spPr>
        <p:txBody>
          <a:bodyPr>
            <a:normAutofit/>
          </a:bodyPr>
          <a:lstStyle/>
          <a:p>
            <a:r>
              <a:rPr lang="en-US" sz="1800" b="1" dirty="0"/>
              <a:t>Queries and Output</a:t>
            </a:r>
          </a:p>
        </p:txBody>
      </p:sp>
      <p:sp>
        <p:nvSpPr>
          <p:cNvPr id="14" name="Content Placeholder 13">
            <a:extLst>
              <a:ext uri="{FF2B5EF4-FFF2-40B4-BE49-F238E27FC236}">
                <a16:creationId xmlns:a16="http://schemas.microsoft.com/office/drawing/2014/main" id="{4AFEC878-4C21-A94E-F1E4-4FB3C609DD09}"/>
              </a:ext>
            </a:extLst>
          </p:cNvPr>
          <p:cNvSpPr>
            <a:spLocks noGrp="1"/>
          </p:cNvSpPr>
          <p:nvPr>
            <p:ph sz="half" idx="2"/>
          </p:nvPr>
        </p:nvSpPr>
        <p:spPr/>
        <p:txBody>
          <a:bodyPr>
            <a:normAutofit/>
          </a:bodyPr>
          <a:lstStyle/>
          <a:p>
            <a:r>
              <a:rPr lang="en-US" sz="2000" b="1" dirty="0"/>
              <a:t>Task:</a:t>
            </a:r>
          </a:p>
          <a:p>
            <a:pPr marL="0" indent="0">
              <a:buNone/>
            </a:pPr>
            <a:r>
              <a:rPr lang="en-US" sz="2000" b="1" dirty="0"/>
              <a:t>            </a:t>
            </a:r>
            <a:r>
              <a:rPr lang="en-US" sz="1800" dirty="0"/>
              <a:t>Determine which day of the week sees the highest total sales.</a:t>
            </a:r>
          </a:p>
          <a:p>
            <a:r>
              <a:rPr lang="en-US" sz="2000" b="1" dirty="0"/>
              <a:t>Insights we found:</a:t>
            </a:r>
          </a:p>
          <a:p>
            <a:pPr marL="0" indent="0">
              <a:buNone/>
            </a:pPr>
            <a:r>
              <a:rPr lang="en-US" sz="1800" dirty="0"/>
              <a:t>Saturday have the highest sales, guiding staffing and promotional strategies.</a:t>
            </a:r>
          </a:p>
          <a:p>
            <a:pPr marL="0" indent="0">
              <a:buNone/>
            </a:pPr>
            <a:endParaRPr lang="en-US" sz="1800" dirty="0"/>
          </a:p>
          <a:p>
            <a:pPr marL="0" indent="0">
              <a:buNone/>
            </a:pPr>
            <a:endParaRPr lang="en-US" dirty="0"/>
          </a:p>
        </p:txBody>
      </p:sp>
      <p:pic>
        <p:nvPicPr>
          <p:cNvPr id="9" name="Picture 8">
            <a:extLst>
              <a:ext uri="{FF2B5EF4-FFF2-40B4-BE49-F238E27FC236}">
                <a16:creationId xmlns:a16="http://schemas.microsoft.com/office/drawing/2014/main" id="{73DB658F-4546-0ED4-5EC3-7B27DF0CF9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70012" y="3429000"/>
            <a:ext cx="2044873" cy="2514600"/>
          </a:xfrm>
          <a:prstGeom prst="rect">
            <a:avLst/>
          </a:prstGeom>
        </p:spPr>
      </p:pic>
      <p:pic>
        <p:nvPicPr>
          <p:cNvPr id="13" name="Picture 12">
            <a:extLst>
              <a:ext uri="{FF2B5EF4-FFF2-40B4-BE49-F238E27FC236}">
                <a16:creationId xmlns:a16="http://schemas.microsoft.com/office/drawing/2014/main" id="{B7F3AD44-3C9C-E99C-48C6-5B32615F1C9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55612" y="1787512"/>
            <a:ext cx="5334000" cy="1281604"/>
          </a:xfrm>
          <a:prstGeom prst="rect">
            <a:avLst/>
          </a:prstGeom>
        </p:spPr>
      </p:pic>
    </p:spTree>
    <p:extLst>
      <p:ext uri="{BB962C8B-B14F-4D97-AF65-F5344CB8AC3E}">
        <p14:creationId xmlns:p14="http://schemas.microsoft.com/office/powerpoint/2010/main" val="930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C5189-866A-F95B-7310-93F96F0AF5C3}"/>
              </a:ext>
            </a:extLst>
          </p:cNvPr>
          <p:cNvSpPr>
            <a:spLocks noGrp="1"/>
          </p:cNvSpPr>
          <p:nvPr>
            <p:ph type="title"/>
          </p:nvPr>
        </p:nvSpPr>
        <p:spPr/>
        <p:txBody>
          <a:bodyPr>
            <a:normAutofit fontScale="90000"/>
          </a:bodyPr>
          <a:lstStyle/>
          <a:p>
            <a:r>
              <a:rPr lang="en-US" b="1" dirty="0">
                <a:solidFill>
                  <a:srgbClr val="FF0000"/>
                </a:solidFill>
              </a:rPr>
              <a:t>Video explanation link:</a:t>
            </a:r>
            <a:br>
              <a:rPr lang="en-US" b="1" dirty="0">
                <a:solidFill>
                  <a:srgbClr val="FF0000"/>
                </a:solidFill>
              </a:rPr>
            </a:br>
            <a:br>
              <a:rPr lang="en-US" b="1" dirty="0">
                <a:solidFill>
                  <a:srgbClr val="0070C0"/>
                </a:solidFill>
              </a:rPr>
            </a:br>
            <a:r>
              <a:rPr lang="en-US" b="1" dirty="0">
                <a:solidFill>
                  <a:srgbClr val="0070C0"/>
                </a:solidFill>
              </a:rPr>
              <a:t>https://drive.google.com/drive/folders/150cRop48TFtPJkVmXGzQf_Z9be85PrWg?usp=sharing</a:t>
            </a:r>
            <a:br>
              <a:rPr lang="en-US" b="1" dirty="0">
                <a:solidFill>
                  <a:srgbClr val="FF0000"/>
                </a:solidFill>
              </a:rPr>
            </a:br>
            <a:br>
              <a:rPr lang="en-US" b="1" dirty="0">
                <a:solidFill>
                  <a:srgbClr val="FF0000"/>
                </a:solidFill>
              </a:rPr>
            </a:br>
            <a:br>
              <a:rPr lang="en-US" b="1" dirty="0">
                <a:solidFill>
                  <a:srgbClr val="FF0000"/>
                </a:solidFill>
              </a:rPr>
            </a:br>
            <a:endParaRPr lang="en-US" b="1" dirty="0">
              <a:solidFill>
                <a:srgbClr val="FF0000"/>
              </a:solidFill>
            </a:endParaRPr>
          </a:p>
        </p:txBody>
      </p:sp>
    </p:spTree>
    <p:extLst>
      <p:ext uri="{BB962C8B-B14F-4D97-AF65-F5344CB8AC3E}">
        <p14:creationId xmlns:p14="http://schemas.microsoft.com/office/powerpoint/2010/main" val="3549834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D5ACEF-229B-1E16-56C3-87D63F7FFFDC}"/>
              </a:ext>
            </a:extLst>
          </p:cNvPr>
          <p:cNvSpPr txBox="1"/>
          <p:nvPr/>
        </p:nvSpPr>
        <p:spPr>
          <a:xfrm>
            <a:off x="379412" y="3071958"/>
            <a:ext cx="8688388" cy="2739211"/>
          </a:xfrm>
          <a:prstGeom prst="rect">
            <a:avLst/>
          </a:prstGeom>
          <a:noFill/>
          <a:ln>
            <a:solidFill>
              <a:schemeClr val="bg2"/>
            </a:solidFill>
          </a:ln>
        </p:spPr>
        <p:txBody>
          <a:bodyPr wrap="square">
            <a:spAutoFit/>
          </a:bodyPr>
          <a:lstStyle/>
          <a:p>
            <a:r>
              <a:rPr lang="en-US" sz="3200" b="1" dirty="0"/>
              <a:t>Mentioning what I did:</a:t>
            </a:r>
          </a:p>
          <a:p>
            <a:endParaRPr lang="en-US" sz="3200" b="1" dirty="0"/>
          </a:p>
          <a:p>
            <a:pPr marL="285750" indent="-285750">
              <a:buFont typeface="Arial" panose="020B0604020202020204" pitchFamily="34" charset="0"/>
              <a:buChar char="•"/>
            </a:pPr>
            <a:r>
              <a:rPr lang="en-US" dirty="0"/>
              <a:t>I used notepad screenshot instead of workbench screenshot because some queries can not be shown in a single screenshot for some long queries.</a:t>
            </a:r>
          </a:p>
          <a:p>
            <a:pPr marL="285750" indent="-285750">
              <a:buFont typeface="Arial" panose="020B0604020202020204" pitchFamily="34" charset="0"/>
              <a:buChar char="•"/>
            </a:pPr>
            <a:r>
              <a:rPr lang="en-US" dirty="0"/>
              <a:t> About the output I put it right below the queries.</a:t>
            </a:r>
          </a:p>
          <a:p>
            <a:pPr marL="285750" indent="-285750">
              <a:buFont typeface="Arial" panose="020B0604020202020204" pitchFamily="34" charset="0"/>
              <a:buChar char="•"/>
            </a:pPr>
            <a:r>
              <a:rPr lang="en-US" dirty="0"/>
              <a:t>And I mentioned the task like questions on each one.</a:t>
            </a:r>
          </a:p>
          <a:p>
            <a:pPr marL="285750" indent="-285750">
              <a:buFont typeface="Arial" panose="020B0604020202020204" pitchFamily="34" charset="0"/>
              <a:buChar char="•"/>
            </a:pPr>
            <a:r>
              <a:rPr lang="en-US" dirty="0"/>
              <a:t>I mentioned the insights we found on running those queries and this step is answer that we are made to do.</a:t>
            </a:r>
          </a:p>
        </p:txBody>
      </p:sp>
    </p:spTree>
    <p:extLst>
      <p:ext uri="{BB962C8B-B14F-4D97-AF65-F5344CB8AC3E}">
        <p14:creationId xmlns:p14="http://schemas.microsoft.com/office/powerpoint/2010/main" val="169103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5105400"/>
            <a:ext cx="10971372" cy="1066800"/>
          </a:xfrm>
        </p:spPr>
        <p:txBody>
          <a:bodyPr/>
          <a:lstStyle/>
          <a:p>
            <a:r>
              <a:rPr lang="en-US" dirty="0"/>
              <a:t>Introduction to the project</a:t>
            </a:r>
          </a:p>
        </p:txBody>
      </p:sp>
      <p:sp>
        <p:nvSpPr>
          <p:cNvPr id="3" name="Content Placeholder 2"/>
          <p:cNvSpPr>
            <a:spLocks noGrp="1"/>
          </p:cNvSpPr>
          <p:nvPr>
            <p:ph idx="13"/>
          </p:nvPr>
        </p:nvSpPr>
        <p:spPr>
          <a:xfrm>
            <a:off x="1287309" y="685800"/>
            <a:ext cx="10287000" cy="4190999"/>
          </a:xfrm>
        </p:spPr>
        <p:txBody>
          <a:bodyPr/>
          <a:lstStyle/>
          <a:p>
            <a:pPr marL="0" indent="0">
              <a:buNone/>
            </a:pPr>
            <a:r>
              <a:rPr lang="en-US" dirty="0"/>
              <a:t> Business Problem We Have:</a:t>
            </a:r>
          </a:p>
          <a:p>
            <a:pPr marL="0" indent="0">
              <a:buNone/>
            </a:pPr>
            <a:r>
              <a:rPr lang="en-US" dirty="0"/>
              <a:t>Walmart wants to optimize its sales strategies by analyzing historical transaction data across branches, customer types, payment methods, and product lines. To achieve this, advanced MySQL queries will be employed to answer challenging business questions related to sales performance, customer segmentation, and product trends</a:t>
            </a:r>
          </a:p>
        </p:txBody>
      </p:sp>
    </p:spTree>
    <p:extLst>
      <p:ext uri="{BB962C8B-B14F-4D97-AF65-F5344CB8AC3E}">
        <p14:creationId xmlns:p14="http://schemas.microsoft.com/office/powerpoint/2010/main" val="37934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12" y="6309408"/>
            <a:ext cx="9220201" cy="624792"/>
          </a:xfrm>
        </p:spPr>
        <p:txBody>
          <a:bodyPr>
            <a:normAutofit/>
          </a:bodyPr>
          <a:lstStyle/>
          <a:p>
            <a:r>
              <a:rPr lang="en-US" dirty="0"/>
              <a:t>TASK 1</a:t>
            </a:r>
          </a:p>
        </p:txBody>
      </p:sp>
      <p:sp>
        <p:nvSpPr>
          <p:cNvPr id="7" name="Content Placeholder 6">
            <a:extLst>
              <a:ext uri="{FF2B5EF4-FFF2-40B4-BE49-F238E27FC236}">
                <a16:creationId xmlns:a16="http://schemas.microsoft.com/office/drawing/2014/main" id="{A0D1CB4C-F63E-2208-5D61-D9230B41CF9E}"/>
              </a:ext>
            </a:extLst>
          </p:cNvPr>
          <p:cNvSpPr>
            <a:spLocks noGrp="1"/>
          </p:cNvSpPr>
          <p:nvPr>
            <p:ph sz="half" idx="1"/>
          </p:nvPr>
        </p:nvSpPr>
        <p:spPr>
          <a:xfrm>
            <a:off x="150812" y="685800"/>
            <a:ext cx="6172201" cy="6019800"/>
          </a:xfrm>
        </p:spPr>
        <p:txBody>
          <a:bodyPr>
            <a:normAutofit/>
          </a:bodyPr>
          <a:lstStyle/>
          <a:p>
            <a:r>
              <a:rPr lang="en-US" sz="1800" b="1" dirty="0"/>
              <a:t>Queries and Output</a:t>
            </a:r>
          </a:p>
        </p:txBody>
      </p:sp>
      <p:sp>
        <p:nvSpPr>
          <p:cNvPr id="14" name="Content Placeholder 13">
            <a:extLst>
              <a:ext uri="{FF2B5EF4-FFF2-40B4-BE49-F238E27FC236}">
                <a16:creationId xmlns:a16="http://schemas.microsoft.com/office/drawing/2014/main" id="{CF2B2039-AD40-1593-F249-985D4683D1A5}"/>
              </a:ext>
            </a:extLst>
          </p:cNvPr>
          <p:cNvSpPr>
            <a:spLocks noGrp="1"/>
          </p:cNvSpPr>
          <p:nvPr>
            <p:ph sz="half" idx="2"/>
          </p:nvPr>
        </p:nvSpPr>
        <p:spPr/>
        <p:txBody>
          <a:bodyPr/>
          <a:lstStyle/>
          <a:p>
            <a:r>
              <a:rPr lang="en-US" sz="2000" b="1" dirty="0"/>
              <a:t>Task:</a:t>
            </a:r>
          </a:p>
          <a:p>
            <a:pPr marL="0" indent="0">
              <a:buNone/>
            </a:pPr>
            <a:r>
              <a:rPr lang="en-US" sz="2000" dirty="0"/>
              <a:t>             Determine which Walmart branch (A, B, or C) has the highest average month-over-month sales growth.</a:t>
            </a:r>
          </a:p>
          <a:p>
            <a:endParaRPr lang="en-US" sz="2000" b="1" dirty="0"/>
          </a:p>
          <a:p>
            <a:r>
              <a:rPr lang="en-US" sz="2000" b="1" dirty="0"/>
              <a:t>Insights we found:</a:t>
            </a:r>
          </a:p>
          <a:p>
            <a:pPr marL="0" indent="0">
              <a:buNone/>
            </a:pPr>
            <a:r>
              <a:rPr lang="en-US" sz="2000" dirty="0"/>
              <a:t>                                     Branch A showed the highest growth rate over time, indicating strong sales momentum and effective performance strategies.</a:t>
            </a:r>
          </a:p>
          <a:p>
            <a:pPr marL="0" indent="0">
              <a:buNone/>
            </a:pPr>
            <a:endParaRPr lang="en-US" dirty="0"/>
          </a:p>
        </p:txBody>
      </p:sp>
      <p:pic>
        <p:nvPicPr>
          <p:cNvPr id="9" name="Picture 8">
            <a:extLst>
              <a:ext uri="{FF2B5EF4-FFF2-40B4-BE49-F238E27FC236}">
                <a16:creationId xmlns:a16="http://schemas.microsoft.com/office/drawing/2014/main" id="{4409BBA0-4DCF-883F-DE7E-9196CAEE66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212" y="5753100"/>
            <a:ext cx="5845047" cy="556308"/>
          </a:xfrm>
          <a:prstGeom prst="rect">
            <a:avLst/>
          </a:prstGeom>
        </p:spPr>
      </p:pic>
      <p:pic>
        <p:nvPicPr>
          <p:cNvPr id="13" name="Picture 12">
            <a:extLst>
              <a:ext uri="{FF2B5EF4-FFF2-40B4-BE49-F238E27FC236}">
                <a16:creationId xmlns:a16="http://schemas.microsoft.com/office/drawing/2014/main" id="{C1150024-39D6-6F20-C5D8-877D053B07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212" y="1105933"/>
            <a:ext cx="5671176" cy="4495800"/>
          </a:xfrm>
          <a:prstGeom prst="rect">
            <a:avLst/>
          </a:prstGeom>
        </p:spPr>
      </p:pic>
    </p:spTree>
    <p:extLst>
      <p:ext uri="{BB962C8B-B14F-4D97-AF65-F5344CB8AC3E}">
        <p14:creationId xmlns:p14="http://schemas.microsoft.com/office/powerpoint/2010/main" val="4221582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F10CF2-53F9-F213-49CE-27786C1A9B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8AD56D-F7E2-1E73-68B5-D9FBDAD70861}"/>
              </a:ext>
            </a:extLst>
          </p:cNvPr>
          <p:cNvSpPr>
            <a:spLocks noGrp="1"/>
          </p:cNvSpPr>
          <p:nvPr>
            <p:ph type="title"/>
          </p:nvPr>
        </p:nvSpPr>
        <p:spPr>
          <a:xfrm>
            <a:off x="150812" y="6309408"/>
            <a:ext cx="9220201" cy="624792"/>
          </a:xfrm>
        </p:spPr>
        <p:txBody>
          <a:bodyPr>
            <a:normAutofit/>
          </a:bodyPr>
          <a:lstStyle/>
          <a:p>
            <a:r>
              <a:rPr lang="en-US" dirty="0"/>
              <a:t>TASK 2</a:t>
            </a:r>
          </a:p>
        </p:txBody>
      </p:sp>
      <p:sp>
        <p:nvSpPr>
          <p:cNvPr id="7" name="Content Placeholder 6">
            <a:extLst>
              <a:ext uri="{FF2B5EF4-FFF2-40B4-BE49-F238E27FC236}">
                <a16:creationId xmlns:a16="http://schemas.microsoft.com/office/drawing/2014/main" id="{1A56AB5C-C96E-3382-914E-AA7CBA0098C5}"/>
              </a:ext>
            </a:extLst>
          </p:cNvPr>
          <p:cNvSpPr>
            <a:spLocks noGrp="1"/>
          </p:cNvSpPr>
          <p:nvPr>
            <p:ph sz="half" idx="1"/>
          </p:nvPr>
        </p:nvSpPr>
        <p:spPr>
          <a:xfrm>
            <a:off x="150812" y="685800"/>
            <a:ext cx="6172201" cy="6019800"/>
          </a:xfrm>
        </p:spPr>
        <p:txBody>
          <a:bodyPr>
            <a:normAutofit/>
          </a:bodyPr>
          <a:lstStyle/>
          <a:p>
            <a:r>
              <a:rPr lang="en-US" sz="1800" b="1" dirty="0"/>
              <a:t>Queries and Output</a:t>
            </a:r>
          </a:p>
        </p:txBody>
      </p:sp>
      <p:sp>
        <p:nvSpPr>
          <p:cNvPr id="14" name="Content Placeholder 13">
            <a:extLst>
              <a:ext uri="{FF2B5EF4-FFF2-40B4-BE49-F238E27FC236}">
                <a16:creationId xmlns:a16="http://schemas.microsoft.com/office/drawing/2014/main" id="{FEE895D7-1FFE-F9D4-338D-0B0C5A0E6F18}"/>
              </a:ext>
            </a:extLst>
          </p:cNvPr>
          <p:cNvSpPr>
            <a:spLocks noGrp="1"/>
          </p:cNvSpPr>
          <p:nvPr>
            <p:ph sz="half" idx="2"/>
          </p:nvPr>
        </p:nvSpPr>
        <p:spPr/>
        <p:txBody>
          <a:bodyPr/>
          <a:lstStyle/>
          <a:p>
            <a:r>
              <a:rPr lang="en-US" sz="2000" b="1" dirty="0"/>
              <a:t>Task:</a:t>
            </a:r>
          </a:p>
          <a:p>
            <a:pPr marL="0" indent="0">
              <a:buNone/>
            </a:pPr>
            <a:r>
              <a:rPr lang="en-US" sz="1800" dirty="0"/>
              <a:t>             Most Profitable Product Line for Each   Branch.</a:t>
            </a:r>
          </a:p>
          <a:p>
            <a:r>
              <a:rPr lang="en-US" sz="2000" b="1" dirty="0"/>
              <a:t>Insights we found:</a:t>
            </a:r>
          </a:p>
          <a:p>
            <a:pPr marL="0" indent="0">
              <a:buNone/>
            </a:pPr>
            <a:r>
              <a:rPr lang="en-US" sz="2000" dirty="0"/>
              <a:t>                                     </a:t>
            </a:r>
            <a:r>
              <a:rPr lang="en-US" sz="1800" dirty="0"/>
              <a:t>Each branch has a different best-selling product line, highlighting the importance of customizing inventory and promotion per location.</a:t>
            </a:r>
            <a:endParaRPr lang="en-US" dirty="0"/>
          </a:p>
        </p:txBody>
      </p:sp>
      <p:pic>
        <p:nvPicPr>
          <p:cNvPr id="9" name="Picture 8">
            <a:extLst>
              <a:ext uri="{FF2B5EF4-FFF2-40B4-BE49-F238E27FC236}">
                <a16:creationId xmlns:a16="http://schemas.microsoft.com/office/drawing/2014/main" id="{FAFB91E8-14CB-9BF0-48A0-39BCB4DFEA7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31812" y="4069044"/>
            <a:ext cx="5029200" cy="1874556"/>
          </a:xfrm>
          <a:prstGeom prst="rect">
            <a:avLst/>
          </a:prstGeom>
        </p:spPr>
      </p:pic>
      <p:pic>
        <p:nvPicPr>
          <p:cNvPr id="13" name="Picture 12">
            <a:extLst>
              <a:ext uri="{FF2B5EF4-FFF2-40B4-BE49-F238E27FC236}">
                <a16:creationId xmlns:a16="http://schemas.microsoft.com/office/drawing/2014/main" id="{12952114-F647-0999-D814-8F2EC407A59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81959" y="1080604"/>
            <a:ext cx="5671176" cy="2417000"/>
          </a:xfrm>
          <a:prstGeom prst="rect">
            <a:avLst/>
          </a:prstGeom>
        </p:spPr>
      </p:pic>
    </p:spTree>
    <p:extLst>
      <p:ext uri="{BB962C8B-B14F-4D97-AF65-F5344CB8AC3E}">
        <p14:creationId xmlns:p14="http://schemas.microsoft.com/office/powerpoint/2010/main" val="31880766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639101-936E-F509-2900-966B14CECB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3D050D-D2A8-DBDB-A45F-E8726C2310F8}"/>
              </a:ext>
            </a:extLst>
          </p:cNvPr>
          <p:cNvSpPr>
            <a:spLocks noGrp="1"/>
          </p:cNvSpPr>
          <p:nvPr>
            <p:ph type="title"/>
          </p:nvPr>
        </p:nvSpPr>
        <p:spPr>
          <a:xfrm>
            <a:off x="150812" y="6309408"/>
            <a:ext cx="9220201" cy="624792"/>
          </a:xfrm>
        </p:spPr>
        <p:txBody>
          <a:bodyPr>
            <a:normAutofit/>
          </a:bodyPr>
          <a:lstStyle/>
          <a:p>
            <a:r>
              <a:rPr lang="en-US" dirty="0"/>
              <a:t>TASK 3</a:t>
            </a:r>
          </a:p>
        </p:txBody>
      </p:sp>
      <p:sp>
        <p:nvSpPr>
          <p:cNvPr id="7" name="Content Placeholder 6">
            <a:extLst>
              <a:ext uri="{FF2B5EF4-FFF2-40B4-BE49-F238E27FC236}">
                <a16:creationId xmlns:a16="http://schemas.microsoft.com/office/drawing/2014/main" id="{A35CCB60-1E0E-02F7-411E-1BA9C9BD9A8A}"/>
              </a:ext>
            </a:extLst>
          </p:cNvPr>
          <p:cNvSpPr>
            <a:spLocks noGrp="1"/>
          </p:cNvSpPr>
          <p:nvPr>
            <p:ph sz="half" idx="1"/>
          </p:nvPr>
        </p:nvSpPr>
        <p:spPr>
          <a:xfrm>
            <a:off x="150812" y="685800"/>
            <a:ext cx="6172201" cy="6019800"/>
          </a:xfrm>
        </p:spPr>
        <p:txBody>
          <a:bodyPr>
            <a:normAutofit/>
          </a:bodyPr>
          <a:lstStyle/>
          <a:p>
            <a:r>
              <a:rPr lang="en-US" sz="1800" b="1" dirty="0"/>
              <a:t>Queries and Output</a:t>
            </a:r>
          </a:p>
        </p:txBody>
      </p:sp>
      <p:sp>
        <p:nvSpPr>
          <p:cNvPr id="14" name="Content Placeholder 13">
            <a:extLst>
              <a:ext uri="{FF2B5EF4-FFF2-40B4-BE49-F238E27FC236}">
                <a16:creationId xmlns:a16="http://schemas.microsoft.com/office/drawing/2014/main" id="{C94B353C-E55D-F0B4-1D2B-B47C99A6FB76}"/>
              </a:ext>
            </a:extLst>
          </p:cNvPr>
          <p:cNvSpPr>
            <a:spLocks noGrp="1"/>
          </p:cNvSpPr>
          <p:nvPr>
            <p:ph sz="half" idx="2"/>
          </p:nvPr>
        </p:nvSpPr>
        <p:spPr/>
        <p:txBody>
          <a:bodyPr/>
          <a:lstStyle/>
          <a:p>
            <a:r>
              <a:rPr lang="en-US" sz="2000" b="1" dirty="0"/>
              <a:t>Task:</a:t>
            </a:r>
          </a:p>
          <a:p>
            <a:pPr marL="0" indent="0">
              <a:buNone/>
            </a:pPr>
            <a:r>
              <a:rPr lang="en-US" sz="1800" dirty="0"/>
              <a:t>             Segment customers based on their total spending into High, Medium, and Low tiers.</a:t>
            </a:r>
          </a:p>
          <a:p>
            <a:r>
              <a:rPr lang="en-US" sz="2000" b="1" dirty="0"/>
              <a:t>Insights we found:</a:t>
            </a:r>
          </a:p>
          <a:p>
            <a:pPr marL="0" indent="0">
              <a:buNone/>
            </a:pPr>
            <a:r>
              <a:rPr lang="en-US" sz="1800" dirty="0"/>
              <a:t>                                     High-spending customers are ideal for loyalty rewards; medium and low spenders may benefit from promotional engagement.</a:t>
            </a:r>
          </a:p>
          <a:p>
            <a:pPr marL="0" indent="0">
              <a:buNone/>
            </a:pPr>
            <a:endParaRPr lang="en-US" dirty="0"/>
          </a:p>
        </p:txBody>
      </p:sp>
      <p:pic>
        <p:nvPicPr>
          <p:cNvPr id="9" name="Picture 8">
            <a:extLst>
              <a:ext uri="{FF2B5EF4-FFF2-40B4-BE49-F238E27FC236}">
                <a16:creationId xmlns:a16="http://schemas.microsoft.com/office/drawing/2014/main" id="{5B6E4FA4-7489-7357-B068-487F2A4056F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8012" y="3657600"/>
            <a:ext cx="5181600" cy="2286000"/>
          </a:xfrm>
          <a:prstGeom prst="rect">
            <a:avLst/>
          </a:prstGeom>
        </p:spPr>
      </p:pic>
      <p:pic>
        <p:nvPicPr>
          <p:cNvPr id="13" name="Picture 12">
            <a:extLst>
              <a:ext uri="{FF2B5EF4-FFF2-40B4-BE49-F238E27FC236}">
                <a16:creationId xmlns:a16="http://schemas.microsoft.com/office/drawing/2014/main" id="{4BE02B0E-076A-91CF-EE19-8E3F764F4DA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81959" y="1236721"/>
            <a:ext cx="5671176" cy="2104766"/>
          </a:xfrm>
          <a:prstGeom prst="rect">
            <a:avLst/>
          </a:prstGeom>
        </p:spPr>
      </p:pic>
    </p:spTree>
    <p:extLst>
      <p:ext uri="{BB962C8B-B14F-4D97-AF65-F5344CB8AC3E}">
        <p14:creationId xmlns:p14="http://schemas.microsoft.com/office/powerpoint/2010/main" val="1461640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48619E-3A5D-FB4B-203A-9949009C6C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0214AF-BAEC-EFB4-2C68-BFBB406C6ECB}"/>
              </a:ext>
            </a:extLst>
          </p:cNvPr>
          <p:cNvSpPr>
            <a:spLocks noGrp="1"/>
          </p:cNvSpPr>
          <p:nvPr>
            <p:ph type="title"/>
          </p:nvPr>
        </p:nvSpPr>
        <p:spPr>
          <a:xfrm>
            <a:off x="150812" y="6309408"/>
            <a:ext cx="9220201" cy="624792"/>
          </a:xfrm>
        </p:spPr>
        <p:txBody>
          <a:bodyPr>
            <a:normAutofit/>
          </a:bodyPr>
          <a:lstStyle/>
          <a:p>
            <a:r>
              <a:rPr lang="en-US" dirty="0"/>
              <a:t>TASK 4</a:t>
            </a:r>
          </a:p>
        </p:txBody>
      </p:sp>
      <p:sp>
        <p:nvSpPr>
          <p:cNvPr id="7" name="Content Placeholder 6">
            <a:extLst>
              <a:ext uri="{FF2B5EF4-FFF2-40B4-BE49-F238E27FC236}">
                <a16:creationId xmlns:a16="http://schemas.microsoft.com/office/drawing/2014/main" id="{E995335E-B12F-2552-B057-3A386F54B871}"/>
              </a:ext>
            </a:extLst>
          </p:cNvPr>
          <p:cNvSpPr>
            <a:spLocks noGrp="1"/>
          </p:cNvSpPr>
          <p:nvPr>
            <p:ph sz="half" idx="1"/>
          </p:nvPr>
        </p:nvSpPr>
        <p:spPr>
          <a:xfrm>
            <a:off x="150812" y="685800"/>
            <a:ext cx="6172201" cy="6019800"/>
          </a:xfrm>
        </p:spPr>
        <p:txBody>
          <a:bodyPr>
            <a:normAutofit/>
          </a:bodyPr>
          <a:lstStyle/>
          <a:p>
            <a:r>
              <a:rPr lang="en-US" sz="1800" b="1" dirty="0"/>
              <a:t>Queries and Output</a:t>
            </a:r>
          </a:p>
        </p:txBody>
      </p:sp>
      <p:sp>
        <p:nvSpPr>
          <p:cNvPr id="14" name="Content Placeholder 13">
            <a:extLst>
              <a:ext uri="{FF2B5EF4-FFF2-40B4-BE49-F238E27FC236}">
                <a16:creationId xmlns:a16="http://schemas.microsoft.com/office/drawing/2014/main" id="{0D0B67E4-B4F0-639D-4464-C07593DE7537}"/>
              </a:ext>
            </a:extLst>
          </p:cNvPr>
          <p:cNvSpPr>
            <a:spLocks noGrp="1"/>
          </p:cNvSpPr>
          <p:nvPr>
            <p:ph sz="half" idx="2"/>
          </p:nvPr>
        </p:nvSpPr>
        <p:spPr/>
        <p:txBody>
          <a:bodyPr/>
          <a:lstStyle/>
          <a:p>
            <a:r>
              <a:rPr lang="en-US" sz="2000" b="1" dirty="0"/>
              <a:t>Task:</a:t>
            </a:r>
          </a:p>
          <a:p>
            <a:pPr marL="0" indent="0">
              <a:buNone/>
            </a:pPr>
            <a:r>
              <a:rPr lang="en-US" sz="2000" b="1" dirty="0"/>
              <a:t>              </a:t>
            </a:r>
            <a:r>
              <a:rPr lang="en-US" sz="1800" dirty="0"/>
              <a:t>Identify unusually high or low transactions compared to average for each product line.</a:t>
            </a:r>
          </a:p>
          <a:p>
            <a:pPr marL="0" indent="0">
              <a:buNone/>
            </a:pPr>
            <a:endParaRPr lang="en-US" sz="2000" b="1" dirty="0"/>
          </a:p>
          <a:p>
            <a:r>
              <a:rPr lang="en-US" sz="2000" b="1" dirty="0"/>
              <a:t>Insights we found:</a:t>
            </a:r>
          </a:p>
          <a:p>
            <a:pPr marL="0" indent="0">
              <a:buNone/>
            </a:pPr>
            <a:r>
              <a:rPr lang="en-US" sz="1800" dirty="0"/>
              <a:t>                                     </a:t>
            </a:r>
            <a:r>
              <a:rPr lang="en-US" sz="1800" dirty="0" err="1"/>
              <a:t>Anomaly_Flag</a:t>
            </a:r>
            <a:r>
              <a:rPr lang="en-US" sz="1800" dirty="0"/>
              <a:t> could indicate fraud, bulk buying, or entry errors and need further business review.</a:t>
            </a:r>
          </a:p>
          <a:p>
            <a:pPr marL="0" indent="0">
              <a:buNone/>
            </a:pPr>
            <a:endParaRPr lang="en-US" dirty="0"/>
          </a:p>
        </p:txBody>
      </p:sp>
      <p:pic>
        <p:nvPicPr>
          <p:cNvPr id="9" name="Picture 8">
            <a:extLst>
              <a:ext uri="{FF2B5EF4-FFF2-40B4-BE49-F238E27FC236}">
                <a16:creationId xmlns:a16="http://schemas.microsoft.com/office/drawing/2014/main" id="{3C5B1260-3248-EE84-36FB-5C4E1D63600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55612" y="3695700"/>
            <a:ext cx="4842885" cy="2286000"/>
          </a:xfrm>
          <a:prstGeom prst="rect">
            <a:avLst/>
          </a:prstGeom>
        </p:spPr>
      </p:pic>
      <p:pic>
        <p:nvPicPr>
          <p:cNvPr id="13" name="Picture 12">
            <a:extLst>
              <a:ext uri="{FF2B5EF4-FFF2-40B4-BE49-F238E27FC236}">
                <a16:creationId xmlns:a16="http://schemas.microsoft.com/office/drawing/2014/main" id="{A8502B53-DFDF-0596-9B07-DB7773B5974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55612" y="1236720"/>
            <a:ext cx="5334000" cy="2192279"/>
          </a:xfrm>
          <a:prstGeom prst="rect">
            <a:avLst/>
          </a:prstGeom>
        </p:spPr>
      </p:pic>
    </p:spTree>
    <p:extLst>
      <p:ext uri="{BB962C8B-B14F-4D97-AF65-F5344CB8AC3E}">
        <p14:creationId xmlns:p14="http://schemas.microsoft.com/office/powerpoint/2010/main" val="8848956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8E3D3F-F828-E7C5-E62D-F16FE6C169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A46372-82A2-480B-F937-E4A8515329E8}"/>
              </a:ext>
            </a:extLst>
          </p:cNvPr>
          <p:cNvSpPr>
            <a:spLocks noGrp="1"/>
          </p:cNvSpPr>
          <p:nvPr>
            <p:ph type="title"/>
          </p:nvPr>
        </p:nvSpPr>
        <p:spPr>
          <a:xfrm>
            <a:off x="150812" y="6309408"/>
            <a:ext cx="9220201" cy="624792"/>
          </a:xfrm>
        </p:spPr>
        <p:txBody>
          <a:bodyPr>
            <a:normAutofit/>
          </a:bodyPr>
          <a:lstStyle/>
          <a:p>
            <a:r>
              <a:rPr lang="en-US" dirty="0"/>
              <a:t>TASK 5</a:t>
            </a:r>
          </a:p>
        </p:txBody>
      </p:sp>
      <p:sp>
        <p:nvSpPr>
          <p:cNvPr id="7" name="Content Placeholder 6">
            <a:extLst>
              <a:ext uri="{FF2B5EF4-FFF2-40B4-BE49-F238E27FC236}">
                <a16:creationId xmlns:a16="http://schemas.microsoft.com/office/drawing/2014/main" id="{CAD4F906-F45B-F4EA-6B07-E5097652C160}"/>
              </a:ext>
            </a:extLst>
          </p:cNvPr>
          <p:cNvSpPr>
            <a:spLocks noGrp="1"/>
          </p:cNvSpPr>
          <p:nvPr>
            <p:ph sz="half" idx="1"/>
          </p:nvPr>
        </p:nvSpPr>
        <p:spPr>
          <a:xfrm>
            <a:off x="150812" y="685800"/>
            <a:ext cx="6172201" cy="6019800"/>
          </a:xfrm>
        </p:spPr>
        <p:txBody>
          <a:bodyPr>
            <a:normAutofit/>
          </a:bodyPr>
          <a:lstStyle/>
          <a:p>
            <a:r>
              <a:rPr lang="en-US" sz="1800" b="1" dirty="0"/>
              <a:t>Queries and Output</a:t>
            </a:r>
          </a:p>
        </p:txBody>
      </p:sp>
      <p:sp>
        <p:nvSpPr>
          <p:cNvPr id="14" name="Content Placeholder 13">
            <a:extLst>
              <a:ext uri="{FF2B5EF4-FFF2-40B4-BE49-F238E27FC236}">
                <a16:creationId xmlns:a16="http://schemas.microsoft.com/office/drawing/2014/main" id="{84C8880C-A0B6-A296-67E3-C206974F93FA}"/>
              </a:ext>
            </a:extLst>
          </p:cNvPr>
          <p:cNvSpPr>
            <a:spLocks noGrp="1"/>
          </p:cNvSpPr>
          <p:nvPr>
            <p:ph sz="half" idx="2"/>
          </p:nvPr>
        </p:nvSpPr>
        <p:spPr/>
        <p:txBody>
          <a:bodyPr>
            <a:normAutofit/>
          </a:bodyPr>
          <a:lstStyle/>
          <a:p>
            <a:r>
              <a:rPr lang="en-US" sz="2000" b="1" dirty="0"/>
              <a:t>Task:</a:t>
            </a:r>
          </a:p>
          <a:p>
            <a:pPr marL="0" indent="0">
              <a:buNone/>
            </a:pPr>
            <a:r>
              <a:rPr lang="en-US" sz="2000" b="1" dirty="0"/>
              <a:t>            </a:t>
            </a:r>
            <a:r>
              <a:rPr lang="en-US" sz="1800" dirty="0"/>
              <a:t>Determine the most frequently used payment method in each city.</a:t>
            </a:r>
          </a:p>
          <a:p>
            <a:pPr marL="0" indent="0">
              <a:buNone/>
            </a:pPr>
            <a:endParaRPr lang="en-US" sz="2000" b="1" dirty="0"/>
          </a:p>
          <a:p>
            <a:r>
              <a:rPr lang="en-US" sz="2000" b="1" dirty="0"/>
              <a:t>Insights we found:</a:t>
            </a:r>
          </a:p>
          <a:p>
            <a:pPr marL="0" indent="0">
              <a:buNone/>
            </a:pPr>
            <a:r>
              <a:rPr lang="en-US" dirty="0"/>
              <a:t>                           </a:t>
            </a:r>
            <a:r>
              <a:rPr lang="en-US" sz="1800" dirty="0"/>
              <a:t>Marketing strategies can be adapted per city based on preferred payment options (e.g., </a:t>
            </a:r>
            <a:r>
              <a:rPr lang="en-US" sz="1800" dirty="0" err="1"/>
              <a:t>Ewallet</a:t>
            </a:r>
            <a:r>
              <a:rPr lang="en-US" sz="1800" dirty="0"/>
              <a:t> dominance in Yangon and Mandalay).</a:t>
            </a:r>
          </a:p>
          <a:p>
            <a:pPr marL="0" indent="0">
              <a:buNone/>
            </a:pPr>
            <a:endParaRPr lang="en-US" dirty="0"/>
          </a:p>
        </p:txBody>
      </p:sp>
      <p:pic>
        <p:nvPicPr>
          <p:cNvPr id="9" name="Picture 8">
            <a:extLst>
              <a:ext uri="{FF2B5EF4-FFF2-40B4-BE49-F238E27FC236}">
                <a16:creationId xmlns:a16="http://schemas.microsoft.com/office/drawing/2014/main" id="{77ECAD3C-7FAE-7BB8-8E82-83699C391AA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77369" y="4192920"/>
            <a:ext cx="4842885" cy="1215360"/>
          </a:xfrm>
          <a:prstGeom prst="rect">
            <a:avLst/>
          </a:prstGeom>
        </p:spPr>
      </p:pic>
      <p:pic>
        <p:nvPicPr>
          <p:cNvPr id="13" name="Picture 12">
            <a:extLst>
              <a:ext uri="{FF2B5EF4-FFF2-40B4-BE49-F238E27FC236}">
                <a16:creationId xmlns:a16="http://schemas.microsoft.com/office/drawing/2014/main" id="{B235286B-CB6C-A2F1-F729-5BABFB964D5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55612" y="1299462"/>
            <a:ext cx="5334000" cy="1979283"/>
          </a:xfrm>
          <a:prstGeom prst="rect">
            <a:avLst/>
          </a:prstGeom>
        </p:spPr>
      </p:pic>
    </p:spTree>
    <p:extLst>
      <p:ext uri="{BB962C8B-B14F-4D97-AF65-F5344CB8AC3E}">
        <p14:creationId xmlns:p14="http://schemas.microsoft.com/office/powerpoint/2010/main" val="23877067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DE1D9E-622C-A8F9-FA58-E037EDDE5C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3CCCFB-8B40-0556-0DF2-F535E24E55BB}"/>
              </a:ext>
            </a:extLst>
          </p:cNvPr>
          <p:cNvSpPr>
            <a:spLocks noGrp="1"/>
          </p:cNvSpPr>
          <p:nvPr>
            <p:ph type="title"/>
          </p:nvPr>
        </p:nvSpPr>
        <p:spPr>
          <a:xfrm>
            <a:off x="150812" y="6309408"/>
            <a:ext cx="9220201" cy="624792"/>
          </a:xfrm>
        </p:spPr>
        <p:txBody>
          <a:bodyPr>
            <a:normAutofit/>
          </a:bodyPr>
          <a:lstStyle/>
          <a:p>
            <a:r>
              <a:rPr lang="en-US" dirty="0"/>
              <a:t>TASK 6</a:t>
            </a:r>
          </a:p>
        </p:txBody>
      </p:sp>
      <p:sp>
        <p:nvSpPr>
          <p:cNvPr id="7" name="Content Placeholder 6">
            <a:extLst>
              <a:ext uri="{FF2B5EF4-FFF2-40B4-BE49-F238E27FC236}">
                <a16:creationId xmlns:a16="http://schemas.microsoft.com/office/drawing/2014/main" id="{78B4D8F4-47FC-605C-39AF-CC359027B777}"/>
              </a:ext>
            </a:extLst>
          </p:cNvPr>
          <p:cNvSpPr>
            <a:spLocks noGrp="1"/>
          </p:cNvSpPr>
          <p:nvPr>
            <p:ph sz="half" idx="1"/>
          </p:nvPr>
        </p:nvSpPr>
        <p:spPr>
          <a:xfrm>
            <a:off x="150812" y="685800"/>
            <a:ext cx="6172201" cy="6019800"/>
          </a:xfrm>
        </p:spPr>
        <p:txBody>
          <a:bodyPr>
            <a:normAutofit/>
          </a:bodyPr>
          <a:lstStyle/>
          <a:p>
            <a:r>
              <a:rPr lang="en-US" sz="1800" b="1" dirty="0"/>
              <a:t>Queries and Output</a:t>
            </a:r>
          </a:p>
        </p:txBody>
      </p:sp>
      <p:sp>
        <p:nvSpPr>
          <p:cNvPr id="14" name="Content Placeholder 13">
            <a:extLst>
              <a:ext uri="{FF2B5EF4-FFF2-40B4-BE49-F238E27FC236}">
                <a16:creationId xmlns:a16="http://schemas.microsoft.com/office/drawing/2014/main" id="{BFF274C6-8320-AA51-F9DC-DE58069FC337}"/>
              </a:ext>
            </a:extLst>
          </p:cNvPr>
          <p:cNvSpPr>
            <a:spLocks noGrp="1"/>
          </p:cNvSpPr>
          <p:nvPr>
            <p:ph sz="half" idx="2"/>
          </p:nvPr>
        </p:nvSpPr>
        <p:spPr/>
        <p:txBody>
          <a:bodyPr>
            <a:normAutofit/>
          </a:bodyPr>
          <a:lstStyle/>
          <a:p>
            <a:r>
              <a:rPr lang="en-US" sz="2000" b="1" dirty="0"/>
              <a:t>Task:</a:t>
            </a:r>
          </a:p>
          <a:p>
            <a:pPr marL="0" indent="0">
              <a:buNone/>
            </a:pPr>
            <a:r>
              <a:rPr lang="en-US" sz="2000" b="1" dirty="0"/>
              <a:t>            </a:t>
            </a:r>
            <a:r>
              <a:rPr lang="en-US" sz="1800" dirty="0"/>
              <a:t>Analyze sales distribution per month split by gender.</a:t>
            </a:r>
          </a:p>
          <a:p>
            <a:pPr marL="0" indent="0">
              <a:buNone/>
            </a:pPr>
            <a:endParaRPr lang="en-US" sz="2000" b="1" dirty="0"/>
          </a:p>
          <a:p>
            <a:r>
              <a:rPr lang="en-US" sz="2000" b="1" dirty="0"/>
              <a:t>Insights we found:</a:t>
            </a:r>
          </a:p>
          <a:p>
            <a:pPr marL="0" indent="0">
              <a:buNone/>
            </a:pPr>
            <a:r>
              <a:rPr lang="en-US" dirty="0"/>
              <a:t>                          </a:t>
            </a:r>
            <a:r>
              <a:rPr lang="en-US" sz="1800" dirty="0"/>
              <a:t>Male customers slightly spend less than female customers in two month, which may inform gender-based promotions.</a:t>
            </a:r>
          </a:p>
          <a:p>
            <a:pPr marL="0" indent="0">
              <a:buNone/>
            </a:pPr>
            <a:endParaRPr lang="en-US" dirty="0"/>
          </a:p>
        </p:txBody>
      </p:sp>
      <p:pic>
        <p:nvPicPr>
          <p:cNvPr id="9" name="Picture 8">
            <a:extLst>
              <a:ext uri="{FF2B5EF4-FFF2-40B4-BE49-F238E27FC236}">
                <a16:creationId xmlns:a16="http://schemas.microsoft.com/office/drawing/2014/main" id="{59609C24-780B-4046-E299-BCF001140F4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12812" y="4192920"/>
            <a:ext cx="4495799" cy="1810394"/>
          </a:xfrm>
          <a:prstGeom prst="rect">
            <a:avLst/>
          </a:prstGeom>
        </p:spPr>
      </p:pic>
      <p:pic>
        <p:nvPicPr>
          <p:cNvPr id="13" name="Picture 12">
            <a:extLst>
              <a:ext uri="{FF2B5EF4-FFF2-40B4-BE49-F238E27FC236}">
                <a16:creationId xmlns:a16="http://schemas.microsoft.com/office/drawing/2014/main" id="{8B3C1382-B878-5EFE-DD30-70AC94E08EF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55612" y="1694806"/>
            <a:ext cx="5334000" cy="1810394"/>
          </a:xfrm>
          <a:prstGeom prst="rect">
            <a:avLst/>
          </a:prstGeom>
        </p:spPr>
      </p:pic>
    </p:spTree>
    <p:extLst>
      <p:ext uri="{BB962C8B-B14F-4D97-AF65-F5344CB8AC3E}">
        <p14:creationId xmlns:p14="http://schemas.microsoft.com/office/powerpoint/2010/main" val="3200980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30AFC6-3956-9BC2-16DA-A1A44E489F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C16232-CA5B-C044-AE67-43D837CD5851}"/>
              </a:ext>
            </a:extLst>
          </p:cNvPr>
          <p:cNvSpPr>
            <a:spLocks noGrp="1"/>
          </p:cNvSpPr>
          <p:nvPr>
            <p:ph type="title"/>
          </p:nvPr>
        </p:nvSpPr>
        <p:spPr>
          <a:xfrm>
            <a:off x="150812" y="6309408"/>
            <a:ext cx="9220201" cy="624792"/>
          </a:xfrm>
        </p:spPr>
        <p:txBody>
          <a:bodyPr>
            <a:normAutofit/>
          </a:bodyPr>
          <a:lstStyle/>
          <a:p>
            <a:r>
              <a:rPr lang="en-US" dirty="0"/>
              <a:t>TASK 7</a:t>
            </a:r>
          </a:p>
        </p:txBody>
      </p:sp>
      <p:sp>
        <p:nvSpPr>
          <p:cNvPr id="7" name="Content Placeholder 6">
            <a:extLst>
              <a:ext uri="{FF2B5EF4-FFF2-40B4-BE49-F238E27FC236}">
                <a16:creationId xmlns:a16="http://schemas.microsoft.com/office/drawing/2014/main" id="{20E4F5D9-9429-DA05-6B49-39529485B503}"/>
              </a:ext>
            </a:extLst>
          </p:cNvPr>
          <p:cNvSpPr>
            <a:spLocks noGrp="1"/>
          </p:cNvSpPr>
          <p:nvPr>
            <p:ph sz="half" idx="1"/>
          </p:nvPr>
        </p:nvSpPr>
        <p:spPr>
          <a:xfrm>
            <a:off x="150812" y="685800"/>
            <a:ext cx="6172201" cy="6019800"/>
          </a:xfrm>
        </p:spPr>
        <p:txBody>
          <a:bodyPr>
            <a:normAutofit/>
          </a:bodyPr>
          <a:lstStyle/>
          <a:p>
            <a:r>
              <a:rPr lang="en-US" sz="1800" b="1" dirty="0"/>
              <a:t>Queries and Output</a:t>
            </a:r>
          </a:p>
        </p:txBody>
      </p:sp>
      <p:sp>
        <p:nvSpPr>
          <p:cNvPr id="14" name="Content Placeholder 13">
            <a:extLst>
              <a:ext uri="{FF2B5EF4-FFF2-40B4-BE49-F238E27FC236}">
                <a16:creationId xmlns:a16="http://schemas.microsoft.com/office/drawing/2014/main" id="{2BAA5C8C-F9CC-938C-8103-252117E58CCD}"/>
              </a:ext>
            </a:extLst>
          </p:cNvPr>
          <p:cNvSpPr>
            <a:spLocks noGrp="1"/>
          </p:cNvSpPr>
          <p:nvPr>
            <p:ph sz="half" idx="2"/>
          </p:nvPr>
        </p:nvSpPr>
        <p:spPr/>
        <p:txBody>
          <a:bodyPr>
            <a:normAutofit/>
          </a:bodyPr>
          <a:lstStyle/>
          <a:p>
            <a:r>
              <a:rPr lang="en-US" sz="2000" b="1" dirty="0"/>
              <a:t>Task:</a:t>
            </a:r>
          </a:p>
          <a:p>
            <a:pPr marL="0" indent="0">
              <a:buNone/>
            </a:pPr>
            <a:r>
              <a:rPr lang="en-US" sz="2000" b="1" dirty="0"/>
              <a:t>            </a:t>
            </a:r>
            <a:r>
              <a:rPr lang="en-US" sz="1800" dirty="0"/>
              <a:t>Find which product line is most popular among Member vs Normal customers.</a:t>
            </a:r>
          </a:p>
          <a:p>
            <a:pPr marL="0" indent="0">
              <a:buNone/>
            </a:pPr>
            <a:endParaRPr lang="en-US" sz="2000" b="1" dirty="0"/>
          </a:p>
          <a:p>
            <a:r>
              <a:rPr lang="en-US" sz="2000" b="1" dirty="0"/>
              <a:t>Insights we found:</a:t>
            </a:r>
          </a:p>
          <a:p>
            <a:pPr marL="0" indent="0">
              <a:buNone/>
            </a:pPr>
            <a:r>
              <a:rPr lang="en-US" dirty="0"/>
              <a:t>                          </a:t>
            </a:r>
            <a:r>
              <a:rPr lang="en-US" sz="1800" dirty="0"/>
              <a:t>Members prefer Food and Beverages, Normal customers lean toward Fashion Accessories and Electronic accessories.</a:t>
            </a:r>
          </a:p>
          <a:p>
            <a:pPr marL="0" indent="0">
              <a:buNone/>
            </a:pPr>
            <a:endParaRPr lang="en-US" dirty="0"/>
          </a:p>
        </p:txBody>
      </p:sp>
      <p:pic>
        <p:nvPicPr>
          <p:cNvPr id="9" name="Picture 8">
            <a:extLst>
              <a:ext uri="{FF2B5EF4-FFF2-40B4-BE49-F238E27FC236}">
                <a16:creationId xmlns:a16="http://schemas.microsoft.com/office/drawing/2014/main" id="{3E939FC5-0049-DA15-D0D5-A61C489E3D6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74712" y="4406294"/>
            <a:ext cx="4495799" cy="1186810"/>
          </a:xfrm>
          <a:prstGeom prst="rect">
            <a:avLst/>
          </a:prstGeom>
        </p:spPr>
      </p:pic>
      <p:pic>
        <p:nvPicPr>
          <p:cNvPr id="13" name="Picture 12">
            <a:extLst>
              <a:ext uri="{FF2B5EF4-FFF2-40B4-BE49-F238E27FC236}">
                <a16:creationId xmlns:a16="http://schemas.microsoft.com/office/drawing/2014/main" id="{2BDE5CC0-7813-541C-D758-95775859E49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55612" y="1447800"/>
            <a:ext cx="5334000" cy="2590800"/>
          </a:xfrm>
          <a:prstGeom prst="rect">
            <a:avLst/>
          </a:prstGeom>
        </p:spPr>
      </p:pic>
    </p:spTree>
    <p:extLst>
      <p:ext uri="{BB962C8B-B14F-4D97-AF65-F5344CB8AC3E}">
        <p14:creationId xmlns:p14="http://schemas.microsoft.com/office/powerpoint/2010/main" val="12938965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Sales presentation on product or servic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flip="none" rotWithShape="1">
          <a:gsLst>
            <a:gs pos="0">
              <a:schemeClr val="phClr">
                <a:lumMod val="20000"/>
                <a:lumOff val="80000"/>
              </a:schemeClr>
            </a:gs>
            <a:gs pos="58000">
              <a:schemeClr val="phClr">
                <a:lumMod val="40000"/>
                <a:lumOff val="60000"/>
              </a:schemeClr>
            </a:gs>
            <a:gs pos="100000">
              <a:schemeClr val="phClr"/>
            </a:gs>
          </a:gsLst>
          <a:lin ang="14400000" scaled="0"/>
          <a:tileRect/>
        </a:gradFill>
        <a:gradFill flip="none" rotWithShape="1">
          <a:gsLst>
            <a:gs pos="0">
              <a:schemeClr val="phClr">
                <a:lumMod val="20000"/>
                <a:lumOff val="80000"/>
              </a:schemeClr>
            </a:gs>
            <a:gs pos="58000">
              <a:schemeClr val="phClr">
                <a:lumMod val="40000"/>
                <a:lumOff val="60000"/>
              </a:schemeClr>
            </a:gs>
            <a:gs pos="100000">
              <a:schemeClr val="phClr"/>
            </a:gs>
          </a:gsLst>
          <a:lin ang="17400000" scaled="0"/>
          <a:tileRect/>
        </a:gradFill>
      </a:bgFillStyleLst>
    </a:fmtScheme>
  </a:themeElements>
  <a:objectDefaults>
    <a:spDef>
      <a:spPr>
        <a:ln>
          <a:noFill/>
        </a:ln>
      </a:spPr>
      <a:bodyPr rtlCol="0" anchor="ctr"/>
      <a:lstStyle>
        <a:defPPr algn="ctr">
          <a:defRPr dirty="0"/>
        </a:defPPr>
      </a:lstStyle>
      <a:style>
        <a:lnRef idx="3">
          <a:schemeClr val="lt1"/>
        </a:lnRef>
        <a:fillRef idx="1">
          <a:schemeClr val="accent2"/>
        </a:fillRef>
        <a:effectRef idx="1">
          <a:schemeClr val="accent2"/>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ales presentation on product or service.potx" id="{BB6578FA-E30D-45EC-B849-CACB373ADC90}" vid="{5A523E24-2D1D-4F75-BD91-64E0BBADB4AA}"/>
    </a:ext>
  </a:extLst>
</a:theme>
</file>

<file path=ppt/theme/theme2.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3494BA"/>
      </a:accent6>
      <a:hlink>
        <a:srgbClr val="6B9F25"/>
      </a:hlink>
      <a:folHlink>
        <a:srgbClr val="9F6715"/>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sales presentation on product or service</Template>
  <TotalTime>1138</TotalTime>
  <Words>622</Words>
  <Application>Microsoft Office PowerPoint</Application>
  <PresentationFormat>Custom</PresentationFormat>
  <Paragraphs>99</Paragraphs>
  <Slides>14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Cambria</vt:lpstr>
      <vt:lpstr>Corbel</vt:lpstr>
      <vt:lpstr>Sales presentation on product or service</vt:lpstr>
      <vt:lpstr>SQL PROJECT </vt:lpstr>
      <vt:lpstr>Introduction to the project</vt:lpstr>
      <vt:lpstr>TASK 1</vt:lpstr>
      <vt:lpstr>TASK 2</vt:lpstr>
      <vt:lpstr>TASK 3</vt:lpstr>
      <vt:lpstr>TASK 4</vt:lpstr>
      <vt:lpstr>TASK 5</vt:lpstr>
      <vt:lpstr>TASK 6</vt:lpstr>
      <vt:lpstr>TASK 7</vt:lpstr>
      <vt:lpstr>TASK 8</vt:lpstr>
      <vt:lpstr>TASK 9</vt:lpstr>
      <vt:lpstr>TASK 10</vt:lpstr>
      <vt:lpstr>Video explanation link:  https://drive.google.com/drive/folders/150cRop48TFtPJkVmXGzQf_Z9be85PrWg?usp=sharing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prajwal hp</dc:creator>
  <cp:lastModifiedBy>prajwal hp</cp:lastModifiedBy>
  <cp:revision>1</cp:revision>
  <dcterms:created xsi:type="dcterms:W3CDTF">2025-06-24T11:55:42Z</dcterms:created>
  <dcterms:modified xsi:type="dcterms:W3CDTF">2025-06-25T06:54:12Z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