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>
        <p:scale>
          <a:sx n="108" d="100"/>
          <a:sy n="108" d="100"/>
        </p:scale>
        <p:origin x="89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362E1-152C-48F7-8DD0-E89E2A4A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672B1F-F049-424C-882A-6399238FE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96D09D-B10D-405A-82B5-D29BBFEB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DAF0-C805-414C-A43F-288B46535C9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E43DFE-6D18-45E3-946C-1C334DCF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78F90-708A-4137-B2DB-8FBE38B9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54F-2D15-4537-AD17-C3BAD949C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2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AD507B-431E-42D1-ACB9-8187D4E5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740BE2-E45F-49C5-840A-A320E466A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48787D-55C6-4E02-8FCD-DE4C760B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DAF0-C805-414C-A43F-288B46535C9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51E6FF-1353-45B9-9B68-77F0449B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0C24D1-ED17-4AD2-A8A0-92D123FE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54F-2D15-4537-AD17-C3BAD949C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12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2ED52B7-A37C-446D-9152-0C0C8D174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08424E-8BEA-4AC1-A595-AA6718980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A9F115-8F2E-434D-A68C-AB5B0264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DAF0-C805-414C-A43F-288B46535C9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E4D5B3-BC87-4B99-B899-B8FFB488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16CAC-FA67-4783-8F58-951BAD0B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54F-2D15-4537-AD17-C3BAD949C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84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853EE-CBB0-4DD7-9F85-CC245FD5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7BFD00-5910-4EDD-9F1E-ED85991BD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304B73-E5CE-44B5-9C1D-F54D1BE6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DAF0-C805-414C-A43F-288B46535C9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AFD84-F435-4131-86C9-03C7C7FB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AAF966-80DA-4CB6-9F36-0137893A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54F-2D15-4537-AD17-C3BAD949C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6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E9538-9E38-494E-9B6C-89CB2E43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D08B4D-B77D-4D4D-B4DD-72D979C7E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C762E1-51D2-4CE3-9C96-53609F00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DAF0-C805-414C-A43F-288B46535C9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0A8228-FB7F-4FCA-A58F-9719FAFF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36CCE-8D73-4483-AF2B-3B20722C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54F-2D15-4537-AD17-C3BAD949C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02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E5183-DC05-4800-A88A-C19DB9D3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81EA39-9F20-4E86-9CF7-5CD27F623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6BE3BB-CF03-4F42-BDA8-9FBCD34B6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B16321-E948-4C7A-945F-06BFF2A0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DAF0-C805-414C-A43F-288B46535C9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4DA913-A684-4AF8-A8C0-5979F625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6A4396-FB6C-48A4-A7D8-AE8FE3D8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54F-2D15-4537-AD17-C3BAD949C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38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53C26D-1647-4871-8EB9-111CC300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9FC1A7-FB8A-4C48-96BF-D9E38660B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6ADB66-FB86-4ECD-9538-E36DA65EE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3D0A97-B8E4-4B83-8175-5B44E1707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82DC0F-A1A5-4255-95C6-05679761D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8A3359-22D6-426F-BC19-D61477AB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DAF0-C805-414C-A43F-288B46535C9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5F1EDF-1BA8-413A-A3E6-EFDFBACC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AEC9A5-D5D3-42BD-A28F-CF9805D4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54F-2D15-4537-AD17-C3BAD949C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34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D04877-957F-457E-9F1D-AA1BCFDD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9C884B-F4D8-4C63-92E5-CC747EB4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DAF0-C805-414C-A43F-288B46535C9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75B57E-3656-4573-98F7-F8C9FC84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319E57-07D7-4665-AF2B-6904FF5F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54F-2D15-4537-AD17-C3BAD949C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1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CDCFD0F-94A9-4006-B2DB-4FAAE732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DAF0-C805-414C-A43F-288B46535C9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618C4C-8FB1-43B0-8571-EF270DC5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EE5A80-FAC0-48A0-BD4E-8D7B2311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54F-2D15-4537-AD17-C3BAD949C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7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9DB4D-93EB-471B-BC8D-E341B92C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34F6E8-2CEB-418A-90FB-A5C9FEA98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063955-9B94-4015-926D-FC3A76D1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BCAA71-C0C5-49F3-A301-ED52CBBE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DAF0-C805-414C-A43F-288B46535C9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48E7BE-7796-4E8A-99AE-AE028790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B9EA8B-EB49-430D-906A-700F16E1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54F-2D15-4537-AD17-C3BAD949C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7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85AAA-7C70-4BBF-9881-A034C4CF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DE786D-F144-403A-BD8F-053460C4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1E814B-664B-49ED-AB6A-75B252404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B25208-FE61-44C6-9E13-40B909F8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DAF0-C805-414C-A43F-288B46535C9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5E5559-F8F9-496F-8F65-6F38ABF6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B74E97-5D3F-45DC-81A0-E006AADF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54F-2D15-4537-AD17-C3BAD949C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8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8BCAE4-246C-482F-8D2F-9B5E268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82E851-CF25-48B1-9BA8-71A86A0AF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DB1F77-BFAE-4995-ACEF-5DFB6897E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BDAF0-C805-414C-A43F-288B46535C9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FA914C-8EA5-471B-815D-A0B8AF75C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35608-96AB-4295-BE1E-3DB3CCA0F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854F-2D15-4537-AD17-C3BAD949C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7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季節風ってなに？ 仕組みや向き、種類についてわかりやすく解説【親子でプチ科学】 | HugKum（はぐくむ）">
            <a:extLst>
              <a:ext uri="{FF2B5EF4-FFF2-40B4-BE49-F238E27FC236}">
                <a16:creationId xmlns:a16="http://schemas.microsoft.com/office/drawing/2014/main" id="{9CF4CDD5-7A2E-44BF-A7BB-85E115A7F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3" b="11633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21E4E74-B2B9-4C0C-80DA-E58713C55243}"/>
              </a:ext>
            </a:extLst>
          </p:cNvPr>
          <p:cNvSpPr/>
          <p:nvPr/>
        </p:nvSpPr>
        <p:spPr>
          <a:xfrm>
            <a:off x="0" y="991892"/>
            <a:ext cx="6958739" cy="2634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B99DB2-9228-448C-AD6F-710C3079810F}"/>
              </a:ext>
            </a:extLst>
          </p:cNvPr>
          <p:cNvSpPr txBox="1"/>
          <p:nvPr/>
        </p:nvSpPr>
        <p:spPr>
          <a:xfrm>
            <a:off x="309966" y="470861"/>
            <a:ext cx="6788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ln w="12700"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Hiragino Sans W8" panose="020B0400000000000000" pitchFamily="34" charset="-128"/>
                <a:ea typeface="Hiragino Sans W8" panose="020B0400000000000000" pitchFamily="34" charset="-128"/>
              </a:rPr>
              <a:t>季節風とモンスーン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88E378-CEC9-4D8D-8DDA-68832F16F586}"/>
              </a:ext>
            </a:extLst>
          </p:cNvPr>
          <p:cNvSpPr txBox="1"/>
          <p:nvPr/>
        </p:nvSpPr>
        <p:spPr>
          <a:xfrm>
            <a:off x="136187" y="2274838"/>
            <a:ext cx="120542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元々モンスーンは</a:t>
            </a:r>
            <a:r>
              <a:rPr lang="ja-JP" altLang="en-US" sz="4800" dirty="0">
                <a:uFill>
                  <a:solidFill>
                    <a:schemeClr val="tx1"/>
                  </a:solidFill>
                </a:u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アラビア海</a:t>
            </a:r>
            <a:r>
              <a:rPr lang="ja-JP" altLang="en-US" sz="48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で起きる</a:t>
            </a:r>
            <a:endParaRPr lang="en-US" altLang="ja-JP" sz="48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ja-JP" altLang="en-US" sz="4800">
                <a:uFill>
                  <a:solidFill>
                    <a:schemeClr val="tx1"/>
                  </a:solidFill>
                </a:u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季節風</a:t>
            </a:r>
            <a:r>
              <a:rPr lang="ja-JP" altLang="en-US" sz="4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のことを指していました。 </a:t>
            </a:r>
            <a:r>
              <a:rPr lang="ja-JP" altLang="en-US" sz="4800" u="wavyHeavy">
                <a:uFill>
                  <a:solidFill>
                    <a:schemeClr val="tx1"/>
                  </a:solidFill>
                </a:uFill>
                <a:latin typeface="Hiragino Sans W4" panose="020B0400000000000000" pitchFamily="34" charset="-128"/>
                <a:ea typeface="Hiragino Sans W4" panose="020B0400000000000000" pitchFamily="34" charset="-128"/>
              </a:rPr>
              <a:t>現在は</a:t>
            </a:r>
            <a:endParaRPr lang="en-US" altLang="ja-JP" sz="4800" u="wavyHeavy" dirty="0">
              <a:uFill>
                <a:solidFill>
                  <a:schemeClr val="tx1"/>
                </a:solidFill>
              </a:u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ja-JP" altLang="en-US" sz="4800" b="1" u="wavyHeavy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  <a:latin typeface="Hiragino Sans W6" panose="020B0400000000000000" pitchFamily="34" charset="-128"/>
                <a:ea typeface="Hiragino Sans W6" panose="020B0400000000000000" pitchFamily="34" charset="-128"/>
              </a:rPr>
              <a:t>季節風</a:t>
            </a:r>
            <a:r>
              <a:rPr lang="ja-JP" altLang="en-US" sz="4800" b="1" u="wavyHeavy" dirty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  <a:latin typeface="Hiragino Sans W6" panose="020B0400000000000000" pitchFamily="34" charset="-128"/>
                <a:ea typeface="Hiragino Sans W6" panose="020B0400000000000000" pitchFamily="34" charset="-128"/>
              </a:rPr>
              <a:t>全体</a:t>
            </a:r>
            <a:r>
              <a:rPr lang="ja-JP" altLang="en-US" sz="4800" u="wavyHeavy" dirty="0">
                <a:uFill>
                  <a:solidFill>
                    <a:schemeClr val="tx1"/>
                  </a:solidFill>
                </a:u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をモンスーン</a:t>
            </a:r>
            <a:r>
              <a:rPr lang="ja-JP" altLang="en-US" sz="4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と呼んで</a:t>
            </a:r>
            <a:r>
              <a:rPr lang="ja-JP" altLang="en-US" sz="48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います。</a:t>
            </a:r>
            <a:endParaRPr lang="en-US" altLang="ja-JP" sz="48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ja-JP" altLang="en-US" sz="4800">
                <a:latin typeface="Hiragino Sans W4" panose="020B0400000000000000" pitchFamily="34" charset="-128"/>
                <a:ea typeface="Hiragino Sans W4" panose="020B0400000000000000" pitchFamily="34" charset="-128"/>
              </a:rPr>
              <a:t>広い意味では、この季節風伴う雨季も含めて、モンスーンと定義されます。</a:t>
            </a:r>
            <a:endParaRPr kumimoji="1" lang="ja-JP" altLang="en-US" sz="48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400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83bb17-46c5-4a71-93db-0a7e5e6dd68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389E25590DC9E4E81BDAE7451938ACF" ma:contentTypeVersion="13" ma:contentTypeDescription="新しいドキュメントを作成します。" ma:contentTypeScope="" ma:versionID="ef722e6aa10a8c3eb79e859e097a4145">
  <xsd:schema xmlns:xsd="http://www.w3.org/2001/XMLSchema" xmlns:xs="http://www.w3.org/2001/XMLSchema" xmlns:p="http://schemas.microsoft.com/office/2006/metadata/properties" xmlns:ns3="4283bb17-46c5-4a71-93db-0a7e5e6dd68b" targetNamespace="http://schemas.microsoft.com/office/2006/metadata/properties" ma:root="true" ma:fieldsID="2d8df9e806581f3a6810015d836be76f" ns3:_="">
    <xsd:import namespace="4283bb17-46c5-4a71-93db-0a7e5e6dd6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_activity" minOccurs="0"/>
                <xsd:element ref="ns3:MediaServiceLocation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3bb17-46c5-4a71-93db-0a7e5e6dd6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D8635-2473-436B-869F-B6798D897EE9}">
  <ds:schemaRefs>
    <ds:schemaRef ds:uri="http://schemas.microsoft.com/office/2006/metadata/properties"/>
    <ds:schemaRef ds:uri="http://schemas.microsoft.com/office/infopath/2007/PartnerControls"/>
    <ds:schemaRef ds:uri="4283bb17-46c5-4a71-93db-0a7e5e6dd68b"/>
  </ds:schemaRefs>
</ds:datastoreItem>
</file>

<file path=customXml/itemProps2.xml><?xml version="1.0" encoding="utf-8"?>
<ds:datastoreItem xmlns:ds="http://schemas.openxmlformats.org/officeDocument/2006/customXml" ds:itemID="{640DC4CC-C408-4E08-B88E-D722851853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335662-224C-4A4E-8BBB-DA2932EBCE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3bb17-46c5-4a71-93db-0a7e5e6dd6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44</Words>
  <Application>Microsoft Macintosh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Hiragino Sans W4</vt:lpstr>
      <vt:lpstr>Hiragino Sans W6</vt:lpstr>
      <vt:lpstr>Hiragino Sans W8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栁沼　佑宜</dc:creator>
  <cp:lastModifiedBy>佑宜 栁沼</cp:lastModifiedBy>
  <cp:revision>2</cp:revision>
  <dcterms:created xsi:type="dcterms:W3CDTF">2024-02-20T03:36:02Z</dcterms:created>
  <dcterms:modified xsi:type="dcterms:W3CDTF">2024-02-20T13:52:36Z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0x0101005389E25590DC9E4E81BDAE7451938ACF</vt:lpwstr>
  </property>
</Properties>
</file>