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.jpeg" ContentType="image/jpeg"/>
  <Override PartName="/ppt/media/image8.png" ContentType="image/png"/>
  <Override PartName="/ppt/media/image7.wmf" ContentType="image/x-wmf"/>
  <Override PartName="/ppt/media/image2.jpeg" ContentType="image/jpeg"/>
  <Override PartName="/ppt/media/image5.png" ContentType="image/png"/>
  <Override PartName="/ppt/media/image4.wmf" ContentType="image/x-wmf"/>
  <Override PartName="/ppt/media/image3.jpeg" ContentType="image/jpeg"/>
  <Override PartName="/ppt/media/image6.png" ContentType="image/png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ngXian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ngXian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ngXi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ngXian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ngXian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ngXian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ngXian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ngXian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ngXian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ngXian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ngXian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ngXian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ngXian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ngXian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ngXian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ngXian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ngXian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ngXian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ngXian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ngXi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ngXian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ngXian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ngXian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ngXian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ngXian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ngXi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ngXian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ngXian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ngXian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ngXian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ngXian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ngXian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ngXian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ngXian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ngXian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ngXian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ngXian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ngXian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ngXian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ngXian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ngXian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ngXian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ngXian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ngXian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ngXian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ngXian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ngXian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ngXian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ngXian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ngXian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ngXian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ngXian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ngXian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ngXian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ngXian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ngXian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ngXi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ngXi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ngXian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ngXian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ngXian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ngXian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ngXian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ngXian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ngXian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ngXian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ngXian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ngXian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ngXian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ngXian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ngXian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ngXian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ngXian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ngXian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ngXian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ngXian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ngXian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ngXian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ngXian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ngXian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ngXian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ngXian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ngXian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ngXian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ngXian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ngXi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ngXi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ngXian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ngXi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ngXi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ngXian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ngXian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ngXi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ngXi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ngXian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ngXian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ngXi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ngXi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ngXian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ngXian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ngXian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ngXi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图片 1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685692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ngXian"/>
              </a:rPr>
              <a:t>单击鼠标编辑标题文字格式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ngXi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ngXian"/>
              </a:rPr>
              <a:t>单击鼠标编辑大纲文字格式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ngXian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ngXian"/>
              </a:rPr>
              <a:t>第二个大纲级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ngXian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ngXian"/>
              </a:rPr>
              <a:t>第三大纲级别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ngXian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ngXian"/>
              </a:rPr>
              <a:t>第四大纲级别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ngXian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ngXian"/>
              </a:rPr>
              <a:t>第五大纲级别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ngXian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ngXian"/>
              </a:rPr>
              <a:t>第六大纲级别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ngXian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ngXian"/>
              </a:rPr>
              <a:t>第七大纲级别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ngXi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1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685692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ngXian"/>
              </a:rPr>
              <a:t>单击鼠标编辑标题文字格式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ngXian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ngXian"/>
              </a:rPr>
              <a:t>单击鼠标编辑大纲文字格式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ngXian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ngXian"/>
              </a:rPr>
              <a:t>第二个大纲级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ngXian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ngXian"/>
              </a:rPr>
              <a:t>第三大纲级别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ngXian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ngXian"/>
              </a:rPr>
              <a:t>第四大纲级别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ngXian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ngXian"/>
              </a:rPr>
              <a:t>第五大纲级别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ngXian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ngXian"/>
              </a:rPr>
              <a:t>第六大纲级别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ngXian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ngXian"/>
              </a:rPr>
              <a:t>第七大纲级别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ngXi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图片 6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6856920"/>
          </a:xfrm>
          <a:prstGeom prst="rect">
            <a:avLst/>
          </a:prstGeom>
          <a:ln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ngXian"/>
              </a:rPr>
              <a:t>单击鼠标编辑标题文字格式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ngXian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ngXian"/>
              </a:rPr>
              <a:t>单击鼠标编辑大纲文字格式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ngXian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ngXian"/>
              </a:rPr>
              <a:t>第二个大纲级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ngXian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ngXian"/>
              </a:rPr>
              <a:t>第三大纲级别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ngXian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ngXian"/>
              </a:rPr>
              <a:t>第四大纲级别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ngXian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ngXian"/>
              </a:rPr>
              <a:t>第五大纲级别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ngXian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ngXian"/>
              </a:rPr>
              <a:t>第六大纲级别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ngXian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ngXian"/>
              </a:rPr>
              <a:t>第七大纲级别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ngXi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图片 16" descr=""/>
          <p:cNvPicPr/>
          <p:nvPr/>
        </p:nvPicPr>
        <p:blipFill>
          <a:blip r:embed="rId1"/>
          <a:stretch/>
        </p:blipFill>
        <p:spPr>
          <a:xfrm>
            <a:off x="1671840" y="895680"/>
            <a:ext cx="9945360" cy="4845960"/>
          </a:xfrm>
          <a:prstGeom prst="rect">
            <a:avLst/>
          </a:prstGeom>
          <a:ln>
            <a:noFill/>
          </a:ln>
        </p:spPr>
      </p:pic>
      <p:sp>
        <p:nvSpPr>
          <p:cNvPr id="118" name="CustomShape 1"/>
          <p:cNvSpPr/>
          <p:nvPr/>
        </p:nvSpPr>
        <p:spPr>
          <a:xfrm>
            <a:off x="1215360" y="3770640"/>
            <a:ext cx="66981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——</a:t>
            </a:r>
            <a:r>
              <a:rPr b="1" lang="en-US" sz="3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初级课程培训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9" name="图片 2" descr=""/>
          <p:cNvPicPr/>
          <p:nvPr/>
        </p:nvPicPr>
        <p:blipFill>
          <a:blip r:embed="rId2"/>
          <a:stretch/>
        </p:blipFill>
        <p:spPr>
          <a:xfrm>
            <a:off x="9725760" y="516240"/>
            <a:ext cx="1988280" cy="686160"/>
          </a:xfrm>
          <a:prstGeom prst="rect">
            <a:avLst/>
          </a:prstGeom>
          <a:ln>
            <a:noFill/>
          </a:ln>
        </p:spPr>
      </p:pic>
      <p:sp>
        <p:nvSpPr>
          <p:cNvPr id="120" name="CustomShape 2"/>
          <p:cNvSpPr/>
          <p:nvPr/>
        </p:nvSpPr>
        <p:spPr>
          <a:xfrm>
            <a:off x="9451440" y="143640"/>
            <a:ext cx="2476080" cy="1303560"/>
          </a:xfrm>
          <a:prstGeom prst="rect">
            <a:avLst/>
          </a:prstGeom>
          <a:solidFill>
            <a:srgbClr val="efefe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1" name="Picture 5" descr=""/>
          <p:cNvPicPr/>
          <p:nvPr/>
        </p:nvPicPr>
        <p:blipFill>
          <a:blip r:embed="rId3"/>
          <a:stretch/>
        </p:blipFill>
        <p:spPr>
          <a:xfrm>
            <a:off x="8237160" y="895680"/>
            <a:ext cx="2976840" cy="2991960"/>
          </a:xfrm>
          <a:prstGeom prst="rect">
            <a:avLst/>
          </a:prstGeom>
          <a:ln>
            <a:noFill/>
          </a:ln>
        </p:spPr>
      </p:pic>
      <p:sp>
        <p:nvSpPr>
          <p:cNvPr id="122" name="CustomShape 3"/>
          <p:cNvSpPr/>
          <p:nvPr/>
        </p:nvSpPr>
        <p:spPr>
          <a:xfrm>
            <a:off x="947880" y="2003040"/>
            <a:ext cx="6966000" cy="100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6000" spc="-1" strike="noStrike">
                <a:solidFill>
                  <a:srgbClr val="6fba2c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深信服</a:t>
            </a:r>
            <a:r>
              <a:rPr b="1" lang="en-US" sz="6000" spc="-1" strike="noStrike">
                <a:solidFill>
                  <a:srgbClr val="6fba2c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AC</a:t>
            </a:r>
            <a:r>
              <a:rPr b="1" lang="en-US" sz="6000" spc="-1" strike="noStrike">
                <a:solidFill>
                  <a:srgbClr val="6fba2c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成功故事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blinds dir="vert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图片 4" descr=""/>
          <p:cNvPicPr/>
          <p:nvPr/>
        </p:nvPicPr>
        <p:blipFill>
          <a:blip r:embed="rId1"/>
          <a:stretch/>
        </p:blipFill>
        <p:spPr>
          <a:xfrm>
            <a:off x="5069880" y="923400"/>
            <a:ext cx="7619760" cy="7340400"/>
          </a:xfrm>
          <a:prstGeom prst="rect">
            <a:avLst/>
          </a:prstGeom>
          <a:ln>
            <a:noFill/>
          </a:ln>
        </p:spPr>
      </p:pic>
      <p:sp>
        <p:nvSpPr>
          <p:cNvPr id="124" name="CustomShape 1"/>
          <p:cNvSpPr/>
          <p:nvPr/>
        </p:nvSpPr>
        <p:spPr>
          <a:xfrm>
            <a:off x="5217480" y="2850480"/>
            <a:ext cx="416160" cy="131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/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1b4f85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1495800" y="3145320"/>
            <a:ext cx="1865160" cy="52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8760" rIns="68760" tIns="34200" bIns="34200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1b4f85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Contents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5634000" y="3052080"/>
            <a:ext cx="3247200" cy="37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1b4f85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具体的成功案例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4"/>
          <p:cNvSpPr/>
          <p:nvPr/>
        </p:nvSpPr>
        <p:spPr>
          <a:xfrm>
            <a:off x="5634000" y="3676320"/>
            <a:ext cx="3655080" cy="37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相关学习文档：</a:t>
            </a:r>
            <a:r>
              <a:rPr b="0" lang="en-US" sz="20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AC</a:t>
            </a:r>
            <a:r>
              <a:rPr b="0" lang="en-US" sz="20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的案例集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8" name="图片 11" descr=""/>
          <p:cNvPicPr/>
          <p:nvPr/>
        </p:nvPicPr>
        <p:blipFill>
          <a:blip r:embed="rId2"/>
          <a:stretch/>
        </p:blipFill>
        <p:spPr>
          <a:xfrm>
            <a:off x="10389240" y="222480"/>
            <a:ext cx="1557720" cy="537480"/>
          </a:xfrm>
          <a:prstGeom prst="rect">
            <a:avLst/>
          </a:prstGeom>
          <a:ln>
            <a:noFill/>
          </a:ln>
        </p:spPr>
      </p:pic>
    </p:spTree>
  </p:cSld>
  <p:transition spd="slow">
    <p:blinds dir="vert"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1213</TotalTime>
  <Application>LibreOffice/5.3.0.3$Windows_X86_64 LibreOffice_project/7074905676c47b82bbcfbea1aeefc84afe1c50e1</Application>
  <Words>1119</Words>
  <Paragraphs>135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2017-04-11T01:59:22Z</dcterms:created>
  <dc:creator>office1982</dc:creator>
  <dc:description/>
  <dc:language>zh-CN</dc:language>
  <cp:lastModifiedBy/>
  <dcterms:modified xsi:type="dcterms:W3CDTF">2018-05-13T23:02:46Z</dcterms:modified>
  <cp:revision>162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15.0034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宽屏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17</vt:i4>
  </property>
</Properties>
</file>