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5" r:id="rId10"/>
  </p:sldIdLst>
  <p:sldSz cx="9144000" cy="5143500" type="screen16x9"/>
  <p:notesSz cx="6858000" cy="9144000"/>
  <p:embeddedFontLst>
    <p:embeddedFont>
      <p:font typeface="Roboto Slab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njaya GOkhale" userId="cce3f5860babb1df" providerId="LiveId" clId="{6ECEB08E-3CF4-4D54-BB06-A7F7B401690E}"/>
    <pc:docChg chg="undo redo custSel addSld delSld modSld sldOrd modShowInfo">
      <pc:chgData name="Dhananjaya GOkhale" userId="cce3f5860babb1df" providerId="LiveId" clId="{6ECEB08E-3CF4-4D54-BB06-A7F7B401690E}" dt="2022-04-09T17:16:53.865" v="2970" actId="2744"/>
      <pc:docMkLst>
        <pc:docMk/>
      </pc:docMkLst>
      <pc:sldChg chg="addSp modSp modTransition">
        <pc:chgData name="Dhananjaya GOkhale" userId="cce3f5860babb1df" providerId="LiveId" clId="{6ECEB08E-3CF4-4D54-BB06-A7F7B401690E}" dt="2022-04-09T17:16:08.132" v="2969"/>
        <pc:sldMkLst>
          <pc:docMk/>
          <pc:sldMk cId="0" sldId="256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56"/>
            <ac:spMk id="70" creationId="{00000000-0000-0000-0000-000000000000}"/>
          </ac:spMkLst>
        </pc:spChg>
        <pc:picChg chg="add mod">
          <ac:chgData name="Dhananjaya GOkhale" userId="cce3f5860babb1df" providerId="LiveId" clId="{6ECEB08E-3CF4-4D54-BB06-A7F7B401690E}" dt="2022-04-09T17:16:08.132" v="2969"/>
          <ac:picMkLst>
            <pc:docMk/>
            <pc:sldMk cId="0" sldId="256"/>
            <ac:picMk id="2" creationId="{6DF0450B-BDEC-4C66-BBAA-CCAFD43F95C4}"/>
          </ac:picMkLst>
        </pc:picChg>
      </pc:sldChg>
      <pc:sldChg chg="addSp modSp mod modTransition">
        <pc:chgData name="Dhananjaya GOkhale" userId="cce3f5860babb1df" providerId="LiveId" clId="{6ECEB08E-3CF4-4D54-BB06-A7F7B401690E}" dt="2022-04-09T17:16:08.132" v="2969"/>
        <pc:sldMkLst>
          <pc:docMk/>
          <pc:sldMk cId="0" sldId="257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57"/>
            <ac:spMk id="75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7T02:29:53.436" v="210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7T02:17:14.224" v="102"/>
          <ac:spMkLst>
            <pc:docMk/>
            <pc:sldMk cId="0" sldId="257"/>
            <ac:spMk id="77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57"/>
            <ac:spMk id="79" creationId="{00000000-0000-0000-0000-000000000000}"/>
          </ac:spMkLst>
        </pc:spChg>
        <pc:picChg chg="add mod">
          <ac:chgData name="Dhananjaya GOkhale" userId="cce3f5860babb1df" providerId="LiveId" clId="{6ECEB08E-3CF4-4D54-BB06-A7F7B401690E}" dt="2022-04-09T17:16:08.132" v="2969"/>
          <ac:picMkLst>
            <pc:docMk/>
            <pc:sldMk cId="0" sldId="257"/>
            <ac:picMk id="2" creationId="{402687FD-28F5-43C8-9789-2F5CC83FC657}"/>
          </ac:picMkLst>
        </pc:picChg>
        <pc:picChg chg="add mod">
          <ac:chgData name="Dhananjaya GOkhale" userId="cce3f5860babb1df" providerId="LiveId" clId="{6ECEB08E-3CF4-4D54-BB06-A7F7B401690E}" dt="2022-04-07T02:22:54.941" v="147" actId="208"/>
          <ac:picMkLst>
            <pc:docMk/>
            <pc:sldMk cId="0" sldId="257"/>
            <ac:picMk id="3" creationId="{7BE1D9E8-9F58-44CD-A661-130573DD8ED0}"/>
          </ac:picMkLst>
        </pc:picChg>
      </pc:sldChg>
      <pc:sldChg chg="addSp delSp modSp mod modTransition modClrScheme chgLayout">
        <pc:chgData name="Dhananjaya GOkhale" userId="cce3f5860babb1df" providerId="LiveId" clId="{6ECEB08E-3CF4-4D54-BB06-A7F7B401690E}" dt="2022-04-09T17:16:08.132" v="2969"/>
        <pc:sldMkLst>
          <pc:docMk/>
          <pc:sldMk cId="0" sldId="258"/>
        </pc:sldMkLst>
        <pc:spChg chg="add del mod ord">
          <ac:chgData name="Dhananjaya GOkhale" userId="cce3f5860babb1df" providerId="LiveId" clId="{6ECEB08E-3CF4-4D54-BB06-A7F7B401690E}" dt="2022-04-07T02:35:10.922" v="218" actId="700"/>
          <ac:spMkLst>
            <pc:docMk/>
            <pc:sldMk cId="0" sldId="258"/>
            <ac:spMk id="2" creationId="{80379E23-DE71-46A7-A84C-F0B2E4C72339}"/>
          </ac:spMkLst>
        </pc:spChg>
        <pc:spChg chg="add del mod ord">
          <ac:chgData name="Dhananjaya GOkhale" userId="cce3f5860babb1df" providerId="LiveId" clId="{6ECEB08E-3CF4-4D54-BB06-A7F7B401690E}" dt="2022-04-07T02:35:19.167" v="219" actId="700"/>
          <ac:spMkLst>
            <pc:docMk/>
            <pc:sldMk cId="0" sldId="258"/>
            <ac:spMk id="3" creationId="{3D78E10C-FCB1-4235-9A5F-71C09FA4148B}"/>
          </ac:spMkLst>
        </pc:spChg>
        <pc:spChg chg="add mod ord">
          <ac:chgData name="Dhananjaya GOkhale" userId="cce3f5860babb1df" providerId="LiveId" clId="{6ECEB08E-3CF4-4D54-BB06-A7F7B401690E}" dt="2022-04-08T10:31:24.905" v="2819"/>
          <ac:spMkLst>
            <pc:docMk/>
            <pc:sldMk cId="0" sldId="258"/>
            <ac:spMk id="4" creationId="{D3E9226C-E973-4549-BFD3-CA626CB03A4B}"/>
          </ac:spMkLst>
        </pc:spChg>
        <pc:spChg chg="del mod ord">
          <ac:chgData name="Dhananjaya GOkhale" userId="cce3f5860babb1df" providerId="LiveId" clId="{6ECEB08E-3CF4-4D54-BB06-A7F7B401690E}" dt="2022-04-07T02:34:49.268" v="217" actId="700"/>
          <ac:spMkLst>
            <pc:docMk/>
            <pc:sldMk cId="0" sldId="258"/>
            <ac:spMk id="85" creationId="{00000000-0000-0000-0000-000000000000}"/>
          </ac:spMkLst>
        </pc:spChg>
        <pc:spChg chg="del mod ord">
          <ac:chgData name="Dhananjaya GOkhale" userId="cce3f5860babb1df" providerId="LiveId" clId="{6ECEB08E-3CF4-4D54-BB06-A7F7B401690E}" dt="2022-04-07T02:44:58.743" v="589" actId="700"/>
          <ac:spMkLst>
            <pc:docMk/>
            <pc:sldMk cId="0" sldId="258"/>
            <ac:spMk id="86" creationId="{00000000-0000-0000-0000-000000000000}"/>
          </ac:spMkLst>
        </pc:spChg>
        <pc:spChg chg="mod ord">
          <ac:chgData name="Dhananjaya GOkhale" userId="cce3f5860babb1df" providerId="LiveId" clId="{6ECEB08E-3CF4-4D54-BB06-A7F7B401690E}" dt="2022-04-07T10:04:32.009" v="701" actId="1076"/>
          <ac:spMkLst>
            <pc:docMk/>
            <pc:sldMk cId="0" sldId="258"/>
            <ac:spMk id="87" creationId="{00000000-0000-0000-0000-000000000000}"/>
          </ac:spMkLst>
        </pc:spChg>
        <pc:spChg chg="mod ord">
          <ac:chgData name="Dhananjaya GOkhale" userId="cce3f5860babb1df" providerId="LiveId" clId="{6ECEB08E-3CF4-4D54-BB06-A7F7B401690E}" dt="2022-04-08T10:31:24.905" v="2819"/>
          <ac:spMkLst>
            <pc:docMk/>
            <pc:sldMk cId="0" sldId="258"/>
            <ac:spMk id="92" creationId="{00000000-0000-0000-0000-000000000000}"/>
          </ac:spMkLst>
        </pc:spChg>
        <pc:picChg chg="add mod">
          <ac:chgData name="Dhananjaya GOkhale" userId="cce3f5860babb1df" providerId="LiveId" clId="{6ECEB08E-3CF4-4D54-BB06-A7F7B401690E}" dt="2022-04-09T17:16:08.132" v="2969"/>
          <ac:picMkLst>
            <pc:docMk/>
            <pc:sldMk cId="0" sldId="258"/>
            <ac:picMk id="2" creationId="{036F4D2B-3EDD-45D0-AF4E-DA513F715C00}"/>
          </ac:picMkLst>
        </pc:picChg>
        <pc:picChg chg="add mod">
          <ac:chgData name="Dhananjaya GOkhale" userId="cce3f5860babb1df" providerId="LiveId" clId="{6ECEB08E-3CF4-4D54-BB06-A7F7B401690E}" dt="2022-04-07T10:04:20.658" v="700" actId="1076"/>
          <ac:picMkLst>
            <pc:docMk/>
            <pc:sldMk cId="0" sldId="258"/>
            <ac:picMk id="3" creationId="{81C35A17-C8C8-4DCC-B87A-63FBE9308C04}"/>
          </ac:picMkLst>
        </pc:picChg>
        <pc:picChg chg="del">
          <ac:chgData name="Dhananjaya GOkhale" userId="cce3f5860babb1df" providerId="LiveId" clId="{6ECEB08E-3CF4-4D54-BB06-A7F7B401690E}" dt="2022-04-07T02:38:04.361" v="319" actId="21"/>
          <ac:picMkLst>
            <pc:docMk/>
            <pc:sldMk cId="0" sldId="258"/>
            <ac:picMk id="88" creationId="{00000000-0000-0000-0000-000000000000}"/>
          </ac:picMkLst>
        </pc:picChg>
      </pc:sldChg>
      <pc:sldChg chg="addSp delSp modSp mod modTransition modClrScheme chgLayout">
        <pc:chgData name="Dhananjaya GOkhale" userId="cce3f5860babb1df" providerId="LiveId" clId="{6ECEB08E-3CF4-4D54-BB06-A7F7B401690E}" dt="2022-04-09T17:16:08.132" v="2969"/>
        <pc:sldMkLst>
          <pc:docMk/>
          <pc:sldMk cId="0" sldId="259"/>
        </pc:sldMkLst>
        <pc:spChg chg="add del mod ord">
          <ac:chgData name="Dhananjaya GOkhale" userId="cce3f5860babb1df" providerId="LiveId" clId="{6ECEB08E-3CF4-4D54-BB06-A7F7B401690E}" dt="2022-04-07T10:10:13.824" v="749" actId="700"/>
          <ac:spMkLst>
            <pc:docMk/>
            <pc:sldMk cId="0" sldId="259"/>
            <ac:spMk id="2" creationId="{3C1F9AED-54E8-424B-B412-DC23B539E3C1}"/>
          </ac:spMkLst>
        </pc:spChg>
        <pc:spChg chg="add del mod ord">
          <ac:chgData name="Dhananjaya GOkhale" userId="cce3f5860babb1df" providerId="LiveId" clId="{6ECEB08E-3CF4-4D54-BB06-A7F7B401690E}" dt="2022-04-07T14:05:44.028" v="1125" actId="700"/>
          <ac:spMkLst>
            <pc:docMk/>
            <pc:sldMk cId="0" sldId="259"/>
            <ac:spMk id="2" creationId="{82A2F06F-6BA8-44FE-AAE4-9F094826FC2E}"/>
          </ac:spMkLst>
        </pc:spChg>
        <pc:spChg chg="add mod ord">
          <ac:chgData name="Dhananjaya GOkhale" userId="cce3f5860babb1df" providerId="LiveId" clId="{6ECEB08E-3CF4-4D54-BB06-A7F7B401690E}" dt="2022-04-07T14:06:37.251" v="1149" actId="14100"/>
          <ac:spMkLst>
            <pc:docMk/>
            <pc:sldMk cId="0" sldId="259"/>
            <ac:spMk id="3" creationId="{0D43E62B-4D31-4302-BBCD-8BA7D1584E08}"/>
          </ac:spMkLst>
        </pc:spChg>
        <pc:spChg chg="add mod ord">
          <ac:chgData name="Dhananjaya GOkhale" userId="cce3f5860babb1df" providerId="LiveId" clId="{6ECEB08E-3CF4-4D54-BB06-A7F7B401690E}" dt="2022-04-08T10:31:24.905" v="2819"/>
          <ac:spMkLst>
            <pc:docMk/>
            <pc:sldMk cId="0" sldId="259"/>
            <ac:spMk id="4" creationId="{C549BD58-206C-40E7-86A9-13497697B299}"/>
          </ac:spMkLst>
        </pc:spChg>
        <pc:spChg chg="del mod ord">
          <ac:chgData name="Dhananjaya GOkhale" userId="cce3f5860babb1df" providerId="LiveId" clId="{6ECEB08E-3CF4-4D54-BB06-A7F7B401690E}" dt="2022-04-07T10:29:47.302" v="947" actId="700"/>
          <ac:spMkLst>
            <pc:docMk/>
            <pc:sldMk cId="0" sldId="259"/>
            <ac:spMk id="97" creationId="{00000000-0000-0000-0000-000000000000}"/>
          </ac:spMkLst>
        </pc:spChg>
        <pc:spChg chg="del mod ord">
          <ac:chgData name="Dhananjaya GOkhale" userId="cce3f5860babb1df" providerId="LiveId" clId="{6ECEB08E-3CF4-4D54-BB06-A7F7B401690E}" dt="2022-04-07T10:08:53.422" v="747" actId="700"/>
          <ac:spMkLst>
            <pc:docMk/>
            <pc:sldMk cId="0" sldId="259"/>
            <ac:spMk id="98" creationId="{00000000-0000-0000-0000-000000000000}"/>
          </ac:spMkLst>
        </pc:spChg>
        <pc:spChg chg="mod ord">
          <ac:chgData name="Dhananjaya GOkhale" userId="cce3f5860babb1df" providerId="LiveId" clId="{6ECEB08E-3CF4-4D54-BB06-A7F7B401690E}" dt="2022-04-08T10:31:24.905" v="2819"/>
          <ac:spMkLst>
            <pc:docMk/>
            <pc:sldMk cId="0" sldId="259"/>
            <ac:spMk id="99" creationId="{00000000-0000-0000-0000-000000000000}"/>
          </ac:spMkLst>
        </pc:spChg>
        <pc:picChg chg="add mod">
          <ac:chgData name="Dhananjaya GOkhale" userId="cce3f5860babb1df" providerId="LiveId" clId="{6ECEB08E-3CF4-4D54-BB06-A7F7B401690E}" dt="2022-04-09T17:16:08.132" v="2969"/>
          <ac:picMkLst>
            <pc:docMk/>
            <pc:sldMk cId="0" sldId="259"/>
            <ac:picMk id="2" creationId="{9AD11E81-B66D-459E-99B6-37CC13A4090A}"/>
          </ac:picMkLst>
        </pc:picChg>
        <pc:picChg chg="add del mod">
          <ac:chgData name="Dhananjaya GOkhale" userId="cce3f5860babb1df" providerId="LiveId" clId="{6ECEB08E-3CF4-4D54-BB06-A7F7B401690E}" dt="2022-04-07T10:21:22.535" v="827" actId="21"/>
          <ac:picMkLst>
            <pc:docMk/>
            <pc:sldMk cId="0" sldId="259"/>
            <ac:picMk id="5" creationId="{DC880390-0045-4FF6-8EF7-FDB7775E08C2}"/>
          </ac:picMkLst>
        </pc:picChg>
        <pc:picChg chg="add mod">
          <ac:chgData name="Dhananjaya GOkhale" userId="cce3f5860babb1df" providerId="LiveId" clId="{6ECEB08E-3CF4-4D54-BB06-A7F7B401690E}" dt="2022-04-07T14:04:09.813" v="1112" actId="1076"/>
          <ac:picMkLst>
            <pc:docMk/>
            <pc:sldMk cId="0" sldId="259"/>
            <ac:picMk id="7" creationId="{A84807EA-CA90-482A-9BB5-96A95FB26A07}"/>
          </ac:picMkLst>
        </pc:picChg>
      </pc:sldChg>
      <pc:sldChg chg="addSp modSp mod modTransition modClrScheme modAnim chgLayout">
        <pc:chgData name="Dhananjaya GOkhale" userId="cce3f5860babb1df" providerId="LiveId" clId="{6ECEB08E-3CF4-4D54-BB06-A7F7B401690E}" dt="2022-04-09T17:16:08.132" v="2969"/>
        <pc:sldMkLst>
          <pc:docMk/>
          <pc:sldMk cId="0" sldId="260"/>
        </pc:sldMkLst>
        <pc:spChg chg="add mod ord">
          <ac:chgData name="Dhananjaya GOkhale" userId="cce3f5860babb1df" providerId="LiveId" clId="{6ECEB08E-3CF4-4D54-BB06-A7F7B401690E}" dt="2022-04-08T10:31:24.905" v="2819"/>
          <ac:spMkLst>
            <pc:docMk/>
            <pc:sldMk cId="0" sldId="260"/>
            <ac:spMk id="2" creationId="{42DEB907-60DD-4E67-AEA2-5390DCFD6031}"/>
          </ac:spMkLst>
        </pc:spChg>
        <pc:spChg chg="mod ord">
          <ac:chgData name="Dhananjaya GOkhale" userId="cce3f5860babb1df" providerId="LiveId" clId="{6ECEB08E-3CF4-4D54-BB06-A7F7B401690E}" dt="2022-04-08T10:31:24.905" v="2819"/>
          <ac:spMkLst>
            <pc:docMk/>
            <pc:sldMk cId="0" sldId="260"/>
            <ac:spMk id="104" creationId="{00000000-0000-0000-0000-000000000000}"/>
          </ac:spMkLst>
        </pc:spChg>
        <pc:spChg chg="mod ord">
          <ac:chgData name="Dhananjaya GOkhale" userId="cce3f5860babb1df" providerId="LiveId" clId="{6ECEB08E-3CF4-4D54-BB06-A7F7B401690E}" dt="2022-04-08T10:31:24.905" v="2819"/>
          <ac:spMkLst>
            <pc:docMk/>
            <pc:sldMk cId="0" sldId="260"/>
            <ac:spMk id="105" creationId="{00000000-0000-0000-0000-000000000000}"/>
          </ac:spMkLst>
        </pc:spChg>
        <pc:picChg chg="add mod">
          <ac:chgData name="Dhananjaya GOkhale" userId="cce3f5860babb1df" providerId="LiveId" clId="{6ECEB08E-3CF4-4D54-BB06-A7F7B401690E}" dt="2022-04-09T17:16:08.132" v="2969"/>
          <ac:picMkLst>
            <pc:docMk/>
            <pc:sldMk cId="0" sldId="260"/>
            <ac:picMk id="3" creationId="{B578CDEB-C77F-445A-8344-A9E6A7CA8BCC}"/>
          </ac:picMkLst>
        </pc:picChg>
      </pc:sldChg>
      <pc:sldChg chg="modSp mod modTransition">
        <pc:chgData name="Dhananjaya GOkhale" userId="cce3f5860babb1df" providerId="LiveId" clId="{6ECEB08E-3CF4-4D54-BB06-A7F7B401690E}" dt="2022-04-09T17:14:39.794" v="2967"/>
        <pc:sldMkLst>
          <pc:docMk/>
          <pc:sldMk cId="0" sldId="261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1"/>
            <ac:spMk id="110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1"/>
            <ac:spMk id="111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1"/>
            <ac:spMk id="112" creationId="{00000000-0000-0000-0000-000000000000}"/>
          </ac:spMkLst>
        </pc:spChg>
      </pc:sldChg>
      <pc:sldChg chg="addSp delSp modSp mod modTransition modClrScheme chgLayout">
        <pc:chgData name="Dhananjaya GOkhale" userId="cce3f5860babb1df" providerId="LiveId" clId="{6ECEB08E-3CF4-4D54-BB06-A7F7B401690E}" dt="2022-04-09T17:14:39.794" v="2967"/>
        <pc:sldMkLst>
          <pc:docMk/>
          <pc:sldMk cId="0" sldId="262"/>
        </pc:sldMkLst>
        <pc:spChg chg="add mod ord">
          <ac:chgData name="Dhananjaya GOkhale" userId="cce3f5860babb1df" providerId="LiveId" clId="{6ECEB08E-3CF4-4D54-BB06-A7F7B401690E}" dt="2022-04-08T10:31:24.905" v="2819"/>
          <ac:spMkLst>
            <pc:docMk/>
            <pc:sldMk cId="0" sldId="262"/>
            <ac:spMk id="2" creationId="{3C5B4DD3-9540-452F-8ECA-419E53CFAE14}"/>
          </ac:spMkLst>
        </pc:spChg>
        <pc:spChg chg="add mod ord">
          <ac:chgData name="Dhananjaya GOkhale" userId="cce3f5860babb1df" providerId="LiveId" clId="{6ECEB08E-3CF4-4D54-BB06-A7F7B401690E}" dt="2022-04-08T10:31:24.905" v="2819"/>
          <ac:spMkLst>
            <pc:docMk/>
            <pc:sldMk cId="0" sldId="262"/>
            <ac:spMk id="3" creationId="{4E1D7C94-184E-4F7D-8526-304A78E828D0}"/>
          </ac:spMkLst>
        </pc:spChg>
        <pc:spChg chg="del mod ord">
          <ac:chgData name="Dhananjaya GOkhale" userId="cce3f5860babb1df" providerId="LiveId" clId="{6ECEB08E-3CF4-4D54-BB06-A7F7B401690E}" dt="2022-04-08T07:46:53.688" v="1673" actId="700"/>
          <ac:spMkLst>
            <pc:docMk/>
            <pc:sldMk cId="0" sldId="262"/>
            <ac:spMk id="118" creationId="{00000000-0000-0000-0000-000000000000}"/>
          </ac:spMkLst>
        </pc:spChg>
        <pc:spChg chg="del mod ord">
          <ac:chgData name="Dhananjaya GOkhale" userId="cce3f5860babb1df" providerId="LiveId" clId="{6ECEB08E-3CF4-4D54-BB06-A7F7B401690E}" dt="2022-04-08T07:46:53.688" v="1673" actId="700"/>
          <ac:spMkLst>
            <pc:docMk/>
            <pc:sldMk cId="0" sldId="262"/>
            <ac:spMk id="119" creationId="{00000000-0000-0000-0000-000000000000}"/>
          </ac:spMkLst>
        </pc:spChg>
        <pc:spChg chg="del">
          <ac:chgData name="Dhananjaya GOkhale" userId="cce3f5860babb1df" providerId="LiveId" clId="{6ECEB08E-3CF4-4D54-BB06-A7F7B401690E}" dt="2022-04-08T07:45:26.197" v="1665" actId="21"/>
          <ac:spMkLst>
            <pc:docMk/>
            <pc:sldMk cId="0" sldId="262"/>
            <ac:spMk id="123" creationId="{00000000-0000-0000-0000-000000000000}"/>
          </ac:spMkLst>
        </pc:spChg>
        <pc:spChg chg="mod ord">
          <ac:chgData name="Dhananjaya GOkhale" userId="cce3f5860babb1df" providerId="LiveId" clId="{6ECEB08E-3CF4-4D54-BB06-A7F7B401690E}" dt="2022-04-08T10:31:24.905" v="2819"/>
          <ac:spMkLst>
            <pc:docMk/>
            <pc:sldMk cId="0" sldId="262"/>
            <ac:spMk id="127" creationId="{00000000-0000-0000-0000-000000000000}"/>
          </ac:spMkLst>
        </pc:spChg>
        <pc:grpChg chg="add del">
          <ac:chgData name="Dhananjaya GOkhale" userId="cce3f5860babb1df" providerId="LiveId" clId="{6ECEB08E-3CF4-4D54-BB06-A7F7B401690E}" dt="2022-04-08T07:46:10.830" v="1670" actId="21"/>
          <ac:grpSpMkLst>
            <pc:docMk/>
            <pc:sldMk cId="0" sldId="262"/>
            <ac:grpSpMk id="124" creationId="{00000000-0000-0000-0000-000000000000}"/>
          </ac:grpSpMkLst>
        </pc:grpChg>
      </pc:sldChg>
      <pc:sldChg chg="addSp delSp modSp mod modTransition">
        <pc:chgData name="Dhananjaya GOkhale" userId="cce3f5860babb1df" providerId="LiveId" clId="{6ECEB08E-3CF4-4D54-BB06-A7F7B401690E}" dt="2022-04-09T17:14:39.794" v="2967"/>
        <pc:sldMkLst>
          <pc:docMk/>
          <pc:sldMk cId="0" sldId="263"/>
        </pc:sldMkLst>
        <pc:spChg chg="add mod">
          <ac:chgData name="Dhananjaya GOkhale" userId="cce3f5860babb1df" providerId="LiveId" clId="{6ECEB08E-3CF4-4D54-BB06-A7F7B401690E}" dt="2022-04-08T10:24:21.817" v="2799" actId="13926"/>
          <ac:spMkLst>
            <pc:docMk/>
            <pc:sldMk cId="0" sldId="263"/>
            <ac:spMk id="3" creationId="{D5CBBF9C-C40F-4176-B907-CB502D8FE2F0}"/>
          </ac:spMkLst>
        </pc:spChg>
        <pc:spChg chg="del mod">
          <ac:chgData name="Dhananjaya GOkhale" userId="cce3f5860babb1df" providerId="LiveId" clId="{6ECEB08E-3CF4-4D54-BB06-A7F7B401690E}" dt="2022-04-08T07:59:09.747" v="2129" actId="12084"/>
          <ac:spMkLst>
            <pc:docMk/>
            <pc:sldMk cId="0" sldId="263"/>
            <ac:spMk id="132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26:54.845" v="2802" actId="1076"/>
          <ac:spMkLst>
            <pc:docMk/>
            <pc:sldMk cId="0" sldId="263"/>
            <ac:spMk id="133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3"/>
            <ac:spMk id="135" creationId="{00000000-0000-0000-0000-000000000000}"/>
          </ac:spMkLst>
        </pc:spChg>
        <pc:graphicFrameChg chg="add del mod">
          <ac:chgData name="Dhananjaya GOkhale" userId="cce3f5860babb1df" providerId="LiveId" clId="{6ECEB08E-3CF4-4D54-BB06-A7F7B401690E}" dt="2022-04-08T10:05:55.504" v="2712" actId="21"/>
          <ac:graphicFrameMkLst>
            <pc:docMk/>
            <pc:sldMk cId="0" sldId="263"/>
            <ac:graphicFrameMk id="2" creationId="{B4F12878-5A0F-4FEC-89C3-7A78FAE504F1}"/>
          </ac:graphicFrameMkLst>
        </pc:graphicFrameChg>
        <pc:graphicFrameChg chg="add mod modGraphic">
          <ac:chgData name="Dhananjaya GOkhale" userId="cce3f5860babb1df" providerId="LiveId" clId="{6ECEB08E-3CF4-4D54-BB06-A7F7B401690E}" dt="2022-04-08T10:29:33.417" v="2815" actId="572"/>
          <ac:graphicFrameMkLst>
            <pc:docMk/>
            <pc:sldMk cId="0" sldId="263"/>
            <ac:graphicFrameMk id="4" creationId="{973F577A-97B7-4A0E-B722-ED5CA993CC80}"/>
          </ac:graphicFrameMkLst>
        </pc:graphicFrameChg>
        <pc:graphicFrameChg chg="add del mod">
          <ac:chgData name="Dhananjaya GOkhale" userId="cce3f5860babb1df" providerId="LiveId" clId="{6ECEB08E-3CF4-4D54-BB06-A7F7B401690E}" dt="2022-04-08T10:28:51.053" v="2808"/>
          <ac:graphicFrameMkLst>
            <pc:docMk/>
            <pc:sldMk cId="0" sldId="263"/>
            <ac:graphicFrameMk id="5" creationId="{EEC2042A-434E-489C-9326-79EB028DD2E3}"/>
          </ac:graphicFrameMkLst>
        </pc:graphicFrameChg>
        <pc:graphicFrameChg chg="add mod">
          <ac:chgData name="Dhananjaya GOkhale" userId="cce3f5860babb1df" providerId="LiveId" clId="{6ECEB08E-3CF4-4D54-BB06-A7F7B401690E}" dt="2022-04-08T10:30:08.502" v="2816"/>
          <ac:graphicFrameMkLst>
            <pc:docMk/>
            <pc:sldMk cId="0" sldId="263"/>
            <ac:graphicFrameMk id="6" creationId="{6A3169F9-582B-4FEE-B692-B290FA4ED150}"/>
          </ac:graphicFrameMkLst>
        </pc:graphicFrameChg>
      </pc:sldChg>
      <pc:sldChg chg="addSp delSp modSp del mod modClrScheme chgLayout">
        <pc:chgData name="Dhananjaya GOkhale" userId="cce3f5860babb1df" providerId="LiveId" clId="{6ECEB08E-3CF4-4D54-BB06-A7F7B401690E}" dt="2022-04-08T10:36:40.791" v="2919" actId="2696"/>
        <pc:sldMkLst>
          <pc:docMk/>
          <pc:sldMk cId="0" sldId="264"/>
        </pc:sldMkLst>
        <pc:spChg chg="add del mod">
          <ac:chgData name="Dhananjaya GOkhale" userId="cce3f5860babb1df" providerId="LiveId" clId="{6ECEB08E-3CF4-4D54-BB06-A7F7B401690E}" dt="2022-04-08T10:33:03.924" v="2909"/>
          <ac:spMkLst>
            <pc:docMk/>
            <pc:sldMk cId="0" sldId="264"/>
            <ac:spMk id="2" creationId="{B3200981-EE27-47CC-9F29-1D8772B654FC}"/>
          </ac:spMkLst>
        </pc:spChg>
        <pc:spChg chg="add del mod ord">
          <ac:chgData name="Dhananjaya GOkhale" userId="cce3f5860babb1df" providerId="LiveId" clId="{6ECEB08E-3CF4-4D54-BB06-A7F7B401690E}" dt="2022-04-08T10:33:39.470" v="2917" actId="700"/>
          <ac:spMkLst>
            <pc:docMk/>
            <pc:sldMk cId="0" sldId="264"/>
            <ac:spMk id="3" creationId="{7BAAA7AD-1273-4EA2-B9E4-E9F06F777B5D}"/>
          </ac:spMkLst>
        </pc:spChg>
        <pc:spChg chg="del mod ord">
          <ac:chgData name="Dhananjaya GOkhale" userId="cce3f5860babb1df" providerId="LiveId" clId="{6ECEB08E-3CF4-4D54-BB06-A7F7B401690E}" dt="2022-04-08T10:33:03.924" v="2909"/>
          <ac:spMkLst>
            <pc:docMk/>
            <pc:sldMk cId="0" sldId="264"/>
            <ac:spMk id="140" creationId="{00000000-0000-0000-0000-000000000000}"/>
          </ac:spMkLst>
        </pc:spChg>
        <pc:spChg chg="mod ord">
          <ac:chgData name="Dhananjaya GOkhale" userId="cce3f5860babb1df" providerId="LiveId" clId="{6ECEB08E-3CF4-4D54-BB06-A7F7B401690E}" dt="2022-04-08T10:33:50.799" v="2918" actId="700"/>
          <ac:spMkLst>
            <pc:docMk/>
            <pc:sldMk cId="0" sldId="264"/>
            <ac:spMk id="141" creationId="{00000000-0000-0000-0000-000000000000}"/>
          </ac:spMkLst>
        </pc:spChg>
        <pc:spChg chg="mod ord">
          <ac:chgData name="Dhananjaya GOkhale" userId="cce3f5860babb1df" providerId="LiveId" clId="{6ECEB08E-3CF4-4D54-BB06-A7F7B401690E}" dt="2022-04-08T10:33:50.799" v="2918" actId="700"/>
          <ac:spMkLst>
            <pc:docMk/>
            <pc:sldMk cId="0" sldId="264"/>
            <ac:spMk id="142" creationId="{00000000-0000-0000-0000-000000000000}"/>
          </ac:spMkLst>
        </pc:spChg>
        <pc:spChg chg="mod ord">
          <ac:chgData name="Dhananjaya GOkhale" userId="cce3f5860babb1df" providerId="LiveId" clId="{6ECEB08E-3CF4-4D54-BB06-A7F7B401690E}" dt="2022-04-08T10:33:50.799" v="2918" actId="700"/>
          <ac:spMkLst>
            <pc:docMk/>
            <pc:sldMk cId="0" sldId="264"/>
            <ac:spMk id="143" creationId="{00000000-0000-0000-0000-000000000000}"/>
          </ac:spMkLst>
        </pc:spChg>
        <pc:spChg chg="mod ord">
          <ac:chgData name="Dhananjaya GOkhale" userId="cce3f5860babb1df" providerId="LiveId" clId="{6ECEB08E-3CF4-4D54-BB06-A7F7B401690E}" dt="2022-04-08T10:33:50.799" v="2918" actId="700"/>
          <ac:spMkLst>
            <pc:docMk/>
            <pc:sldMk cId="0" sldId="264"/>
            <ac:spMk id="144" creationId="{00000000-0000-0000-0000-000000000000}"/>
          </ac:spMkLst>
        </pc:spChg>
      </pc:sldChg>
      <pc:sldChg chg="modSp del ord">
        <pc:chgData name="Dhananjaya GOkhale" userId="cce3f5860babb1df" providerId="LiveId" clId="{6ECEB08E-3CF4-4D54-BB06-A7F7B401690E}" dt="2022-04-08T10:42:06.585" v="2959" actId="2696"/>
        <pc:sldMkLst>
          <pc:docMk/>
          <pc:sldMk cId="0" sldId="265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5"/>
            <ac:spMk id="150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5"/>
            <ac:spMk id="156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0:08.052" v="2937" actId="2696"/>
        <pc:sldMkLst>
          <pc:docMk/>
          <pc:sldMk cId="0" sldId="266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6"/>
            <ac:spMk id="162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01.754" v="2938" actId="2696"/>
        <pc:sldMkLst>
          <pc:docMk/>
          <pc:sldMk cId="0" sldId="267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7"/>
            <ac:spMk id="167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7"/>
            <ac:spMk id="171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06.047" v="2939" actId="2696"/>
        <pc:sldMkLst>
          <pc:docMk/>
          <pc:sldMk cId="0" sldId="268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8"/>
            <ac:spMk id="205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8"/>
            <ac:spMk id="209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10.129" v="2940" actId="2696"/>
        <pc:sldMkLst>
          <pc:docMk/>
          <pc:sldMk cId="0" sldId="269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9"/>
            <ac:spMk id="214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69"/>
            <ac:spMk id="216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13.918" v="2941" actId="2696"/>
        <pc:sldMkLst>
          <pc:docMk/>
          <pc:sldMk cId="0" sldId="270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0"/>
            <ac:spMk id="222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0"/>
            <ac:spMk id="227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16.921" v="2942" actId="2696"/>
        <pc:sldMkLst>
          <pc:docMk/>
          <pc:sldMk cId="0" sldId="271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1"/>
            <ac:spMk id="247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1"/>
            <ac:spMk id="248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1"/>
            <ac:spMk id="249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20.006" v="2943" actId="2696"/>
        <pc:sldMkLst>
          <pc:docMk/>
          <pc:sldMk cId="0" sldId="272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2"/>
            <ac:spMk id="254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2"/>
            <ac:spMk id="257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22.476" v="2944" actId="2696"/>
        <pc:sldMkLst>
          <pc:docMk/>
          <pc:sldMk cId="0" sldId="273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3"/>
            <ac:spMk id="262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3"/>
            <ac:spMk id="263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3"/>
            <ac:spMk id="264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3"/>
            <ac:spMk id="265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3"/>
            <ac:spMk id="266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3"/>
            <ac:spMk id="267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3"/>
            <ac:spMk id="268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25.657" v="2945" actId="2696"/>
        <pc:sldMkLst>
          <pc:docMk/>
          <pc:sldMk cId="0" sldId="274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4"/>
            <ac:spMk id="274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4"/>
            <ac:spMk id="282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29.368" v="2946" actId="2696"/>
        <pc:sldMkLst>
          <pc:docMk/>
          <pc:sldMk cId="0" sldId="275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5"/>
            <ac:spMk id="287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5"/>
            <ac:spMk id="290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5"/>
            <ac:spMk id="292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5"/>
            <ac:spMk id="293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5"/>
            <ac:spMk id="338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33.672" v="2947" actId="2696"/>
        <pc:sldMkLst>
          <pc:docMk/>
          <pc:sldMk cId="0" sldId="276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6"/>
            <ac:spMk id="344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6"/>
            <ac:spMk id="345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36.221" v="2948" actId="2696"/>
        <pc:sldMkLst>
          <pc:docMk/>
          <pc:sldMk cId="0" sldId="277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7"/>
            <ac:spMk id="350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7"/>
            <ac:spMk id="351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39.339" v="2949" actId="2696"/>
        <pc:sldMkLst>
          <pc:docMk/>
          <pc:sldMk cId="0" sldId="278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8"/>
            <ac:spMk id="362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8"/>
            <ac:spMk id="363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42.600" v="2950" actId="2696"/>
        <pc:sldMkLst>
          <pc:docMk/>
          <pc:sldMk cId="0" sldId="279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9"/>
            <ac:spMk id="374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79"/>
            <ac:spMk id="375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45.730" v="2951" actId="2696"/>
        <pc:sldMkLst>
          <pc:docMk/>
          <pc:sldMk cId="0" sldId="280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0"/>
            <ac:spMk id="386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0"/>
            <ac:spMk id="387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0"/>
            <ac:spMk id="388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0"/>
            <ac:spMk id="389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48.168" v="2952" actId="2696"/>
        <pc:sldMkLst>
          <pc:docMk/>
          <pc:sldMk cId="0" sldId="281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1"/>
            <ac:spMk id="394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1"/>
            <ac:spMk id="395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1"/>
            <ac:spMk id="396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51.176" v="2953" actId="2696"/>
        <pc:sldMkLst>
          <pc:docMk/>
          <pc:sldMk cId="0" sldId="282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2"/>
            <ac:spMk id="401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2"/>
            <ac:spMk id="402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53.784" v="2954" actId="2696"/>
        <pc:sldMkLst>
          <pc:docMk/>
          <pc:sldMk cId="0" sldId="283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3"/>
            <ac:spMk id="407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3"/>
            <ac:spMk id="408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56.544" v="2955" actId="2696"/>
        <pc:sldMkLst>
          <pc:docMk/>
          <pc:sldMk cId="0" sldId="284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4"/>
            <ac:spMk id="450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4"/>
            <ac:spMk id="451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1:59.053" v="2956" actId="2696"/>
        <pc:sldMkLst>
          <pc:docMk/>
          <pc:sldMk cId="0" sldId="285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5"/>
            <ac:spMk id="482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5"/>
            <ac:spMk id="483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2:01.546" v="2957" actId="2696"/>
        <pc:sldMkLst>
          <pc:docMk/>
          <pc:sldMk cId="0" sldId="286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6"/>
            <ac:spMk id="489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6"/>
            <ac:spMk id="490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2:03.949" v="2958" actId="2696"/>
        <pc:sldMkLst>
          <pc:docMk/>
          <pc:sldMk cId="0" sldId="287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7"/>
            <ac:spMk id="508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2:08.956" v="2960" actId="2696"/>
        <pc:sldMkLst>
          <pc:docMk/>
          <pc:sldMk cId="0" sldId="288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8"/>
            <ac:spMk id="556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8"/>
            <ac:spMk id="557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2:11.666" v="2961" actId="2696"/>
        <pc:sldMkLst>
          <pc:docMk/>
          <pc:sldMk cId="0" sldId="289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9"/>
            <ac:spMk id="582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89"/>
            <ac:spMk id="583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2:14.292" v="2962" actId="2696"/>
        <pc:sldMkLst>
          <pc:docMk/>
          <pc:sldMk cId="0" sldId="290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90"/>
            <ac:spMk id="645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2:17.633" v="2963" actId="2696"/>
        <pc:sldMkLst>
          <pc:docMk/>
          <pc:sldMk cId="0" sldId="291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91"/>
            <ac:spMk id="686" creationId="{00000000-0000-0000-0000-000000000000}"/>
          </ac:spMkLst>
        </pc:spChg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91"/>
            <ac:spMk id="687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2:20.625" v="2964" actId="2696"/>
        <pc:sldMkLst>
          <pc:docMk/>
          <pc:sldMk cId="0" sldId="292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92"/>
            <ac:spMk id="693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2:23.475" v="2965" actId="2696"/>
        <pc:sldMkLst>
          <pc:docMk/>
          <pc:sldMk cId="0" sldId="293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93"/>
            <ac:spMk id="1591" creationId="{00000000-0000-0000-0000-000000000000}"/>
          </ac:spMkLst>
        </pc:spChg>
      </pc:sldChg>
      <pc:sldChg chg="modSp del">
        <pc:chgData name="Dhananjaya GOkhale" userId="cce3f5860babb1df" providerId="LiveId" clId="{6ECEB08E-3CF4-4D54-BB06-A7F7B401690E}" dt="2022-04-08T10:42:26.182" v="2966" actId="2696"/>
        <pc:sldMkLst>
          <pc:docMk/>
          <pc:sldMk cId="0" sldId="294"/>
        </pc:sldMkLst>
        <pc:spChg chg="mod">
          <ac:chgData name="Dhananjaya GOkhale" userId="cce3f5860babb1df" providerId="LiveId" clId="{6ECEB08E-3CF4-4D54-BB06-A7F7B401690E}" dt="2022-04-08T10:31:24.905" v="2819"/>
          <ac:spMkLst>
            <pc:docMk/>
            <pc:sldMk cId="0" sldId="294"/>
            <ac:spMk id="1598" creationId="{00000000-0000-0000-0000-000000000000}"/>
          </ac:spMkLst>
        </pc:spChg>
      </pc:sldChg>
      <pc:sldChg chg="addSp delSp modSp new mod modTransition modClrScheme chgLayout">
        <pc:chgData name="Dhananjaya GOkhale" userId="cce3f5860babb1df" providerId="LiveId" clId="{6ECEB08E-3CF4-4D54-BB06-A7F7B401690E}" dt="2022-04-09T17:14:39.794" v="2967"/>
        <pc:sldMkLst>
          <pc:docMk/>
          <pc:sldMk cId="3067777784" sldId="295"/>
        </pc:sldMkLst>
        <pc:spChg chg="del mod">
          <ac:chgData name="Dhananjaya GOkhale" userId="cce3f5860babb1df" providerId="LiveId" clId="{6ECEB08E-3CF4-4D54-BB06-A7F7B401690E}" dt="2022-04-08T10:36:59.437" v="2920" actId="700"/>
          <ac:spMkLst>
            <pc:docMk/>
            <pc:sldMk cId="3067777784" sldId="295"/>
            <ac:spMk id="2" creationId="{F815C0C6-A80D-47F2-B772-778DC2A01732}"/>
          </ac:spMkLst>
        </pc:spChg>
        <pc:spChg chg="del mod">
          <ac:chgData name="Dhananjaya GOkhale" userId="cce3f5860babb1df" providerId="LiveId" clId="{6ECEB08E-3CF4-4D54-BB06-A7F7B401690E}" dt="2022-04-08T10:36:59.437" v="2920" actId="700"/>
          <ac:spMkLst>
            <pc:docMk/>
            <pc:sldMk cId="3067777784" sldId="295"/>
            <ac:spMk id="3" creationId="{10D80063-1332-4E26-BE36-4E5103135592}"/>
          </ac:spMkLst>
        </pc:spChg>
        <pc:spChg chg="del mod">
          <ac:chgData name="Dhananjaya GOkhale" userId="cce3f5860babb1df" providerId="LiveId" clId="{6ECEB08E-3CF4-4D54-BB06-A7F7B401690E}" dt="2022-04-08T10:36:59.437" v="2920" actId="700"/>
          <ac:spMkLst>
            <pc:docMk/>
            <pc:sldMk cId="3067777784" sldId="295"/>
            <ac:spMk id="4" creationId="{A6D73331-09FC-4A38-BB2A-F484B930DE72}"/>
          </ac:spMkLst>
        </pc:spChg>
        <pc:spChg chg="del mod">
          <ac:chgData name="Dhananjaya GOkhale" userId="cce3f5860babb1df" providerId="LiveId" clId="{6ECEB08E-3CF4-4D54-BB06-A7F7B401690E}" dt="2022-04-08T10:36:59.437" v="2920" actId="700"/>
          <ac:spMkLst>
            <pc:docMk/>
            <pc:sldMk cId="3067777784" sldId="295"/>
            <ac:spMk id="5" creationId="{5D8977CF-D106-4734-9848-C373EF381EA0}"/>
          </ac:spMkLst>
        </pc:spChg>
        <pc:spChg chg="mod ord">
          <ac:chgData name="Dhananjaya GOkhale" userId="cce3f5860babb1df" providerId="LiveId" clId="{6ECEB08E-3CF4-4D54-BB06-A7F7B401690E}" dt="2022-04-08T10:38:11.660" v="2921" actId="700"/>
          <ac:spMkLst>
            <pc:docMk/>
            <pc:sldMk cId="3067777784" sldId="295"/>
            <ac:spMk id="6" creationId="{C7663FF0-0B59-4BF1-A006-973BE8004617}"/>
          </ac:spMkLst>
        </pc:spChg>
        <pc:spChg chg="add mod ord">
          <ac:chgData name="Dhananjaya GOkhale" userId="cce3f5860babb1df" providerId="LiveId" clId="{6ECEB08E-3CF4-4D54-BB06-A7F7B401690E}" dt="2022-04-08T10:38:22.573" v="2934" actId="5793"/>
          <ac:spMkLst>
            <pc:docMk/>
            <pc:sldMk cId="3067777784" sldId="295"/>
            <ac:spMk id="7" creationId="{9035CEC2-74BD-45B5-8E5F-D51EB02A8ED2}"/>
          </ac:spMkLst>
        </pc:spChg>
      </pc:sldChg>
      <pc:sldMasterChg chg="delSldLayout">
        <pc:chgData name="Dhananjaya GOkhale" userId="cce3f5860babb1df" providerId="LiveId" clId="{6ECEB08E-3CF4-4D54-BB06-A7F7B401690E}" dt="2022-04-08T10:42:26.182" v="2966" actId="2696"/>
        <pc:sldMasterMkLst>
          <pc:docMk/>
          <pc:sldMasterMk cId="0" sldId="2147483658"/>
        </pc:sldMasterMkLst>
        <pc:sldLayoutChg chg="del">
          <pc:chgData name="Dhananjaya GOkhale" userId="cce3f5860babb1df" providerId="LiveId" clId="{6ECEB08E-3CF4-4D54-BB06-A7F7B401690E}" dt="2022-04-08T10:41:51.176" v="2953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Dhananjaya GOkhale" userId="cce3f5860babb1df" providerId="LiveId" clId="{6ECEB08E-3CF4-4D54-BB06-A7F7B401690E}" dt="2022-04-08T10:41:29.368" v="2946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Dhananjaya GOkhale" userId="cce3f5860babb1df" providerId="LiveId" clId="{6ECEB08E-3CF4-4D54-BB06-A7F7B401690E}" dt="2022-04-08T10:42:23.475" v="2965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Dhananjaya GOkhale" userId="cce3f5860babb1df" providerId="LiveId" clId="{6ECEB08E-3CF4-4D54-BB06-A7F7B401690E}" dt="2022-04-08T10:41:33.672" v="2947" actId="269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Dhananjaya GOkhale" userId="cce3f5860babb1df" providerId="LiveId" clId="{6ECEB08E-3CF4-4D54-BB06-A7F7B401690E}" dt="2022-04-08T10:42:26.182" v="2966" actId="2696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Dhananjaya GOkhale" userId="cce3f5860babb1df" providerId="LiveId" clId="{6ECEB08E-3CF4-4D54-BB06-A7F7B401690E}" dt="2022-04-08T10:41:42.600" v="2950" actId="2696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6195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48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88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99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6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8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99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73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hyperlink" Target="file:///C:\Users\Danan\Downloads\facebook-box-1334045_960_720.png" TargetMode="Externa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09E1"/>
                </a:solidFill>
              </a:rPr>
              <a:t>Analysis</a:t>
            </a:r>
            <a:r>
              <a:rPr lang="en" dirty="0"/>
              <a:t> </a:t>
            </a:r>
            <a:r>
              <a:rPr lang="en" dirty="0">
                <a:solidFill>
                  <a:srgbClr val="4209E1"/>
                </a:solidFill>
              </a:rPr>
              <a:t>of</a:t>
            </a:r>
            <a:r>
              <a:rPr lang="en" dirty="0"/>
              <a:t> </a:t>
            </a:r>
            <a:r>
              <a:rPr lang="en" dirty="0">
                <a:solidFill>
                  <a:srgbClr val="4209E1"/>
                </a:solidFill>
              </a:rPr>
              <a:t>Facebook</a:t>
            </a:r>
            <a:r>
              <a:rPr lang="en" dirty="0"/>
              <a:t> </a:t>
            </a:r>
            <a:r>
              <a:rPr lang="en" dirty="0">
                <a:solidFill>
                  <a:srgbClr val="4209E1"/>
                </a:solidFill>
              </a:rPr>
              <a:t>Utilization</a:t>
            </a:r>
            <a:endParaRPr dirty="0">
              <a:solidFill>
                <a:srgbClr val="4209E1"/>
              </a:solidFill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6DF0450B-BDEC-4C66-BBAA-CCAFD43F95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2230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86099"/>
            <a:ext cx="3179400" cy="2302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statement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</a:t>
            </a: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etting ready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</a:t>
            </a: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ork with data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Observations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>
            <a:hlinkClick r:id="rId5" action="ppaction://hlinkfile"/>
          </p:cNvPr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1D9E8-9F58-44CD-A661-130573DD8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193" y="800651"/>
            <a:ext cx="3574249" cy="303116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402687FD-28F5-43C8-9789-2F5CC83FC6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751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E9226C-E973-4549-BFD3-CA626CB0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594289" y="1311348"/>
            <a:ext cx="4571784" cy="2836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600" dirty="0"/>
              <a:t>Business is successful only when it reaches to people.</a:t>
            </a:r>
          </a:p>
          <a:p>
            <a:pPr indent="-457200"/>
            <a:endParaRPr lang="en-US" sz="2600" dirty="0"/>
          </a:p>
          <a:p>
            <a:pPr indent="-457200"/>
            <a:r>
              <a:rPr lang="en-US" sz="2600" dirty="0"/>
              <a:t>Social media is best way to reach out to people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C35A17-C8C8-4DCC-B87A-63FBE9308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641" y="1625582"/>
            <a:ext cx="2156637" cy="154559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036F4D2B-3EDD-45D0-AF4E-DA513F715C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623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9BD58-206C-40E7-86A9-13497697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3E62B-4D31-4302-BBCD-8BA7D158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7" y="308120"/>
            <a:ext cx="7060678" cy="2505964"/>
          </a:xfrm>
        </p:spPr>
        <p:txBody>
          <a:bodyPr/>
          <a:lstStyle/>
          <a:p>
            <a:pPr marL="3810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Our goal is to figure out how different people use Facebook.</a:t>
            </a:r>
          </a:p>
          <a:p>
            <a:endParaRPr lang="en-US" sz="2000" dirty="0"/>
          </a:p>
          <a:p>
            <a:r>
              <a:rPr lang="en-US" sz="2000" dirty="0"/>
              <a:t>Based on the observation we get actionable insights.</a:t>
            </a:r>
            <a:endParaRPr lang="en-IN" sz="20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807EA-CA90-482A-9BB5-96A95FB26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710" y="2865363"/>
            <a:ext cx="3495675" cy="1666875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9AD11E81-B66D-459E-99B6-37CC13A409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6349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B907-60DD-4E67-AEA2-5390DCFD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en-IN"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Installing and importing libraries.</a:t>
            </a:r>
          </a:p>
          <a:p>
            <a:pPr marL="342900" indent="-342900"/>
            <a:r>
              <a:rPr lang="en-US" dirty="0"/>
              <a:t>Necessary upgradations are made.</a:t>
            </a:r>
          </a:p>
          <a:p>
            <a:pPr marL="342900" indent="-342900"/>
            <a:r>
              <a:rPr lang="en-US" dirty="0"/>
              <a:t>Data acquisition is made.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rPr lang="en-US" dirty="0"/>
              <a:t>After acquisition necessary cleaning and profiling is made</a:t>
            </a:r>
          </a:p>
          <a:p>
            <a:pPr marL="0" indent="0" algn="ctr"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578CDEB-C77F-445A-8344-A9E6A7CA8B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4503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317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</a:t>
            </a:r>
            <a:r>
              <a:rPr lang="en" dirty="0"/>
              <a:t>ork with data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After Cleaning and profiling we need to speak with Data.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Visualization helps us to understand Data.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After understanding we analyse Data. 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advTm="25276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B4DD3-9540-452F-8ECA-419E53CF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7C94-184E-4F7D-8526-304A78E8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relevant questions.</a:t>
            </a:r>
          </a:p>
          <a:p>
            <a:endParaRPr lang="en-US" dirty="0"/>
          </a:p>
          <a:p>
            <a:r>
              <a:rPr lang="en-US" dirty="0"/>
              <a:t>Get answers.</a:t>
            </a:r>
          </a:p>
          <a:p>
            <a:endParaRPr lang="en-US" dirty="0"/>
          </a:p>
          <a:p>
            <a:r>
              <a:rPr lang="en-US" dirty="0"/>
              <a:t>Visualization is made wherever necessary.</a:t>
            </a:r>
            <a:endParaRPr lang="en-IN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advTm="34126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28958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Observations And Conclusion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1.People who are in their 20’s  are targeted audience on Facebook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2. Any activity used to promote a product on Facebook should be mobile friendly.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BBF9C-C40F-4176-B907-CB502D8FE2F0}"/>
              </a:ext>
            </a:extLst>
          </p:cNvPr>
          <p:cNvSpPr txBox="1"/>
          <p:nvPr/>
        </p:nvSpPr>
        <p:spPr>
          <a:xfrm>
            <a:off x="278028" y="1200150"/>
            <a:ext cx="37440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accent4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Observations</a:t>
            </a:r>
          </a:p>
          <a:p>
            <a:endParaRPr lang="en-US" dirty="0"/>
          </a:p>
          <a:p>
            <a:pPr>
              <a:spcBef>
                <a:spcPts val="600"/>
              </a:spcBef>
              <a:buClr>
                <a:schemeClr val="accent4"/>
              </a:buClr>
              <a:buSzPts val="2000"/>
            </a:pPr>
            <a:endParaRPr lang="en-US" sz="1800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accent4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1 .Maximum Facebook users are  in their 20’s.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</a:rPr>
              <a:t>. </a:t>
            </a: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There are considerable no of elderly people(age above90yrs)  who use Facebook</a:t>
            </a:r>
          </a:p>
          <a:p>
            <a:endParaRPr lang="en-US" sz="1800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  <a:p>
            <a:r>
              <a:rPr lang="en-US" dirty="0"/>
              <a:t>3</a:t>
            </a: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</a:rPr>
              <a:t>. Facebook is majorly accessed through mobile.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3F577A-97B7-4A0E-B722-ED5CA993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01169"/>
              </p:ext>
            </p:extLst>
          </p:nvPr>
        </p:nvGraphicFramePr>
        <p:xfrm>
          <a:off x="278028" y="1190951"/>
          <a:ext cx="3824416" cy="3744097"/>
        </p:xfrm>
        <a:graphic>
          <a:graphicData uri="http://schemas.openxmlformats.org/drawingml/2006/table">
            <a:tbl>
              <a:tblPr/>
              <a:tblGrid>
                <a:gridCol w="3824416">
                  <a:extLst>
                    <a:ext uri="{9D8B030D-6E8A-4147-A177-3AD203B41FA5}">
                      <a16:colId xmlns:a16="http://schemas.microsoft.com/office/drawing/2014/main" val="2956816218"/>
                    </a:ext>
                  </a:extLst>
                </a:gridCol>
              </a:tblGrid>
              <a:tr h="37440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920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3169F9-582B-4FEE-B692-B290FA4ED150}"/>
              </a:ext>
            </a:extLst>
          </p:cNvPr>
          <p:cNvGraphicFramePr>
            <a:graphicFrameLocks noGrp="1"/>
          </p:cNvGraphicFramePr>
          <p:nvPr/>
        </p:nvGraphicFramePr>
        <p:xfrm>
          <a:off x="278027" y="1198605"/>
          <a:ext cx="3824416" cy="3744098"/>
        </p:xfrm>
        <a:graphic>
          <a:graphicData uri="http://schemas.openxmlformats.org/drawingml/2006/table">
            <a:tbl>
              <a:tblPr/>
              <a:tblGrid>
                <a:gridCol w="3824416">
                  <a:extLst>
                    <a:ext uri="{9D8B030D-6E8A-4147-A177-3AD203B41FA5}">
                      <a16:colId xmlns:a16="http://schemas.microsoft.com/office/drawing/2014/main" val="1825470648"/>
                    </a:ext>
                  </a:extLst>
                </a:gridCol>
              </a:tblGrid>
              <a:tr h="374409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solidFill>
                        <a:schemeClr val="accent1"/>
                      </a:solidFill>
                      <a:prstDash val="solid"/>
                    </a:lnR>
                    <a:lnT w="12700" cmpd="sng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04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64384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35CEC2-74BD-45B5-8E5F-D51EB02A8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3FF0-0B59-4BF1-A006-973BE800461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7777784"/>
      </p:ext>
    </p:extLst>
  </p:cSld>
  <p:clrMapOvr>
    <a:masterClrMapping/>
  </p:clrMapOvr>
  <p:transition advTm="3383">
    <p:fade thruBlk="1"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212</Words>
  <Application>Microsoft Office PowerPoint</Application>
  <PresentationFormat>On-screen Show (16:9)</PresentationFormat>
  <Paragraphs>61</Paragraphs>
  <Slides>9</Slides>
  <Notes>8</Notes>
  <HiddenSlides>0</HiddenSlides>
  <MMClips>5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Arial</vt:lpstr>
      <vt:lpstr>Roboto Slab</vt:lpstr>
      <vt:lpstr>Source Sans Pro</vt:lpstr>
      <vt:lpstr>Cordelia template</vt:lpstr>
      <vt:lpstr>Analysis of Facebook Utilization</vt:lpstr>
      <vt:lpstr>Contents</vt:lpstr>
      <vt:lpstr>Introduction</vt:lpstr>
      <vt:lpstr>Problem Statement</vt:lpstr>
      <vt:lpstr>Getting ready</vt:lpstr>
      <vt:lpstr>Work with data</vt:lpstr>
      <vt:lpstr>Data Analysis</vt:lpstr>
      <vt:lpstr>Observations And Conclusion</vt:lpstr>
      <vt:lpstr>Thank you…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Dhananjaya GOkhale</dc:creator>
  <cp:lastModifiedBy>Dhananjaya GOkhale</cp:lastModifiedBy>
  <cp:revision>11</cp:revision>
  <dcterms:modified xsi:type="dcterms:W3CDTF">2022-04-09T17:40:48Z</dcterms:modified>
</cp:coreProperties>
</file>