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35D54-0751-4466-A28E-3EB6B84E98F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37D5A-E967-4BE0-BF18-686A18F4B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7D5A-E967-4BE0-BF18-686A18F4B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6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29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2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97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0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7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2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B12EB3-2D58-4656-8DCB-5FD7F1CE56B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5A65-1123-40B2-8139-E18F3BD50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5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801"/>
            <a:ext cx="8825658" cy="1603218"/>
          </a:xfrm>
        </p:spPr>
        <p:txBody>
          <a:bodyPr/>
          <a:lstStyle/>
          <a:p>
            <a:pPr algn="ctr"/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0698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НА тему </a:t>
            </a:r>
            <a:r>
              <a:rPr lang="en-US" sz="3600" dirty="0"/>
              <a:t>“</a:t>
            </a:r>
            <a:r>
              <a:rPr lang="ru-RU" sz="3600" dirty="0"/>
              <a:t>наркомания</a:t>
            </a:r>
            <a:r>
              <a:rPr lang="en-US" sz="3600" dirty="0"/>
              <a:t>”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19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9195"/>
            <a:ext cx="8825658" cy="861420"/>
          </a:xfrm>
        </p:spPr>
        <p:txBody>
          <a:bodyPr/>
          <a:lstStyle/>
          <a:p>
            <a:pPr algn="ctr"/>
            <a:r>
              <a:rPr lang="ru-RU" sz="5400" dirty="0"/>
              <a:t>Что такое наркомания</a:t>
            </a:r>
            <a:r>
              <a:rPr lang="en-US" sz="5400" dirty="0"/>
              <a:t>?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91" y="1920615"/>
            <a:ext cx="11743118" cy="4339855"/>
          </a:xfrm>
        </p:spPr>
        <p:txBody>
          <a:bodyPr>
            <a:normAutofit/>
          </a:bodyPr>
          <a:lstStyle/>
          <a:p>
            <a:r>
              <a:rPr lang="ru-RU" sz="3600" b="1" cap="none" dirty="0"/>
              <a:t>Наркомания </a:t>
            </a:r>
            <a:r>
              <a:rPr lang="ru-RU" sz="3600" cap="none" dirty="0"/>
              <a:t>– паталогическое влечение к приёму наркотических средств.</a:t>
            </a:r>
          </a:p>
          <a:p>
            <a:endParaRPr lang="ru-RU" sz="3600" cap="none" dirty="0"/>
          </a:p>
          <a:p>
            <a:r>
              <a:rPr lang="ru-RU" sz="3600" cap="none" dirty="0"/>
              <a:t>Термин </a:t>
            </a:r>
            <a:r>
              <a:rPr lang="en-US" sz="3600" b="1" cap="none" dirty="0"/>
              <a:t>“</a:t>
            </a:r>
            <a:r>
              <a:rPr lang="ru-RU" sz="3600" b="1" cap="none" dirty="0"/>
              <a:t>Наркотик</a:t>
            </a:r>
            <a:r>
              <a:rPr lang="en-US" sz="3600" b="1" cap="none" dirty="0"/>
              <a:t>”</a:t>
            </a:r>
            <a:r>
              <a:rPr lang="ru-RU" sz="3600" b="1" cap="none" dirty="0"/>
              <a:t> </a:t>
            </a:r>
            <a:r>
              <a:rPr lang="ru-RU" sz="3600" cap="none" dirty="0"/>
              <a:t>происходит от греческого глагола </a:t>
            </a:r>
            <a:r>
              <a:rPr lang="en-US" sz="3600" b="1" cap="none" dirty="0"/>
              <a:t>“</a:t>
            </a:r>
            <a:r>
              <a:rPr lang="en-US" sz="3600" b="1" cap="none" dirty="0" err="1"/>
              <a:t>Narkoo</a:t>
            </a:r>
            <a:r>
              <a:rPr lang="en-US" sz="3600" b="1" cap="none" dirty="0"/>
              <a:t>”</a:t>
            </a:r>
            <a:r>
              <a:rPr lang="en-US" sz="3600" cap="none" dirty="0"/>
              <a:t>, </a:t>
            </a:r>
            <a:r>
              <a:rPr lang="ru-RU" sz="3600" cap="none" dirty="0"/>
              <a:t>что означает оцепенеть, сделаться бесчувственным </a:t>
            </a:r>
            <a:endParaRPr lang="ru-RU" sz="3600" b="1" cap="none" dirty="0"/>
          </a:p>
          <a:p>
            <a:endParaRPr lang="ru-RU" sz="3600" b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32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52" y="1059195"/>
            <a:ext cx="10112722" cy="597589"/>
          </a:xfrm>
        </p:spPr>
        <p:txBody>
          <a:bodyPr/>
          <a:lstStyle/>
          <a:p>
            <a:r>
              <a:rPr lang="ru-RU" sz="4000" dirty="0"/>
              <a:t>Откуда же появилась наркомания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52" y="1656785"/>
            <a:ext cx="11411158" cy="1937442"/>
          </a:xfrm>
        </p:spPr>
        <p:txBody>
          <a:bodyPr>
            <a:normAutofit/>
          </a:bodyPr>
          <a:lstStyle/>
          <a:p>
            <a:r>
              <a:rPr lang="ru-RU" sz="3600" cap="none" dirty="0"/>
              <a:t>С веществами, которые теперь называются </a:t>
            </a:r>
            <a:r>
              <a:rPr lang="ru-RU" sz="3600" b="1" cap="none" dirty="0"/>
              <a:t>наркотиками</a:t>
            </a:r>
            <a:r>
              <a:rPr lang="ru-RU" sz="3600" cap="none" dirty="0"/>
              <a:t>, человек познакомился очень давно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49A7C7-FAAD-F92B-5E79-15FA2B75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" y="3801175"/>
            <a:ext cx="3278981" cy="24592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FEB27A-050C-F662-382B-90141CEB6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12" y="3802581"/>
            <a:ext cx="3686744" cy="24578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E8FC55-3834-ABC3-FBDF-394793C0B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35" y="3801175"/>
            <a:ext cx="3872813" cy="24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52" y="1059195"/>
            <a:ext cx="10112722" cy="597589"/>
          </a:xfrm>
        </p:spPr>
        <p:txBody>
          <a:bodyPr/>
          <a:lstStyle/>
          <a:p>
            <a:r>
              <a:rPr lang="ru-RU" sz="4000" dirty="0"/>
              <a:t>Три стадии привыкания к наркотикам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52" y="2197729"/>
            <a:ext cx="11411158" cy="2462542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3600" cap="none" dirty="0"/>
              <a:t>Стадия </a:t>
            </a:r>
            <a:r>
              <a:rPr lang="ru-RU" sz="3600" b="1" cap="none" dirty="0"/>
              <a:t>психологической</a:t>
            </a:r>
            <a:r>
              <a:rPr lang="ru-RU" sz="3600" cap="none" dirty="0"/>
              <a:t> зависимости</a:t>
            </a:r>
          </a:p>
          <a:p>
            <a:pPr marL="742950" indent="-742950">
              <a:buAutoNum type="arabicPeriod"/>
            </a:pPr>
            <a:r>
              <a:rPr lang="ru-RU" sz="3600" cap="none" dirty="0"/>
              <a:t>Стадия </a:t>
            </a:r>
            <a:r>
              <a:rPr lang="ru-RU" sz="3600" b="1" cap="none" dirty="0"/>
              <a:t>толерантности</a:t>
            </a:r>
            <a:r>
              <a:rPr lang="ru-RU" sz="3600" cap="none" dirty="0"/>
              <a:t> (терпимости)</a:t>
            </a:r>
          </a:p>
          <a:p>
            <a:pPr marL="742950" indent="-742950">
              <a:buAutoNum type="arabicPeriod"/>
            </a:pPr>
            <a:r>
              <a:rPr lang="ru-RU" sz="3600" cap="none" dirty="0"/>
              <a:t>Стадия </a:t>
            </a:r>
            <a:r>
              <a:rPr lang="ru-RU" sz="3600" b="1" cap="none" dirty="0"/>
              <a:t>физической</a:t>
            </a:r>
            <a:r>
              <a:rPr lang="ru-RU" sz="3600" cap="none" dirty="0"/>
              <a:t> зависимости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577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52" y="1059195"/>
            <a:ext cx="10112722" cy="597589"/>
          </a:xfrm>
        </p:spPr>
        <p:txBody>
          <a:bodyPr/>
          <a:lstStyle/>
          <a:p>
            <a:r>
              <a:rPr lang="ru-RU" sz="4000" dirty="0"/>
              <a:t>Три признака наркомана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52" y="2197729"/>
            <a:ext cx="11411158" cy="2462542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3600" cap="none" dirty="0"/>
              <a:t>Резкое</a:t>
            </a:r>
          </a:p>
          <a:p>
            <a:pPr marL="742950" indent="-742950">
              <a:buAutoNum type="arabicPeriod"/>
            </a:pPr>
            <a:r>
              <a:rPr lang="ru-RU" sz="3600" cap="none" dirty="0"/>
              <a:t>Беспричинное</a:t>
            </a:r>
          </a:p>
          <a:p>
            <a:pPr marL="742950" indent="-742950">
              <a:buAutoNum type="arabicPeriod"/>
            </a:pPr>
            <a:r>
              <a:rPr lang="ru-RU" sz="3600" cap="none" dirty="0"/>
              <a:t>Неадекватное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0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52" y="1059195"/>
            <a:ext cx="10112722" cy="597589"/>
          </a:xfrm>
        </p:spPr>
        <p:txBody>
          <a:bodyPr/>
          <a:lstStyle/>
          <a:p>
            <a:r>
              <a:rPr lang="ru-RU" sz="4000" dirty="0"/>
              <a:t>Внешние признаки наркомана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52" y="1656784"/>
            <a:ext cx="11411158" cy="4952245"/>
          </a:xfrm>
        </p:spPr>
        <p:txBody>
          <a:bodyPr>
            <a:normAutofit/>
          </a:bodyPr>
          <a:lstStyle/>
          <a:p>
            <a:r>
              <a:rPr lang="ru-RU" sz="3200" cap="none" dirty="0">
                <a:latin typeface="+mn-lt"/>
              </a:rPr>
              <a:t>Б</a:t>
            </a:r>
            <a:r>
              <a:rPr lang="ru-RU" sz="3200" b="0" i="0" cap="none" dirty="0">
                <a:effectLst/>
                <a:latin typeface="+mn-lt"/>
              </a:rPr>
              <a:t>ледность кожи. </a:t>
            </a:r>
          </a:p>
          <a:p>
            <a:r>
              <a:rPr lang="ru-RU" sz="3200" b="0" i="0" cap="none" dirty="0">
                <a:effectLst/>
                <a:latin typeface="+mn-lt"/>
              </a:rPr>
              <a:t>Расширенные или суженные зрачки. </a:t>
            </a:r>
          </a:p>
          <a:p>
            <a:r>
              <a:rPr lang="ru-RU" sz="3200" b="0" i="0" cap="none" dirty="0">
                <a:effectLst/>
                <a:latin typeface="+mn-lt"/>
              </a:rPr>
              <a:t>Покрасневшие или помутневшие глаза. </a:t>
            </a:r>
          </a:p>
          <a:p>
            <a:r>
              <a:rPr lang="ru-RU" sz="3200" b="0" i="0" cap="none" dirty="0">
                <a:effectLst/>
                <a:latin typeface="+mn-lt"/>
              </a:rPr>
              <a:t>Замедленная речь. </a:t>
            </a:r>
          </a:p>
          <a:p>
            <a:r>
              <a:rPr lang="ru-RU" sz="3200" b="0" i="0" cap="none" dirty="0">
                <a:effectLst/>
                <a:latin typeface="+mn-lt"/>
              </a:rPr>
              <a:t>Плохая координация движений. </a:t>
            </a:r>
          </a:p>
          <a:p>
            <a:r>
              <a:rPr lang="ru-RU" sz="3200" b="0" i="0" cap="none" dirty="0">
                <a:effectLst/>
                <a:latin typeface="+mn-lt"/>
              </a:rPr>
              <a:t>Похудение или прибавка в весе. </a:t>
            </a:r>
          </a:p>
          <a:p>
            <a:r>
              <a:rPr lang="ru-RU" sz="3200" b="0" i="0" cap="none" dirty="0">
                <a:effectLst/>
                <a:latin typeface="+mn-lt"/>
              </a:rPr>
              <a:t>Блеск в глазах. </a:t>
            </a:r>
          </a:p>
          <a:p>
            <a:r>
              <a:rPr lang="ru-RU" sz="3200" b="0" i="0" cap="none" dirty="0">
                <a:effectLst/>
                <a:latin typeface="+mn-lt"/>
              </a:rPr>
              <a:t>Нарушение пищеварения. </a:t>
            </a:r>
            <a:endParaRPr lang="ru-RU" sz="3600" cap="none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17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C6B6-828E-9226-9A2A-DFE5F7DA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801"/>
            <a:ext cx="8825658" cy="1603218"/>
          </a:xfrm>
        </p:spPr>
        <p:txBody>
          <a:bodyPr/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BDA07-C1FE-9D4F-DE09-BF932C74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06982"/>
            <a:ext cx="8825658" cy="2394643"/>
          </a:xfrm>
        </p:spPr>
        <p:txBody>
          <a:bodyPr>
            <a:normAutofit/>
          </a:bodyPr>
          <a:lstStyle/>
          <a:p>
            <a:r>
              <a:rPr lang="ru-RU" sz="3600" cap="none" dirty="0"/>
              <a:t>Выполнили</a:t>
            </a:r>
            <a:r>
              <a:rPr lang="en-US" sz="3600" cap="none" dirty="0"/>
              <a:t>:</a:t>
            </a:r>
            <a:r>
              <a:rPr lang="ru-RU" sz="3600" cap="none" dirty="0"/>
              <a:t> Сальников Александр</a:t>
            </a:r>
          </a:p>
          <a:p>
            <a:r>
              <a:rPr lang="ru-RU" sz="3600" cap="none" dirty="0"/>
              <a:t>						Юлдашев </a:t>
            </a:r>
            <a:r>
              <a:rPr lang="ru-RU" sz="3600" cap="none" dirty="0" err="1"/>
              <a:t>Ислом</a:t>
            </a:r>
            <a:endParaRPr lang="ru-RU" sz="3600" cap="none" dirty="0"/>
          </a:p>
          <a:p>
            <a:r>
              <a:rPr lang="ru-RU" sz="3600" cap="none" dirty="0"/>
              <a:t>															</a:t>
            </a:r>
            <a:r>
              <a:rPr lang="ru-RU" sz="3600" cap="none" dirty="0">
                <a:solidFill>
                  <a:srgbClr val="FF0000"/>
                </a:solidFill>
              </a:rPr>
              <a:t>ЭК1-23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37D6-24C3-CD60-383C-AB427C13DDB7}"/>
              </a:ext>
            </a:extLst>
          </p:cNvPr>
          <p:cNvSpPr txBox="1"/>
          <p:nvPr/>
        </p:nvSpPr>
        <p:spPr>
          <a:xfrm>
            <a:off x="10601608" y="597530"/>
            <a:ext cx="3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829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153</Words>
  <Application>Microsoft Office PowerPoint</Application>
  <PresentationFormat>Широкоэкранный</PresentationFormat>
  <Paragraphs>37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Презентация</vt:lpstr>
      <vt:lpstr>Что такое наркомания?</vt:lpstr>
      <vt:lpstr>Откуда же появилась наркомания?</vt:lpstr>
      <vt:lpstr>Три стадии привыкания к наркотикам:</vt:lpstr>
      <vt:lpstr>Три признака наркомана:</vt:lpstr>
      <vt:lpstr>Внешние признаки наркомана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Пользователь</dc:creator>
  <cp:lastModifiedBy>Пользователь</cp:lastModifiedBy>
  <cp:revision>11</cp:revision>
  <dcterms:created xsi:type="dcterms:W3CDTF">2023-09-17T07:39:04Z</dcterms:created>
  <dcterms:modified xsi:type="dcterms:W3CDTF">2023-10-04T14:53:40Z</dcterms:modified>
</cp:coreProperties>
</file>