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812752-0857-4CD2-B542-50E79D5D7705}">
          <p14:sldIdLst>
            <p14:sldId id="256"/>
          </p14:sldIdLst>
        </p14:section>
        <p14:section name="Untitled Section" id="{B00FA366-35C9-4A65-B9C1-B9B9A948E19B}">
          <p14:sldIdLst>
            <p14:sldId id="270"/>
            <p14:sldId id="27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F40DE"/>
    <a:srgbClr val="D47332"/>
    <a:srgbClr val="7C3D8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8" y="2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F6315-E53B-49A3-9A14-398A555FF78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96BAB-2648-40F9-B568-7EA268CF6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6BAB-2648-40F9-B568-7EA268CF69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96BAB-2648-40F9-B568-7EA268CF69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9486-00C0-467B-8C9E-013D6A357CD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F839-84B4-4A93-BF69-6A4529C2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1" y="162010"/>
            <a:ext cx="2650136" cy="10152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51057" y="6521796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2017 – </a:t>
            </a:r>
            <a:r>
              <a:rPr lang="en-US" sz="11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Iky</a:t>
            </a:r>
            <a:r>
              <a:rPr lang="en-US" sz="1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Adrilianto</a:t>
            </a:r>
            <a:endParaRPr lang="id-ID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397148"/>
            <a:ext cx="12192000" cy="901521"/>
          </a:xfrm>
          <a:prstGeom prst="rect">
            <a:avLst/>
          </a:prstGeom>
          <a:solidFill>
            <a:srgbClr val="7030A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ngle" panose="00000400000000000000" pitchFamily="2" charset="0"/>
              </a:rPr>
              <a:t>Web Programming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ngle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618" y="4188421"/>
            <a:ext cx="5798382" cy="267765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Group By 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: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Elmirats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 with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Alya</a:t>
            </a:r>
            <a:endParaRPr lang="en-US" sz="2400" b="1" dirty="0" smtClean="0">
              <a:solidFill>
                <a:srgbClr val="002060"/>
              </a:solidFill>
              <a:latin typeface="Bangle" panose="000004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Eko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Sodikul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 Anwar	(15.11.9141)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Muhammad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Choirin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	(15.11.9152)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Yuliana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Astuti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		(15.11.9173)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Toto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Setiawan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		(15.11.9174)</a:t>
            </a:r>
          </a:p>
          <a:p>
            <a:pPr marL="342900" indent="-342900">
              <a:buAutoNum type="arabicPeriod"/>
            </a:pP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Rizki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Pratama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		(15.11.9176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Ayu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 Lestari </a:t>
            </a:r>
            <a:r>
              <a:rPr lang="en-US" sz="2400" b="1" dirty="0" err="1" smtClean="0">
                <a:solidFill>
                  <a:srgbClr val="002060"/>
                </a:solidFill>
                <a:latin typeface="Bangle" panose="00000400000000000000" pitchFamily="2" charset="0"/>
              </a:rPr>
              <a:t>Rolobessy</a:t>
            </a:r>
            <a:r>
              <a:rPr lang="en-US" sz="2400" b="1" dirty="0" smtClean="0">
                <a:solidFill>
                  <a:srgbClr val="002060"/>
                </a:solidFill>
                <a:latin typeface="Bangle" panose="00000400000000000000" pitchFamily="2" charset="0"/>
              </a:rPr>
              <a:t>	(15.11.9179)</a:t>
            </a:r>
            <a:endParaRPr lang="en-US" sz="2400" b="1" dirty="0" smtClean="0">
              <a:solidFill>
                <a:srgbClr val="002060"/>
              </a:solidFill>
              <a:latin typeface="Bangle" panose="000004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75" y="1177236"/>
            <a:ext cx="5366273" cy="54277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" y="419654"/>
            <a:ext cx="5658777" cy="29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78487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04851" y="6781262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71459" y="6778487"/>
            <a:ext cx="2679405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7149" y="6778487"/>
            <a:ext cx="4684311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80745" y="6778487"/>
            <a:ext cx="3295152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1075733" y="15040"/>
            <a:ext cx="1249130" cy="939550"/>
          </a:xfrm>
          <a:custGeom>
            <a:avLst/>
            <a:gdLst>
              <a:gd name="connsiteX0" fmla="*/ 0 w 532263"/>
              <a:gd name="connsiteY0" fmla="*/ 1153066 h 1153066"/>
              <a:gd name="connsiteX1" fmla="*/ 133066 w 532263"/>
              <a:gd name="connsiteY1" fmla="*/ 0 h 1153066"/>
              <a:gd name="connsiteX2" fmla="*/ 532263 w 532263"/>
              <a:gd name="connsiteY2" fmla="*/ 0 h 1153066"/>
              <a:gd name="connsiteX3" fmla="*/ 399197 w 532263"/>
              <a:gd name="connsiteY3" fmla="*/ 1153066 h 1153066"/>
              <a:gd name="connsiteX4" fmla="*/ 0 w 532263"/>
              <a:gd name="connsiteY4" fmla="*/ 1153066 h 1153066"/>
              <a:gd name="connsiteX0" fmla="*/ 0 w 1446663"/>
              <a:gd name="connsiteY0" fmla="*/ 934701 h 1153066"/>
              <a:gd name="connsiteX1" fmla="*/ 1047466 w 1446663"/>
              <a:gd name="connsiteY1" fmla="*/ 0 h 1153066"/>
              <a:gd name="connsiteX2" fmla="*/ 1446663 w 1446663"/>
              <a:gd name="connsiteY2" fmla="*/ 0 h 1153066"/>
              <a:gd name="connsiteX3" fmla="*/ 1313597 w 1446663"/>
              <a:gd name="connsiteY3" fmla="*/ 1153066 h 1153066"/>
              <a:gd name="connsiteX4" fmla="*/ 0 w 1446663"/>
              <a:gd name="connsiteY4" fmla="*/ 934701 h 1153066"/>
              <a:gd name="connsiteX0" fmla="*/ 0 w 1446663"/>
              <a:gd name="connsiteY0" fmla="*/ 934701 h 934701"/>
              <a:gd name="connsiteX1" fmla="*/ 1047466 w 1446663"/>
              <a:gd name="connsiteY1" fmla="*/ 0 h 934701"/>
              <a:gd name="connsiteX2" fmla="*/ 1446663 w 1446663"/>
              <a:gd name="connsiteY2" fmla="*/ 0 h 934701"/>
              <a:gd name="connsiteX3" fmla="*/ 167185 w 1446663"/>
              <a:gd name="connsiteY3" fmla="*/ 934701 h 934701"/>
              <a:gd name="connsiteX4" fmla="*/ 0 w 1446663"/>
              <a:gd name="connsiteY4" fmla="*/ 934701 h 934701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167185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107624 w 1201004"/>
              <a:gd name="connsiteY1" fmla="*/ 16880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49130"/>
              <a:gd name="connsiteY0" fmla="*/ 939550 h 975644"/>
              <a:gd name="connsiteX1" fmla="*/ 1155750 w 1249130"/>
              <a:gd name="connsiteY1" fmla="*/ 16880 h 975644"/>
              <a:gd name="connsiteX2" fmla="*/ 1249130 w 1249130"/>
              <a:gd name="connsiteY2" fmla="*/ 0 h 975644"/>
              <a:gd name="connsiteX3" fmla="*/ 147072 w 1249130"/>
              <a:gd name="connsiteY3" fmla="*/ 975644 h 975644"/>
              <a:gd name="connsiteX4" fmla="*/ 0 w 1249130"/>
              <a:gd name="connsiteY4" fmla="*/ 939550 h 975644"/>
              <a:gd name="connsiteX0" fmla="*/ 0 w 1249130"/>
              <a:gd name="connsiteY0" fmla="*/ 939550 h 939550"/>
              <a:gd name="connsiteX1" fmla="*/ 1155750 w 1249130"/>
              <a:gd name="connsiteY1" fmla="*/ 16880 h 939550"/>
              <a:gd name="connsiteX2" fmla="*/ 1249130 w 1249130"/>
              <a:gd name="connsiteY2" fmla="*/ 0 h 939550"/>
              <a:gd name="connsiteX3" fmla="*/ 98945 w 1249130"/>
              <a:gd name="connsiteY3" fmla="*/ 939549 h 939550"/>
              <a:gd name="connsiteX4" fmla="*/ 0 w 1249130"/>
              <a:gd name="connsiteY4" fmla="*/ 939550 h 93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130" h="939550">
                <a:moveTo>
                  <a:pt x="0" y="939550"/>
                </a:moveTo>
                <a:lnTo>
                  <a:pt x="1155750" y="16880"/>
                </a:lnTo>
                <a:lnTo>
                  <a:pt x="1249130" y="0"/>
                </a:lnTo>
                <a:lnTo>
                  <a:pt x="98945" y="939549"/>
                </a:lnTo>
                <a:lnTo>
                  <a:pt x="0" y="939550"/>
                </a:lnTo>
                <a:close/>
              </a:path>
            </a:pathLst>
          </a:custGeom>
          <a:solidFill>
            <a:srgbClr val="8F4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4"/>
          <p:cNvSpPr/>
          <p:nvPr/>
        </p:nvSpPr>
        <p:spPr>
          <a:xfrm>
            <a:off x="-6698097" y="96964"/>
            <a:ext cx="7884406" cy="759700"/>
          </a:xfrm>
          <a:custGeom>
            <a:avLst/>
            <a:gdLst>
              <a:gd name="connsiteX0" fmla="*/ 0 w 12192000"/>
              <a:gd name="connsiteY0" fmla="*/ 0 h 901521"/>
              <a:gd name="connsiteX1" fmla="*/ 12192000 w 12192000"/>
              <a:gd name="connsiteY1" fmla="*/ 0 h 901521"/>
              <a:gd name="connsiteX2" fmla="*/ 12192000 w 12192000"/>
              <a:gd name="connsiteY2" fmla="*/ 901521 h 901521"/>
              <a:gd name="connsiteX3" fmla="*/ 0 w 12192000"/>
              <a:gd name="connsiteY3" fmla="*/ 901521 h 901521"/>
              <a:gd name="connsiteX4" fmla="*/ 0 w 12192000"/>
              <a:gd name="connsiteY4" fmla="*/ 0 h 901521"/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7156360 w 12192000"/>
              <a:gd name="connsiteY2" fmla="*/ 914400 h 914400"/>
              <a:gd name="connsiteX3" fmla="*/ 0 w 12192000"/>
              <a:gd name="connsiteY3" fmla="*/ 901521 h 914400"/>
              <a:gd name="connsiteX4" fmla="*/ 0 w 12192000"/>
              <a:gd name="connsiteY4" fmla="*/ 0 h 914400"/>
              <a:gd name="connsiteX0" fmla="*/ 0 w 7156360"/>
              <a:gd name="connsiteY0" fmla="*/ 0 h 914400"/>
              <a:gd name="connsiteX1" fmla="*/ 2210874 w 7156360"/>
              <a:gd name="connsiteY1" fmla="*/ 0 h 914400"/>
              <a:gd name="connsiteX2" fmla="*/ 7156360 w 7156360"/>
              <a:gd name="connsiteY2" fmla="*/ 914400 h 914400"/>
              <a:gd name="connsiteX3" fmla="*/ 0 w 7156360"/>
              <a:gd name="connsiteY3" fmla="*/ 901521 h 914400"/>
              <a:gd name="connsiteX4" fmla="*/ 0 w 7156360"/>
              <a:gd name="connsiteY4" fmla="*/ 0 h 914400"/>
              <a:gd name="connsiteX0" fmla="*/ 0 w 2210874"/>
              <a:gd name="connsiteY0" fmla="*/ 0 h 901522"/>
              <a:gd name="connsiteX1" fmla="*/ 2210874 w 2210874"/>
              <a:gd name="connsiteY1" fmla="*/ 0 h 901522"/>
              <a:gd name="connsiteX2" fmla="*/ 1090411 w 2210874"/>
              <a:gd name="connsiteY2" fmla="*/ 901522 h 901522"/>
              <a:gd name="connsiteX3" fmla="*/ 0 w 2210874"/>
              <a:gd name="connsiteY3" fmla="*/ 901521 h 901522"/>
              <a:gd name="connsiteX4" fmla="*/ 0 w 2210874"/>
              <a:gd name="connsiteY4" fmla="*/ 0 h 901522"/>
              <a:gd name="connsiteX0" fmla="*/ 0 w 2221661"/>
              <a:gd name="connsiteY0" fmla="*/ 0 h 945010"/>
              <a:gd name="connsiteX1" fmla="*/ 2210874 w 2221661"/>
              <a:gd name="connsiteY1" fmla="*/ 0 h 945010"/>
              <a:gd name="connsiteX2" fmla="*/ 2221661 w 2221661"/>
              <a:gd name="connsiteY2" fmla="*/ 945010 h 945010"/>
              <a:gd name="connsiteX3" fmla="*/ 0 w 2221661"/>
              <a:gd name="connsiteY3" fmla="*/ 901521 h 945010"/>
              <a:gd name="connsiteX4" fmla="*/ 0 w 2221661"/>
              <a:gd name="connsiteY4" fmla="*/ 0 h 94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661" h="945010">
                <a:moveTo>
                  <a:pt x="0" y="0"/>
                </a:moveTo>
                <a:lnTo>
                  <a:pt x="2210874" y="0"/>
                </a:lnTo>
                <a:lnTo>
                  <a:pt x="2221661" y="945010"/>
                </a:lnTo>
                <a:lnTo>
                  <a:pt x="0" y="901521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err="1" smtClean="0">
                <a:latin typeface="Bangle" panose="00000400000000000000" pitchFamily="2" charset="0"/>
              </a:rPr>
              <a:t>Pendahuluan</a:t>
            </a:r>
            <a:endParaRPr lang="en-US" sz="2800" b="1" dirty="0">
              <a:latin typeface="Bangle" panose="00000400000000000000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25758" y="12915"/>
            <a:ext cx="2210874" cy="926095"/>
            <a:chOff x="-25758" y="12915"/>
            <a:chExt cx="2210874" cy="926095"/>
          </a:xfrm>
        </p:grpSpPr>
        <p:sp>
          <p:nvSpPr>
            <p:cNvPr id="24" name="Rectangle 4"/>
            <p:cNvSpPr/>
            <p:nvPr/>
          </p:nvSpPr>
          <p:spPr>
            <a:xfrm>
              <a:off x="-25758" y="27072"/>
              <a:ext cx="2210874" cy="901522"/>
            </a:xfrm>
            <a:custGeom>
              <a:avLst/>
              <a:gdLst>
                <a:gd name="connsiteX0" fmla="*/ 0 w 12192000"/>
                <a:gd name="connsiteY0" fmla="*/ 0 h 901521"/>
                <a:gd name="connsiteX1" fmla="*/ 12192000 w 12192000"/>
                <a:gd name="connsiteY1" fmla="*/ 0 h 901521"/>
                <a:gd name="connsiteX2" fmla="*/ 12192000 w 12192000"/>
                <a:gd name="connsiteY2" fmla="*/ 901521 h 901521"/>
                <a:gd name="connsiteX3" fmla="*/ 0 w 12192000"/>
                <a:gd name="connsiteY3" fmla="*/ 901521 h 901521"/>
                <a:gd name="connsiteX4" fmla="*/ 0 w 12192000"/>
                <a:gd name="connsiteY4" fmla="*/ 0 h 901521"/>
                <a:gd name="connsiteX0" fmla="*/ 0 w 12192000"/>
                <a:gd name="connsiteY0" fmla="*/ 0 h 914400"/>
                <a:gd name="connsiteX1" fmla="*/ 12192000 w 12192000"/>
                <a:gd name="connsiteY1" fmla="*/ 0 h 914400"/>
                <a:gd name="connsiteX2" fmla="*/ 7156360 w 12192000"/>
                <a:gd name="connsiteY2" fmla="*/ 914400 h 914400"/>
                <a:gd name="connsiteX3" fmla="*/ 0 w 12192000"/>
                <a:gd name="connsiteY3" fmla="*/ 901521 h 914400"/>
                <a:gd name="connsiteX4" fmla="*/ 0 w 12192000"/>
                <a:gd name="connsiteY4" fmla="*/ 0 h 914400"/>
                <a:gd name="connsiteX0" fmla="*/ 0 w 7156360"/>
                <a:gd name="connsiteY0" fmla="*/ 0 h 914400"/>
                <a:gd name="connsiteX1" fmla="*/ 2210874 w 7156360"/>
                <a:gd name="connsiteY1" fmla="*/ 0 h 914400"/>
                <a:gd name="connsiteX2" fmla="*/ 7156360 w 7156360"/>
                <a:gd name="connsiteY2" fmla="*/ 914400 h 914400"/>
                <a:gd name="connsiteX3" fmla="*/ 0 w 7156360"/>
                <a:gd name="connsiteY3" fmla="*/ 901521 h 914400"/>
                <a:gd name="connsiteX4" fmla="*/ 0 w 7156360"/>
                <a:gd name="connsiteY4" fmla="*/ 0 h 914400"/>
                <a:gd name="connsiteX0" fmla="*/ 0 w 2210874"/>
                <a:gd name="connsiteY0" fmla="*/ 0 h 901522"/>
                <a:gd name="connsiteX1" fmla="*/ 2210874 w 2210874"/>
                <a:gd name="connsiteY1" fmla="*/ 0 h 901522"/>
                <a:gd name="connsiteX2" fmla="*/ 1090411 w 2210874"/>
                <a:gd name="connsiteY2" fmla="*/ 901522 h 901522"/>
                <a:gd name="connsiteX3" fmla="*/ 0 w 2210874"/>
                <a:gd name="connsiteY3" fmla="*/ 901521 h 901522"/>
                <a:gd name="connsiteX4" fmla="*/ 0 w 2210874"/>
                <a:gd name="connsiteY4" fmla="*/ 0 h 90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874" h="901522">
                  <a:moveTo>
                    <a:pt x="0" y="0"/>
                  </a:moveTo>
                  <a:lnTo>
                    <a:pt x="2210874" y="0"/>
                  </a:lnTo>
                  <a:lnTo>
                    <a:pt x="1090411" y="901522"/>
                  </a:lnTo>
                  <a:lnTo>
                    <a:pt x="0" y="90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4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55" y="12915"/>
              <a:ext cx="936041" cy="926095"/>
            </a:xfrm>
            <a:prstGeom prst="rect">
              <a:avLst/>
            </a:prstGeom>
            <a:effectLst>
              <a:glow rad="101600">
                <a:srgbClr val="FFFF00">
                  <a:alpha val="40000"/>
                </a:srgbClr>
              </a:glow>
            </a:effectLst>
          </p:spPr>
        </p:pic>
      </p:grpSp>
      <p:sp>
        <p:nvSpPr>
          <p:cNvPr id="5" name="TextBox 4"/>
          <p:cNvSpPr txBox="1"/>
          <p:nvPr/>
        </p:nvSpPr>
        <p:spPr>
          <a:xfrm rot="21422803">
            <a:off x="0" y="512045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namanya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Up</a:t>
            </a:r>
            <a:r>
              <a:rPr lang="en-US" sz="3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menaikkan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engetahuan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05" y="1222081"/>
            <a:ext cx="6931432" cy="3647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1125900">
            <a:off x="290006" y="1644744"/>
            <a:ext cx="518377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he Extended" panose="00000400000000000000" pitchFamily="2" charset="0"/>
              </a:rPr>
              <a:t>What is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che Extended" panose="000004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 rot="1017323">
            <a:off x="8909498" y="2915557"/>
            <a:ext cx="30721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che Extended" panose="00000400000000000000" pitchFamily="2" charset="0"/>
              </a:rPr>
              <a:t>???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che Extende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49948 -0.0025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7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78487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04851" y="6781262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71459" y="6778487"/>
            <a:ext cx="2679405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7149" y="6778487"/>
            <a:ext cx="4684311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80745" y="6778487"/>
            <a:ext cx="3295152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1075733" y="15040"/>
            <a:ext cx="1249130" cy="939550"/>
          </a:xfrm>
          <a:custGeom>
            <a:avLst/>
            <a:gdLst>
              <a:gd name="connsiteX0" fmla="*/ 0 w 532263"/>
              <a:gd name="connsiteY0" fmla="*/ 1153066 h 1153066"/>
              <a:gd name="connsiteX1" fmla="*/ 133066 w 532263"/>
              <a:gd name="connsiteY1" fmla="*/ 0 h 1153066"/>
              <a:gd name="connsiteX2" fmla="*/ 532263 w 532263"/>
              <a:gd name="connsiteY2" fmla="*/ 0 h 1153066"/>
              <a:gd name="connsiteX3" fmla="*/ 399197 w 532263"/>
              <a:gd name="connsiteY3" fmla="*/ 1153066 h 1153066"/>
              <a:gd name="connsiteX4" fmla="*/ 0 w 532263"/>
              <a:gd name="connsiteY4" fmla="*/ 1153066 h 1153066"/>
              <a:gd name="connsiteX0" fmla="*/ 0 w 1446663"/>
              <a:gd name="connsiteY0" fmla="*/ 934701 h 1153066"/>
              <a:gd name="connsiteX1" fmla="*/ 1047466 w 1446663"/>
              <a:gd name="connsiteY1" fmla="*/ 0 h 1153066"/>
              <a:gd name="connsiteX2" fmla="*/ 1446663 w 1446663"/>
              <a:gd name="connsiteY2" fmla="*/ 0 h 1153066"/>
              <a:gd name="connsiteX3" fmla="*/ 1313597 w 1446663"/>
              <a:gd name="connsiteY3" fmla="*/ 1153066 h 1153066"/>
              <a:gd name="connsiteX4" fmla="*/ 0 w 1446663"/>
              <a:gd name="connsiteY4" fmla="*/ 934701 h 1153066"/>
              <a:gd name="connsiteX0" fmla="*/ 0 w 1446663"/>
              <a:gd name="connsiteY0" fmla="*/ 934701 h 934701"/>
              <a:gd name="connsiteX1" fmla="*/ 1047466 w 1446663"/>
              <a:gd name="connsiteY1" fmla="*/ 0 h 934701"/>
              <a:gd name="connsiteX2" fmla="*/ 1446663 w 1446663"/>
              <a:gd name="connsiteY2" fmla="*/ 0 h 934701"/>
              <a:gd name="connsiteX3" fmla="*/ 167185 w 1446663"/>
              <a:gd name="connsiteY3" fmla="*/ 934701 h 934701"/>
              <a:gd name="connsiteX4" fmla="*/ 0 w 1446663"/>
              <a:gd name="connsiteY4" fmla="*/ 934701 h 934701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167185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107624 w 1201004"/>
              <a:gd name="connsiteY1" fmla="*/ 16880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49130"/>
              <a:gd name="connsiteY0" fmla="*/ 939550 h 975644"/>
              <a:gd name="connsiteX1" fmla="*/ 1155750 w 1249130"/>
              <a:gd name="connsiteY1" fmla="*/ 16880 h 975644"/>
              <a:gd name="connsiteX2" fmla="*/ 1249130 w 1249130"/>
              <a:gd name="connsiteY2" fmla="*/ 0 h 975644"/>
              <a:gd name="connsiteX3" fmla="*/ 147072 w 1249130"/>
              <a:gd name="connsiteY3" fmla="*/ 975644 h 975644"/>
              <a:gd name="connsiteX4" fmla="*/ 0 w 1249130"/>
              <a:gd name="connsiteY4" fmla="*/ 939550 h 975644"/>
              <a:gd name="connsiteX0" fmla="*/ 0 w 1249130"/>
              <a:gd name="connsiteY0" fmla="*/ 939550 h 939550"/>
              <a:gd name="connsiteX1" fmla="*/ 1155750 w 1249130"/>
              <a:gd name="connsiteY1" fmla="*/ 16880 h 939550"/>
              <a:gd name="connsiteX2" fmla="*/ 1249130 w 1249130"/>
              <a:gd name="connsiteY2" fmla="*/ 0 h 939550"/>
              <a:gd name="connsiteX3" fmla="*/ 98945 w 1249130"/>
              <a:gd name="connsiteY3" fmla="*/ 939549 h 939550"/>
              <a:gd name="connsiteX4" fmla="*/ 0 w 1249130"/>
              <a:gd name="connsiteY4" fmla="*/ 939550 h 93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130" h="939550">
                <a:moveTo>
                  <a:pt x="0" y="939550"/>
                </a:moveTo>
                <a:lnTo>
                  <a:pt x="1155750" y="16880"/>
                </a:lnTo>
                <a:lnTo>
                  <a:pt x="1249130" y="0"/>
                </a:lnTo>
                <a:lnTo>
                  <a:pt x="98945" y="939549"/>
                </a:lnTo>
                <a:lnTo>
                  <a:pt x="0" y="939550"/>
                </a:lnTo>
                <a:close/>
              </a:path>
            </a:pathLst>
          </a:custGeom>
          <a:solidFill>
            <a:srgbClr val="8F4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4"/>
          <p:cNvSpPr/>
          <p:nvPr/>
        </p:nvSpPr>
        <p:spPr>
          <a:xfrm>
            <a:off x="-3733165" y="96112"/>
            <a:ext cx="4676792" cy="759700"/>
          </a:xfrm>
          <a:custGeom>
            <a:avLst/>
            <a:gdLst>
              <a:gd name="connsiteX0" fmla="*/ 0 w 12192000"/>
              <a:gd name="connsiteY0" fmla="*/ 0 h 901521"/>
              <a:gd name="connsiteX1" fmla="*/ 12192000 w 12192000"/>
              <a:gd name="connsiteY1" fmla="*/ 0 h 901521"/>
              <a:gd name="connsiteX2" fmla="*/ 12192000 w 12192000"/>
              <a:gd name="connsiteY2" fmla="*/ 901521 h 901521"/>
              <a:gd name="connsiteX3" fmla="*/ 0 w 12192000"/>
              <a:gd name="connsiteY3" fmla="*/ 901521 h 901521"/>
              <a:gd name="connsiteX4" fmla="*/ 0 w 12192000"/>
              <a:gd name="connsiteY4" fmla="*/ 0 h 901521"/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7156360 w 12192000"/>
              <a:gd name="connsiteY2" fmla="*/ 914400 h 914400"/>
              <a:gd name="connsiteX3" fmla="*/ 0 w 12192000"/>
              <a:gd name="connsiteY3" fmla="*/ 901521 h 914400"/>
              <a:gd name="connsiteX4" fmla="*/ 0 w 12192000"/>
              <a:gd name="connsiteY4" fmla="*/ 0 h 914400"/>
              <a:gd name="connsiteX0" fmla="*/ 0 w 7156360"/>
              <a:gd name="connsiteY0" fmla="*/ 0 h 914400"/>
              <a:gd name="connsiteX1" fmla="*/ 2210874 w 7156360"/>
              <a:gd name="connsiteY1" fmla="*/ 0 h 914400"/>
              <a:gd name="connsiteX2" fmla="*/ 7156360 w 7156360"/>
              <a:gd name="connsiteY2" fmla="*/ 914400 h 914400"/>
              <a:gd name="connsiteX3" fmla="*/ 0 w 7156360"/>
              <a:gd name="connsiteY3" fmla="*/ 901521 h 914400"/>
              <a:gd name="connsiteX4" fmla="*/ 0 w 7156360"/>
              <a:gd name="connsiteY4" fmla="*/ 0 h 914400"/>
              <a:gd name="connsiteX0" fmla="*/ 0 w 2210874"/>
              <a:gd name="connsiteY0" fmla="*/ 0 h 901522"/>
              <a:gd name="connsiteX1" fmla="*/ 2210874 w 2210874"/>
              <a:gd name="connsiteY1" fmla="*/ 0 h 901522"/>
              <a:gd name="connsiteX2" fmla="*/ 1090411 w 2210874"/>
              <a:gd name="connsiteY2" fmla="*/ 901522 h 901522"/>
              <a:gd name="connsiteX3" fmla="*/ 0 w 2210874"/>
              <a:gd name="connsiteY3" fmla="*/ 901521 h 901522"/>
              <a:gd name="connsiteX4" fmla="*/ 0 w 2210874"/>
              <a:gd name="connsiteY4" fmla="*/ 0 h 901522"/>
              <a:gd name="connsiteX0" fmla="*/ 0 w 2221661"/>
              <a:gd name="connsiteY0" fmla="*/ 0 h 945010"/>
              <a:gd name="connsiteX1" fmla="*/ 2210874 w 2221661"/>
              <a:gd name="connsiteY1" fmla="*/ 0 h 945010"/>
              <a:gd name="connsiteX2" fmla="*/ 2221661 w 2221661"/>
              <a:gd name="connsiteY2" fmla="*/ 945010 h 945010"/>
              <a:gd name="connsiteX3" fmla="*/ 0 w 2221661"/>
              <a:gd name="connsiteY3" fmla="*/ 901521 h 945010"/>
              <a:gd name="connsiteX4" fmla="*/ 0 w 2221661"/>
              <a:gd name="connsiteY4" fmla="*/ 0 h 94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661" h="945010">
                <a:moveTo>
                  <a:pt x="0" y="0"/>
                </a:moveTo>
                <a:lnTo>
                  <a:pt x="2210874" y="0"/>
                </a:lnTo>
                <a:lnTo>
                  <a:pt x="2221661" y="945010"/>
                </a:lnTo>
                <a:lnTo>
                  <a:pt x="0" y="901521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smtClean="0">
                <a:latin typeface="Bangle" panose="00000400000000000000" pitchFamily="2" charset="0"/>
              </a:rPr>
              <a:t>Preface</a:t>
            </a:r>
            <a:endParaRPr lang="en-US" sz="2800" b="1" dirty="0">
              <a:latin typeface="Bangle" panose="00000400000000000000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25758" y="12915"/>
            <a:ext cx="2210874" cy="926095"/>
            <a:chOff x="-25758" y="12915"/>
            <a:chExt cx="2210874" cy="926095"/>
          </a:xfrm>
        </p:grpSpPr>
        <p:sp>
          <p:nvSpPr>
            <p:cNvPr id="24" name="Rectangle 4"/>
            <p:cNvSpPr/>
            <p:nvPr/>
          </p:nvSpPr>
          <p:spPr>
            <a:xfrm>
              <a:off x="-25758" y="27072"/>
              <a:ext cx="2210874" cy="901522"/>
            </a:xfrm>
            <a:custGeom>
              <a:avLst/>
              <a:gdLst>
                <a:gd name="connsiteX0" fmla="*/ 0 w 12192000"/>
                <a:gd name="connsiteY0" fmla="*/ 0 h 901521"/>
                <a:gd name="connsiteX1" fmla="*/ 12192000 w 12192000"/>
                <a:gd name="connsiteY1" fmla="*/ 0 h 901521"/>
                <a:gd name="connsiteX2" fmla="*/ 12192000 w 12192000"/>
                <a:gd name="connsiteY2" fmla="*/ 901521 h 901521"/>
                <a:gd name="connsiteX3" fmla="*/ 0 w 12192000"/>
                <a:gd name="connsiteY3" fmla="*/ 901521 h 901521"/>
                <a:gd name="connsiteX4" fmla="*/ 0 w 12192000"/>
                <a:gd name="connsiteY4" fmla="*/ 0 h 901521"/>
                <a:gd name="connsiteX0" fmla="*/ 0 w 12192000"/>
                <a:gd name="connsiteY0" fmla="*/ 0 h 914400"/>
                <a:gd name="connsiteX1" fmla="*/ 12192000 w 12192000"/>
                <a:gd name="connsiteY1" fmla="*/ 0 h 914400"/>
                <a:gd name="connsiteX2" fmla="*/ 7156360 w 12192000"/>
                <a:gd name="connsiteY2" fmla="*/ 914400 h 914400"/>
                <a:gd name="connsiteX3" fmla="*/ 0 w 12192000"/>
                <a:gd name="connsiteY3" fmla="*/ 901521 h 914400"/>
                <a:gd name="connsiteX4" fmla="*/ 0 w 12192000"/>
                <a:gd name="connsiteY4" fmla="*/ 0 h 914400"/>
                <a:gd name="connsiteX0" fmla="*/ 0 w 7156360"/>
                <a:gd name="connsiteY0" fmla="*/ 0 h 914400"/>
                <a:gd name="connsiteX1" fmla="*/ 2210874 w 7156360"/>
                <a:gd name="connsiteY1" fmla="*/ 0 h 914400"/>
                <a:gd name="connsiteX2" fmla="*/ 7156360 w 7156360"/>
                <a:gd name="connsiteY2" fmla="*/ 914400 h 914400"/>
                <a:gd name="connsiteX3" fmla="*/ 0 w 7156360"/>
                <a:gd name="connsiteY3" fmla="*/ 901521 h 914400"/>
                <a:gd name="connsiteX4" fmla="*/ 0 w 7156360"/>
                <a:gd name="connsiteY4" fmla="*/ 0 h 914400"/>
                <a:gd name="connsiteX0" fmla="*/ 0 w 2210874"/>
                <a:gd name="connsiteY0" fmla="*/ 0 h 901522"/>
                <a:gd name="connsiteX1" fmla="*/ 2210874 w 2210874"/>
                <a:gd name="connsiteY1" fmla="*/ 0 h 901522"/>
                <a:gd name="connsiteX2" fmla="*/ 1090411 w 2210874"/>
                <a:gd name="connsiteY2" fmla="*/ 901522 h 901522"/>
                <a:gd name="connsiteX3" fmla="*/ 0 w 2210874"/>
                <a:gd name="connsiteY3" fmla="*/ 901521 h 901522"/>
                <a:gd name="connsiteX4" fmla="*/ 0 w 2210874"/>
                <a:gd name="connsiteY4" fmla="*/ 0 h 90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874" h="901522">
                  <a:moveTo>
                    <a:pt x="0" y="0"/>
                  </a:moveTo>
                  <a:lnTo>
                    <a:pt x="2210874" y="0"/>
                  </a:lnTo>
                  <a:lnTo>
                    <a:pt x="1090411" y="901522"/>
                  </a:lnTo>
                  <a:lnTo>
                    <a:pt x="0" y="90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4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55" y="12915"/>
              <a:ext cx="936041" cy="926095"/>
            </a:xfrm>
            <a:prstGeom prst="rect">
              <a:avLst/>
            </a:prstGeom>
            <a:effectLst>
              <a:glow rad="101600">
                <a:srgbClr val="FFFF00">
                  <a:alpha val="40000"/>
                </a:srgbClr>
              </a:glow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-25758" y="5299412"/>
            <a:ext cx="122177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che Wide" panose="00000400000000000000" pitchFamily="2" charset="0"/>
              </a:rPr>
              <a:t>Bahasa </a:t>
            </a:r>
            <a:r>
              <a:rPr lang="en-US" sz="2800" b="1" dirty="0" err="1" smtClean="0">
                <a:solidFill>
                  <a:srgbClr val="C00000"/>
                </a:solidFill>
                <a:latin typeface="Ache Wide" panose="00000400000000000000" pitchFamily="2" charset="0"/>
              </a:rPr>
              <a:t>Inggris</a:t>
            </a:r>
            <a:r>
              <a:rPr lang="en-US" sz="2800" b="1" dirty="0" smtClean="0">
                <a:solidFill>
                  <a:srgbClr val="C00000"/>
                </a:solidFill>
                <a:latin typeface="Ache Wide" panose="00000400000000000000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che Wide" panose="00000400000000000000" pitchFamily="2" charset="0"/>
              </a:rPr>
              <a:t>Merupakan</a:t>
            </a:r>
            <a:r>
              <a:rPr lang="en-US" sz="2400" dirty="0" smtClean="0">
                <a:solidFill>
                  <a:schemeClr val="bg1"/>
                </a:solidFill>
                <a:latin typeface="Ache Wide" panose="00000400000000000000" pitchFamily="2" charset="0"/>
              </a:rPr>
              <a:t> Bahasa </a:t>
            </a:r>
            <a:r>
              <a:rPr lang="en-US" sz="2400" dirty="0" err="1" smtClean="0">
                <a:solidFill>
                  <a:schemeClr val="bg1"/>
                </a:solidFill>
                <a:latin typeface="Ache Wide" panose="00000400000000000000" pitchFamily="2" charset="0"/>
              </a:rPr>
              <a:t>Pemersatu</a:t>
            </a:r>
            <a:r>
              <a:rPr lang="en-US" sz="2400" dirty="0" smtClean="0">
                <a:solidFill>
                  <a:schemeClr val="bg1"/>
                </a:solidFill>
                <a:latin typeface="Ache Wide" panose="00000400000000000000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che Wide" panose="00000400000000000000" pitchFamily="2" charset="0"/>
              </a:rPr>
              <a:t>Internasional</a:t>
            </a:r>
            <a:r>
              <a:rPr lang="en-US" sz="2400" dirty="0" smtClean="0">
                <a:solidFill>
                  <a:schemeClr val="bg1"/>
                </a:solidFill>
                <a:latin typeface="Ache Wide" panose="00000400000000000000" pitchFamily="2" charset="0"/>
              </a:rPr>
              <a:t> yang di </a:t>
            </a:r>
            <a:r>
              <a:rPr lang="en-US" sz="2400" dirty="0" err="1" smtClean="0">
                <a:solidFill>
                  <a:schemeClr val="bg1"/>
                </a:solidFill>
                <a:latin typeface="Ache Wide" panose="00000400000000000000" pitchFamily="2" charset="0"/>
              </a:rPr>
              <a:t>gunakan</a:t>
            </a:r>
            <a:r>
              <a:rPr lang="en-US" sz="2400" dirty="0" smtClean="0">
                <a:solidFill>
                  <a:schemeClr val="bg1"/>
                </a:solidFill>
                <a:latin typeface="Ache Wide" panose="00000400000000000000" pitchFamily="2" charset="0"/>
              </a:rPr>
              <a:t> di </a:t>
            </a:r>
            <a:r>
              <a:rPr lang="en-US" sz="2400" dirty="0" err="1" smtClean="0">
                <a:solidFill>
                  <a:schemeClr val="bg1"/>
                </a:solidFill>
                <a:latin typeface="Ache Wide" panose="00000400000000000000" pitchFamily="2" charset="0"/>
              </a:rPr>
              <a:t>banyak</a:t>
            </a:r>
            <a:r>
              <a:rPr lang="en-US" sz="2400" dirty="0" smtClean="0">
                <a:solidFill>
                  <a:schemeClr val="bg1"/>
                </a:solidFill>
                <a:latin typeface="Ache Wide" panose="00000400000000000000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che Wide" panose="00000400000000000000" pitchFamily="2" charset="0"/>
              </a:rPr>
              <a:t>negara</a:t>
            </a:r>
            <a:r>
              <a:rPr lang="en-US" sz="2400" dirty="0" smtClean="0">
                <a:solidFill>
                  <a:schemeClr val="bg1"/>
                </a:solidFill>
                <a:latin typeface="Ache Wide" panose="00000400000000000000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che Wide" panose="00000400000000000000" pitchFamily="2" charset="0"/>
              </a:rPr>
              <a:t>Dunia</a:t>
            </a:r>
            <a:endParaRPr lang="id-ID" sz="2400" dirty="0">
              <a:solidFill>
                <a:schemeClr val="bg1"/>
              </a:solidFill>
              <a:latin typeface="Ache Wide" panose="00000400000000000000" pitchFamily="2" charset="0"/>
            </a:endParaRPr>
          </a:p>
        </p:txBody>
      </p:sp>
      <p:pic>
        <p:nvPicPr>
          <p:cNvPr id="1028" name="Picture 4" descr="Hasil gambar untuk dunia berputa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70" y="154929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39205 0.00301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9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78487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04851" y="6781262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71459" y="6778487"/>
            <a:ext cx="2679405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7149" y="6778487"/>
            <a:ext cx="4684311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80745" y="6778487"/>
            <a:ext cx="3295152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1075733" y="15040"/>
            <a:ext cx="1249130" cy="939550"/>
          </a:xfrm>
          <a:custGeom>
            <a:avLst/>
            <a:gdLst>
              <a:gd name="connsiteX0" fmla="*/ 0 w 532263"/>
              <a:gd name="connsiteY0" fmla="*/ 1153066 h 1153066"/>
              <a:gd name="connsiteX1" fmla="*/ 133066 w 532263"/>
              <a:gd name="connsiteY1" fmla="*/ 0 h 1153066"/>
              <a:gd name="connsiteX2" fmla="*/ 532263 w 532263"/>
              <a:gd name="connsiteY2" fmla="*/ 0 h 1153066"/>
              <a:gd name="connsiteX3" fmla="*/ 399197 w 532263"/>
              <a:gd name="connsiteY3" fmla="*/ 1153066 h 1153066"/>
              <a:gd name="connsiteX4" fmla="*/ 0 w 532263"/>
              <a:gd name="connsiteY4" fmla="*/ 1153066 h 1153066"/>
              <a:gd name="connsiteX0" fmla="*/ 0 w 1446663"/>
              <a:gd name="connsiteY0" fmla="*/ 934701 h 1153066"/>
              <a:gd name="connsiteX1" fmla="*/ 1047466 w 1446663"/>
              <a:gd name="connsiteY1" fmla="*/ 0 h 1153066"/>
              <a:gd name="connsiteX2" fmla="*/ 1446663 w 1446663"/>
              <a:gd name="connsiteY2" fmla="*/ 0 h 1153066"/>
              <a:gd name="connsiteX3" fmla="*/ 1313597 w 1446663"/>
              <a:gd name="connsiteY3" fmla="*/ 1153066 h 1153066"/>
              <a:gd name="connsiteX4" fmla="*/ 0 w 1446663"/>
              <a:gd name="connsiteY4" fmla="*/ 934701 h 1153066"/>
              <a:gd name="connsiteX0" fmla="*/ 0 w 1446663"/>
              <a:gd name="connsiteY0" fmla="*/ 934701 h 934701"/>
              <a:gd name="connsiteX1" fmla="*/ 1047466 w 1446663"/>
              <a:gd name="connsiteY1" fmla="*/ 0 h 934701"/>
              <a:gd name="connsiteX2" fmla="*/ 1446663 w 1446663"/>
              <a:gd name="connsiteY2" fmla="*/ 0 h 934701"/>
              <a:gd name="connsiteX3" fmla="*/ 167185 w 1446663"/>
              <a:gd name="connsiteY3" fmla="*/ 934701 h 934701"/>
              <a:gd name="connsiteX4" fmla="*/ 0 w 1446663"/>
              <a:gd name="connsiteY4" fmla="*/ 934701 h 934701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167185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107624 w 1201004"/>
              <a:gd name="connsiteY1" fmla="*/ 16880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49130"/>
              <a:gd name="connsiteY0" fmla="*/ 939550 h 975644"/>
              <a:gd name="connsiteX1" fmla="*/ 1155750 w 1249130"/>
              <a:gd name="connsiteY1" fmla="*/ 16880 h 975644"/>
              <a:gd name="connsiteX2" fmla="*/ 1249130 w 1249130"/>
              <a:gd name="connsiteY2" fmla="*/ 0 h 975644"/>
              <a:gd name="connsiteX3" fmla="*/ 147072 w 1249130"/>
              <a:gd name="connsiteY3" fmla="*/ 975644 h 975644"/>
              <a:gd name="connsiteX4" fmla="*/ 0 w 1249130"/>
              <a:gd name="connsiteY4" fmla="*/ 939550 h 975644"/>
              <a:gd name="connsiteX0" fmla="*/ 0 w 1249130"/>
              <a:gd name="connsiteY0" fmla="*/ 939550 h 939550"/>
              <a:gd name="connsiteX1" fmla="*/ 1155750 w 1249130"/>
              <a:gd name="connsiteY1" fmla="*/ 16880 h 939550"/>
              <a:gd name="connsiteX2" fmla="*/ 1249130 w 1249130"/>
              <a:gd name="connsiteY2" fmla="*/ 0 h 939550"/>
              <a:gd name="connsiteX3" fmla="*/ 98945 w 1249130"/>
              <a:gd name="connsiteY3" fmla="*/ 939549 h 939550"/>
              <a:gd name="connsiteX4" fmla="*/ 0 w 1249130"/>
              <a:gd name="connsiteY4" fmla="*/ 939550 h 93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130" h="939550">
                <a:moveTo>
                  <a:pt x="0" y="939550"/>
                </a:moveTo>
                <a:lnTo>
                  <a:pt x="1155750" y="16880"/>
                </a:lnTo>
                <a:lnTo>
                  <a:pt x="1249130" y="0"/>
                </a:lnTo>
                <a:lnTo>
                  <a:pt x="98945" y="939549"/>
                </a:lnTo>
                <a:lnTo>
                  <a:pt x="0" y="939550"/>
                </a:lnTo>
                <a:close/>
              </a:path>
            </a:pathLst>
          </a:custGeom>
          <a:solidFill>
            <a:srgbClr val="8F4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4"/>
          <p:cNvSpPr/>
          <p:nvPr/>
        </p:nvSpPr>
        <p:spPr>
          <a:xfrm>
            <a:off x="-3733165" y="96112"/>
            <a:ext cx="4676792" cy="759700"/>
          </a:xfrm>
          <a:custGeom>
            <a:avLst/>
            <a:gdLst>
              <a:gd name="connsiteX0" fmla="*/ 0 w 12192000"/>
              <a:gd name="connsiteY0" fmla="*/ 0 h 901521"/>
              <a:gd name="connsiteX1" fmla="*/ 12192000 w 12192000"/>
              <a:gd name="connsiteY1" fmla="*/ 0 h 901521"/>
              <a:gd name="connsiteX2" fmla="*/ 12192000 w 12192000"/>
              <a:gd name="connsiteY2" fmla="*/ 901521 h 901521"/>
              <a:gd name="connsiteX3" fmla="*/ 0 w 12192000"/>
              <a:gd name="connsiteY3" fmla="*/ 901521 h 901521"/>
              <a:gd name="connsiteX4" fmla="*/ 0 w 12192000"/>
              <a:gd name="connsiteY4" fmla="*/ 0 h 901521"/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7156360 w 12192000"/>
              <a:gd name="connsiteY2" fmla="*/ 914400 h 914400"/>
              <a:gd name="connsiteX3" fmla="*/ 0 w 12192000"/>
              <a:gd name="connsiteY3" fmla="*/ 901521 h 914400"/>
              <a:gd name="connsiteX4" fmla="*/ 0 w 12192000"/>
              <a:gd name="connsiteY4" fmla="*/ 0 h 914400"/>
              <a:gd name="connsiteX0" fmla="*/ 0 w 7156360"/>
              <a:gd name="connsiteY0" fmla="*/ 0 h 914400"/>
              <a:gd name="connsiteX1" fmla="*/ 2210874 w 7156360"/>
              <a:gd name="connsiteY1" fmla="*/ 0 h 914400"/>
              <a:gd name="connsiteX2" fmla="*/ 7156360 w 7156360"/>
              <a:gd name="connsiteY2" fmla="*/ 914400 h 914400"/>
              <a:gd name="connsiteX3" fmla="*/ 0 w 7156360"/>
              <a:gd name="connsiteY3" fmla="*/ 901521 h 914400"/>
              <a:gd name="connsiteX4" fmla="*/ 0 w 7156360"/>
              <a:gd name="connsiteY4" fmla="*/ 0 h 914400"/>
              <a:gd name="connsiteX0" fmla="*/ 0 w 2210874"/>
              <a:gd name="connsiteY0" fmla="*/ 0 h 901522"/>
              <a:gd name="connsiteX1" fmla="*/ 2210874 w 2210874"/>
              <a:gd name="connsiteY1" fmla="*/ 0 h 901522"/>
              <a:gd name="connsiteX2" fmla="*/ 1090411 w 2210874"/>
              <a:gd name="connsiteY2" fmla="*/ 901522 h 901522"/>
              <a:gd name="connsiteX3" fmla="*/ 0 w 2210874"/>
              <a:gd name="connsiteY3" fmla="*/ 901521 h 901522"/>
              <a:gd name="connsiteX4" fmla="*/ 0 w 2210874"/>
              <a:gd name="connsiteY4" fmla="*/ 0 h 901522"/>
              <a:gd name="connsiteX0" fmla="*/ 0 w 2221661"/>
              <a:gd name="connsiteY0" fmla="*/ 0 h 945010"/>
              <a:gd name="connsiteX1" fmla="*/ 2210874 w 2221661"/>
              <a:gd name="connsiteY1" fmla="*/ 0 h 945010"/>
              <a:gd name="connsiteX2" fmla="*/ 2221661 w 2221661"/>
              <a:gd name="connsiteY2" fmla="*/ 945010 h 945010"/>
              <a:gd name="connsiteX3" fmla="*/ 0 w 2221661"/>
              <a:gd name="connsiteY3" fmla="*/ 901521 h 945010"/>
              <a:gd name="connsiteX4" fmla="*/ 0 w 2221661"/>
              <a:gd name="connsiteY4" fmla="*/ 0 h 94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661" h="945010">
                <a:moveTo>
                  <a:pt x="0" y="0"/>
                </a:moveTo>
                <a:lnTo>
                  <a:pt x="2210874" y="0"/>
                </a:lnTo>
                <a:lnTo>
                  <a:pt x="2221661" y="945010"/>
                </a:lnTo>
                <a:lnTo>
                  <a:pt x="0" y="901521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latin typeface="Bangle" panose="00000400000000000000" pitchFamily="2" charset="0"/>
              </a:rPr>
              <a:t>Functions and Purposes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25758" y="12915"/>
            <a:ext cx="2210874" cy="926095"/>
            <a:chOff x="-25758" y="12915"/>
            <a:chExt cx="2210874" cy="926095"/>
          </a:xfrm>
        </p:grpSpPr>
        <p:sp>
          <p:nvSpPr>
            <p:cNvPr id="24" name="Rectangle 4"/>
            <p:cNvSpPr/>
            <p:nvPr/>
          </p:nvSpPr>
          <p:spPr>
            <a:xfrm>
              <a:off x="-25758" y="27072"/>
              <a:ext cx="2210874" cy="901522"/>
            </a:xfrm>
            <a:custGeom>
              <a:avLst/>
              <a:gdLst>
                <a:gd name="connsiteX0" fmla="*/ 0 w 12192000"/>
                <a:gd name="connsiteY0" fmla="*/ 0 h 901521"/>
                <a:gd name="connsiteX1" fmla="*/ 12192000 w 12192000"/>
                <a:gd name="connsiteY1" fmla="*/ 0 h 901521"/>
                <a:gd name="connsiteX2" fmla="*/ 12192000 w 12192000"/>
                <a:gd name="connsiteY2" fmla="*/ 901521 h 901521"/>
                <a:gd name="connsiteX3" fmla="*/ 0 w 12192000"/>
                <a:gd name="connsiteY3" fmla="*/ 901521 h 901521"/>
                <a:gd name="connsiteX4" fmla="*/ 0 w 12192000"/>
                <a:gd name="connsiteY4" fmla="*/ 0 h 901521"/>
                <a:gd name="connsiteX0" fmla="*/ 0 w 12192000"/>
                <a:gd name="connsiteY0" fmla="*/ 0 h 914400"/>
                <a:gd name="connsiteX1" fmla="*/ 12192000 w 12192000"/>
                <a:gd name="connsiteY1" fmla="*/ 0 h 914400"/>
                <a:gd name="connsiteX2" fmla="*/ 7156360 w 12192000"/>
                <a:gd name="connsiteY2" fmla="*/ 914400 h 914400"/>
                <a:gd name="connsiteX3" fmla="*/ 0 w 12192000"/>
                <a:gd name="connsiteY3" fmla="*/ 901521 h 914400"/>
                <a:gd name="connsiteX4" fmla="*/ 0 w 12192000"/>
                <a:gd name="connsiteY4" fmla="*/ 0 h 914400"/>
                <a:gd name="connsiteX0" fmla="*/ 0 w 7156360"/>
                <a:gd name="connsiteY0" fmla="*/ 0 h 914400"/>
                <a:gd name="connsiteX1" fmla="*/ 2210874 w 7156360"/>
                <a:gd name="connsiteY1" fmla="*/ 0 h 914400"/>
                <a:gd name="connsiteX2" fmla="*/ 7156360 w 7156360"/>
                <a:gd name="connsiteY2" fmla="*/ 914400 h 914400"/>
                <a:gd name="connsiteX3" fmla="*/ 0 w 7156360"/>
                <a:gd name="connsiteY3" fmla="*/ 901521 h 914400"/>
                <a:gd name="connsiteX4" fmla="*/ 0 w 7156360"/>
                <a:gd name="connsiteY4" fmla="*/ 0 h 914400"/>
                <a:gd name="connsiteX0" fmla="*/ 0 w 2210874"/>
                <a:gd name="connsiteY0" fmla="*/ 0 h 901522"/>
                <a:gd name="connsiteX1" fmla="*/ 2210874 w 2210874"/>
                <a:gd name="connsiteY1" fmla="*/ 0 h 901522"/>
                <a:gd name="connsiteX2" fmla="*/ 1090411 w 2210874"/>
                <a:gd name="connsiteY2" fmla="*/ 901522 h 901522"/>
                <a:gd name="connsiteX3" fmla="*/ 0 w 2210874"/>
                <a:gd name="connsiteY3" fmla="*/ 901521 h 901522"/>
                <a:gd name="connsiteX4" fmla="*/ 0 w 2210874"/>
                <a:gd name="connsiteY4" fmla="*/ 0 h 90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874" h="901522">
                  <a:moveTo>
                    <a:pt x="0" y="0"/>
                  </a:moveTo>
                  <a:lnTo>
                    <a:pt x="2210874" y="0"/>
                  </a:lnTo>
                  <a:lnTo>
                    <a:pt x="1090411" y="901522"/>
                  </a:lnTo>
                  <a:lnTo>
                    <a:pt x="0" y="90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4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55" y="12915"/>
              <a:ext cx="936041" cy="926095"/>
            </a:xfrm>
            <a:prstGeom prst="rect">
              <a:avLst/>
            </a:prstGeom>
            <a:effectLst>
              <a:glow rad="101600">
                <a:srgbClr val="FFFF00">
                  <a:alpha val="40000"/>
                </a:srgbClr>
              </a:glow>
            </a:effectLst>
          </p:spPr>
        </p:pic>
      </p:grpSp>
      <p:pic>
        <p:nvPicPr>
          <p:cNvPr id="2050" name="Picture 2" descr="Hasil gambar untuk Tang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5" y="1441674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sil gambar untuk voca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4" y="1471242"/>
            <a:ext cx="6675120" cy="346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5371" y="458492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Menaikkan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endParaRPr lang="id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1161" y="4969005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</a:t>
            </a:r>
            <a:endParaRPr lang="id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39205 0.00301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9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78487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04851" y="6781262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71459" y="6778487"/>
            <a:ext cx="2679405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7149" y="6778487"/>
            <a:ext cx="4684311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80745" y="6778487"/>
            <a:ext cx="3295152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1075733" y="15040"/>
            <a:ext cx="1249130" cy="939550"/>
          </a:xfrm>
          <a:custGeom>
            <a:avLst/>
            <a:gdLst>
              <a:gd name="connsiteX0" fmla="*/ 0 w 532263"/>
              <a:gd name="connsiteY0" fmla="*/ 1153066 h 1153066"/>
              <a:gd name="connsiteX1" fmla="*/ 133066 w 532263"/>
              <a:gd name="connsiteY1" fmla="*/ 0 h 1153066"/>
              <a:gd name="connsiteX2" fmla="*/ 532263 w 532263"/>
              <a:gd name="connsiteY2" fmla="*/ 0 h 1153066"/>
              <a:gd name="connsiteX3" fmla="*/ 399197 w 532263"/>
              <a:gd name="connsiteY3" fmla="*/ 1153066 h 1153066"/>
              <a:gd name="connsiteX4" fmla="*/ 0 w 532263"/>
              <a:gd name="connsiteY4" fmla="*/ 1153066 h 1153066"/>
              <a:gd name="connsiteX0" fmla="*/ 0 w 1446663"/>
              <a:gd name="connsiteY0" fmla="*/ 934701 h 1153066"/>
              <a:gd name="connsiteX1" fmla="*/ 1047466 w 1446663"/>
              <a:gd name="connsiteY1" fmla="*/ 0 h 1153066"/>
              <a:gd name="connsiteX2" fmla="*/ 1446663 w 1446663"/>
              <a:gd name="connsiteY2" fmla="*/ 0 h 1153066"/>
              <a:gd name="connsiteX3" fmla="*/ 1313597 w 1446663"/>
              <a:gd name="connsiteY3" fmla="*/ 1153066 h 1153066"/>
              <a:gd name="connsiteX4" fmla="*/ 0 w 1446663"/>
              <a:gd name="connsiteY4" fmla="*/ 934701 h 1153066"/>
              <a:gd name="connsiteX0" fmla="*/ 0 w 1446663"/>
              <a:gd name="connsiteY0" fmla="*/ 934701 h 934701"/>
              <a:gd name="connsiteX1" fmla="*/ 1047466 w 1446663"/>
              <a:gd name="connsiteY1" fmla="*/ 0 h 934701"/>
              <a:gd name="connsiteX2" fmla="*/ 1446663 w 1446663"/>
              <a:gd name="connsiteY2" fmla="*/ 0 h 934701"/>
              <a:gd name="connsiteX3" fmla="*/ 167185 w 1446663"/>
              <a:gd name="connsiteY3" fmla="*/ 934701 h 934701"/>
              <a:gd name="connsiteX4" fmla="*/ 0 w 1446663"/>
              <a:gd name="connsiteY4" fmla="*/ 934701 h 934701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167185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047466 w 1201004"/>
              <a:gd name="connsiteY1" fmla="*/ 40943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01004"/>
              <a:gd name="connsiteY0" fmla="*/ 975644 h 975644"/>
              <a:gd name="connsiteX1" fmla="*/ 1107624 w 1201004"/>
              <a:gd name="connsiteY1" fmla="*/ 16880 h 975644"/>
              <a:gd name="connsiteX2" fmla="*/ 1201004 w 1201004"/>
              <a:gd name="connsiteY2" fmla="*/ 0 h 975644"/>
              <a:gd name="connsiteX3" fmla="*/ 98946 w 1201004"/>
              <a:gd name="connsiteY3" fmla="*/ 975644 h 975644"/>
              <a:gd name="connsiteX4" fmla="*/ 0 w 1201004"/>
              <a:gd name="connsiteY4" fmla="*/ 975644 h 975644"/>
              <a:gd name="connsiteX0" fmla="*/ 0 w 1249130"/>
              <a:gd name="connsiteY0" fmla="*/ 939550 h 975644"/>
              <a:gd name="connsiteX1" fmla="*/ 1155750 w 1249130"/>
              <a:gd name="connsiteY1" fmla="*/ 16880 h 975644"/>
              <a:gd name="connsiteX2" fmla="*/ 1249130 w 1249130"/>
              <a:gd name="connsiteY2" fmla="*/ 0 h 975644"/>
              <a:gd name="connsiteX3" fmla="*/ 147072 w 1249130"/>
              <a:gd name="connsiteY3" fmla="*/ 975644 h 975644"/>
              <a:gd name="connsiteX4" fmla="*/ 0 w 1249130"/>
              <a:gd name="connsiteY4" fmla="*/ 939550 h 975644"/>
              <a:gd name="connsiteX0" fmla="*/ 0 w 1249130"/>
              <a:gd name="connsiteY0" fmla="*/ 939550 h 939550"/>
              <a:gd name="connsiteX1" fmla="*/ 1155750 w 1249130"/>
              <a:gd name="connsiteY1" fmla="*/ 16880 h 939550"/>
              <a:gd name="connsiteX2" fmla="*/ 1249130 w 1249130"/>
              <a:gd name="connsiteY2" fmla="*/ 0 h 939550"/>
              <a:gd name="connsiteX3" fmla="*/ 98945 w 1249130"/>
              <a:gd name="connsiteY3" fmla="*/ 939549 h 939550"/>
              <a:gd name="connsiteX4" fmla="*/ 0 w 1249130"/>
              <a:gd name="connsiteY4" fmla="*/ 939550 h 93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130" h="939550">
                <a:moveTo>
                  <a:pt x="0" y="939550"/>
                </a:moveTo>
                <a:lnTo>
                  <a:pt x="1155750" y="16880"/>
                </a:lnTo>
                <a:lnTo>
                  <a:pt x="1249130" y="0"/>
                </a:lnTo>
                <a:lnTo>
                  <a:pt x="98945" y="939549"/>
                </a:lnTo>
                <a:lnTo>
                  <a:pt x="0" y="939550"/>
                </a:lnTo>
                <a:close/>
              </a:path>
            </a:pathLst>
          </a:custGeom>
          <a:solidFill>
            <a:srgbClr val="8F4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4"/>
          <p:cNvSpPr/>
          <p:nvPr/>
        </p:nvSpPr>
        <p:spPr>
          <a:xfrm>
            <a:off x="-3733165" y="96112"/>
            <a:ext cx="4676792" cy="759700"/>
          </a:xfrm>
          <a:custGeom>
            <a:avLst/>
            <a:gdLst>
              <a:gd name="connsiteX0" fmla="*/ 0 w 12192000"/>
              <a:gd name="connsiteY0" fmla="*/ 0 h 901521"/>
              <a:gd name="connsiteX1" fmla="*/ 12192000 w 12192000"/>
              <a:gd name="connsiteY1" fmla="*/ 0 h 901521"/>
              <a:gd name="connsiteX2" fmla="*/ 12192000 w 12192000"/>
              <a:gd name="connsiteY2" fmla="*/ 901521 h 901521"/>
              <a:gd name="connsiteX3" fmla="*/ 0 w 12192000"/>
              <a:gd name="connsiteY3" fmla="*/ 901521 h 901521"/>
              <a:gd name="connsiteX4" fmla="*/ 0 w 12192000"/>
              <a:gd name="connsiteY4" fmla="*/ 0 h 901521"/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7156360 w 12192000"/>
              <a:gd name="connsiteY2" fmla="*/ 914400 h 914400"/>
              <a:gd name="connsiteX3" fmla="*/ 0 w 12192000"/>
              <a:gd name="connsiteY3" fmla="*/ 901521 h 914400"/>
              <a:gd name="connsiteX4" fmla="*/ 0 w 12192000"/>
              <a:gd name="connsiteY4" fmla="*/ 0 h 914400"/>
              <a:gd name="connsiteX0" fmla="*/ 0 w 7156360"/>
              <a:gd name="connsiteY0" fmla="*/ 0 h 914400"/>
              <a:gd name="connsiteX1" fmla="*/ 2210874 w 7156360"/>
              <a:gd name="connsiteY1" fmla="*/ 0 h 914400"/>
              <a:gd name="connsiteX2" fmla="*/ 7156360 w 7156360"/>
              <a:gd name="connsiteY2" fmla="*/ 914400 h 914400"/>
              <a:gd name="connsiteX3" fmla="*/ 0 w 7156360"/>
              <a:gd name="connsiteY3" fmla="*/ 901521 h 914400"/>
              <a:gd name="connsiteX4" fmla="*/ 0 w 7156360"/>
              <a:gd name="connsiteY4" fmla="*/ 0 h 914400"/>
              <a:gd name="connsiteX0" fmla="*/ 0 w 2210874"/>
              <a:gd name="connsiteY0" fmla="*/ 0 h 901522"/>
              <a:gd name="connsiteX1" fmla="*/ 2210874 w 2210874"/>
              <a:gd name="connsiteY1" fmla="*/ 0 h 901522"/>
              <a:gd name="connsiteX2" fmla="*/ 1090411 w 2210874"/>
              <a:gd name="connsiteY2" fmla="*/ 901522 h 901522"/>
              <a:gd name="connsiteX3" fmla="*/ 0 w 2210874"/>
              <a:gd name="connsiteY3" fmla="*/ 901521 h 901522"/>
              <a:gd name="connsiteX4" fmla="*/ 0 w 2210874"/>
              <a:gd name="connsiteY4" fmla="*/ 0 h 901522"/>
              <a:gd name="connsiteX0" fmla="*/ 0 w 2221661"/>
              <a:gd name="connsiteY0" fmla="*/ 0 h 945010"/>
              <a:gd name="connsiteX1" fmla="*/ 2210874 w 2221661"/>
              <a:gd name="connsiteY1" fmla="*/ 0 h 945010"/>
              <a:gd name="connsiteX2" fmla="*/ 2221661 w 2221661"/>
              <a:gd name="connsiteY2" fmla="*/ 945010 h 945010"/>
              <a:gd name="connsiteX3" fmla="*/ 0 w 2221661"/>
              <a:gd name="connsiteY3" fmla="*/ 901521 h 945010"/>
              <a:gd name="connsiteX4" fmla="*/ 0 w 2221661"/>
              <a:gd name="connsiteY4" fmla="*/ 0 h 94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1661" h="945010">
                <a:moveTo>
                  <a:pt x="0" y="0"/>
                </a:moveTo>
                <a:lnTo>
                  <a:pt x="2210874" y="0"/>
                </a:lnTo>
                <a:lnTo>
                  <a:pt x="2221661" y="945010"/>
                </a:lnTo>
                <a:lnTo>
                  <a:pt x="0" y="901521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latin typeface="Bangle" panose="00000400000000000000" pitchFamily="2" charset="0"/>
              </a:rPr>
              <a:t>Features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25758" y="12915"/>
            <a:ext cx="2210874" cy="926095"/>
            <a:chOff x="-25758" y="12915"/>
            <a:chExt cx="2210874" cy="926095"/>
          </a:xfrm>
        </p:grpSpPr>
        <p:sp>
          <p:nvSpPr>
            <p:cNvPr id="24" name="Rectangle 4"/>
            <p:cNvSpPr/>
            <p:nvPr/>
          </p:nvSpPr>
          <p:spPr>
            <a:xfrm>
              <a:off x="-25758" y="27072"/>
              <a:ext cx="2210874" cy="901522"/>
            </a:xfrm>
            <a:custGeom>
              <a:avLst/>
              <a:gdLst>
                <a:gd name="connsiteX0" fmla="*/ 0 w 12192000"/>
                <a:gd name="connsiteY0" fmla="*/ 0 h 901521"/>
                <a:gd name="connsiteX1" fmla="*/ 12192000 w 12192000"/>
                <a:gd name="connsiteY1" fmla="*/ 0 h 901521"/>
                <a:gd name="connsiteX2" fmla="*/ 12192000 w 12192000"/>
                <a:gd name="connsiteY2" fmla="*/ 901521 h 901521"/>
                <a:gd name="connsiteX3" fmla="*/ 0 w 12192000"/>
                <a:gd name="connsiteY3" fmla="*/ 901521 h 901521"/>
                <a:gd name="connsiteX4" fmla="*/ 0 w 12192000"/>
                <a:gd name="connsiteY4" fmla="*/ 0 h 901521"/>
                <a:gd name="connsiteX0" fmla="*/ 0 w 12192000"/>
                <a:gd name="connsiteY0" fmla="*/ 0 h 914400"/>
                <a:gd name="connsiteX1" fmla="*/ 12192000 w 12192000"/>
                <a:gd name="connsiteY1" fmla="*/ 0 h 914400"/>
                <a:gd name="connsiteX2" fmla="*/ 7156360 w 12192000"/>
                <a:gd name="connsiteY2" fmla="*/ 914400 h 914400"/>
                <a:gd name="connsiteX3" fmla="*/ 0 w 12192000"/>
                <a:gd name="connsiteY3" fmla="*/ 901521 h 914400"/>
                <a:gd name="connsiteX4" fmla="*/ 0 w 12192000"/>
                <a:gd name="connsiteY4" fmla="*/ 0 h 914400"/>
                <a:gd name="connsiteX0" fmla="*/ 0 w 7156360"/>
                <a:gd name="connsiteY0" fmla="*/ 0 h 914400"/>
                <a:gd name="connsiteX1" fmla="*/ 2210874 w 7156360"/>
                <a:gd name="connsiteY1" fmla="*/ 0 h 914400"/>
                <a:gd name="connsiteX2" fmla="*/ 7156360 w 7156360"/>
                <a:gd name="connsiteY2" fmla="*/ 914400 h 914400"/>
                <a:gd name="connsiteX3" fmla="*/ 0 w 7156360"/>
                <a:gd name="connsiteY3" fmla="*/ 901521 h 914400"/>
                <a:gd name="connsiteX4" fmla="*/ 0 w 7156360"/>
                <a:gd name="connsiteY4" fmla="*/ 0 h 914400"/>
                <a:gd name="connsiteX0" fmla="*/ 0 w 2210874"/>
                <a:gd name="connsiteY0" fmla="*/ 0 h 901522"/>
                <a:gd name="connsiteX1" fmla="*/ 2210874 w 2210874"/>
                <a:gd name="connsiteY1" fmla="*/ 0 h 901522"/>
                <a:gd name="connsiteX2" fmla="*/ 1090411 w 2210874"/>
                <a:gd name="connsiteY2" fmla="*/ 901522 h 901522"/>
                <a:gd name="connsiteX3" fmla="*/ 0 w 2210874"/>
                <a:gd name="connsiteY3" fmla="*/ 901521 h 901522"/>
                <a:gd name="connsiteX4" fmla="*/ 0 w 2210874"/>
                <a:gd name="connsiteY4" fmla="*/ 0 h 90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874" h="901522">
                  <a:moveTo>
                    <a:pt x="0" y="0"/>
                  </a:moveTo>
                  <a:lnTo>
                    <a:pt x="2210874" y="0"/>
                  </a:lnTo>
                  <a:lnTo>
                    <a:pt x="1090411" y="901522"/>
                  </a:lnTo>
                  <a:lnTo>
                    <a:pt x="0" y="901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4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55" y="12915"/>
              <a:ext cx="936041" cy="926095"/>
            </a:xfrm>
            <a:prstGeom prst="rect">
              <a:avLst/>
            </a:prstGeom>
            <a:effectLst>
              <a:glow rad="101600">
                <a:srgbClr val="FFFF00">
                  <a:alpha val="40000"/>
                </a:srgbClr>
              </a:glow>
            </a:effectLst>
          </p:spPr>
        </p:pic>
      </p:grpSp>
      <p:pic>
        <p:nvPicPr>
          <p:cNvPr id="3074" name="Picture 2" descr="Hasil gambar untuk liste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9" y="2150313"/>
            <a:ext cx="2537510" cy="25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sil gambar untuk writ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73" y="2150313"/>
            <a:ext cx="2748046" cy="274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asil gambar untuk Translat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966" y="2007525"/>
            <a:ext cx="2890834" cy="289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8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39205 0.00301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9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78487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304851" y="6781262"/>
            <a:ext cx="887149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71459" y="6778487"/>
            <a:ext cx="2679405" cy="79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7149" y="6778487"/>
            <a:ext cx="4684311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80745" y="6778487"/>
            <a:ext cx="3295152" cy="7951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560287"/>
            <a:ext cx="12192000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“Agar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merasakan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D473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manisnya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merasakan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D473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pahitnya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Adrilianto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10" y="5466898"/>
            <a:ext cx="2650136" cy="10152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3081" y="6501488"/>
            <a:ext cx="2295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2017 –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Adrilianto</a:t>
            </a:r>
            <a:endParaRPr lang="id-ID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82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Ache Extended</vt:lpstr>
      <vt:lpstr>Ache Wide</vt:lpstr>
      <vt:lpstr>Arial</vt:lpstr>
      <vt:lpstr>Bangle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 Pratama</dc:creator>
  <cp:lastModifiedBy>Rizki Pratama</cp:lastModifiedBy>
  <cp:revision>179</cp:revision>
  <dcterms:created xsi:type="dcterms:W3CDTF">2017-03-01T01:14:00Z</dcterms:created>
  <dcterms:modified xsi:type="dcterms:W3CDTF">2017-05-22T06:54:32Z</dcterms:modified>
</cp:coreProperties>
</file>