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6" autoAdjust="0"/>
    <p:restoredTop sz="98537" autoAdjust="0"/>
  </p:normalViewPr>
  <p:slideViewPr>
    <p:cSldViewPr snapToGrid="0" snapToObjects="1">
      <p:cViewPr>
        <p:scale>
          <a:sx n="232" d="100"/>
          <a:sy n="232" d="100"/>
        </p:scale>
        <p:origin x="-6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3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6F1C-E362-7B43-830E-F0C5176CF6A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B469-8DE1-B04E-B35A-E1755721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3816019" y="4178710"/>
            <a:ext cx="2248310" cy="122083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7947" y="4195099"/>
            <a:ext cx="2248310" cy="122083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7206" y="1982839"/>
            <a:ext cx="8255310" cy="409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87206" y="3937820"/>
            <a:ext cx="8255310" cy="409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04408" y="901290"/>
            <a:ext cx="450645" cy="508000"/>
          </a:xfrm>
          <a:prstGeom prst="foldedCorner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656808" y="1053690"/>
            <a:ext cx="450645" cy="508000"/>
          </a:xfrm>
          <a:prstGeom prst="foldedCorner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809208" y="1206090"/>
            <a:ext cx="450645" cy="508000"/>
          </a:xfrm>
          <a:prstGeom prst="foldedCorner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9853" y="1124155"/>
            <a:ext cx="178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Couple Data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1966452" y="2376129"/>
            <a:ext cx="1351935" cy="1253613"/>
          </a:xfrm>
          <a:prstGeom prst="cube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17288" y="2875936"/>
            <a:ext cx="112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4093497" y="2376129"/>
            <a:ext cx="1351935" cy="1253613"/>
          </a:xfrm>
          <a:prstGeom prst="cube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7544" y="2875936"/>
            <a:ext cx="82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HSMM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6163187" y="2376129"/>
            <a:ext cx="1351935" cy="1253613"/>
          </a:xfrm>
          <a:prstGeom prst="cube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05829" y="2875936"/>
            <a:ext cx="11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12612" y="4350777"/>
            <a:ext cx="606325" cy="393290"/>
            <a:chOff x="1917288" y="4506452"/>
            <a:chExt cx="606325" cy="393290"/>
          </a:xfrm>
        </p:grpSpPr>
        <p:sp>
          <p:nvSpPr>
            <p:cNvPr id="19" name="Oval 18"/>
            <p:cNvSpPr/>
            <p:nvPr/>
          </p:nvSpPr>
          <p:spPr>
            <a:xfrm>
              <a:off x="1917288" y="4506452"/>
              <a:ext cx="606325" cy="39329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66452" y="453041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38707" y="4547422"/>
            <a:ext cx="606325" cy="393290"/>
            <a:chOff x="1917288" y="4506452"/>
            <a:chExt cx="606325" cy="393290"/>
          </a:xfrm>
        </p:grpSpPr>
        <p:sp>
          <p:nvSpPr>
            <p:cNvPr id="23" name="Oval 22"/>
            <p:cNvSpPr/>
            <p:nvPr/>
          </p:nvSpPr>
          <p:spPr>
            <a:xfrm>
              <a:off x="1917288" y="4506452"/>
              <a:ext cx="606325" cy="393290"/>
            </a:xfrm>
            <a:prstGeom prst="ellipse">
              <a:avLst/>
            </a:prstGeom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66452" y="453041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85388" y="4744067"/>
            <a:ext cx="606325" cy="393290"/>
            <a:chOff x="1917288" y="4506452"/>
            <a:chExt cx="606325" cy="393290"/>
          </a:xfrm>
        </p:grpSpPr>
        <p:sp>
          <p:nvSpPr>
            <p:cNvPr id="26" name="Oval 25"/>
            <p:cNvSpPr/>
            <p:nvPr/>
          </p:nvSpPr>
          <p:spPr>
            <a:xfrm>
              <a:off x="1917288" y="4506452"/>
              <a:ext cx="606325" cy="39329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66452" y="453041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C3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19646" y="4522219"/>
            <a:ext cx="606325" cy="393290"/>
            <a:chOff x="1917288" y="4506452"/>
            <a:chExt cx="606325" cy="393290"/>
          </a:xfrm>
        </p:grpSpPr>
        <p:sp>
          <p:nvSpPr>
            <p:cNvPr id="29" name="Oval 28"/>
            <p:cNvSpPr/>
            <p:nvPr/>
          </p:nvSpPr>
          <p:spPr>
            <a:xfrm>
              <a:off x="1917288" y="4506452"/>
              <a:ext cx="606325" cy="39329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66452" y="45304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C4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19637" y="4744067"/>
            <a:ext cx="606325" cy="393290"/>
            <a:chOff x="1917288" y="4506452"/>
            <a:chExt cx="606325" cy="393290"/>
          </a:xfrm>
        </p:grpSpPr>
        <p:sp>
          <p:nvSpPr>
            <p:cNvPr id="32" name="Oval 31"/>
            <p:cNvSpPr/>
            <p:nvPr/>
          </p:nvSpPr>
          <p:spPr>
            <a:xfrm>
              <a:off x="1917288" y="4506452"/>
              <a:ext cx="606325" cy="39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66452" y="453041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C5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16580" y="4432081"/>
            <a:ext cx="445549" cy="376281"/>
            <a:chOff x="4216580" y="4554991"/>
            <a:chExt cx="445549" cy="376281"/>
          </a:xfrm>
        </p:grpSpPr>
        <p:sp>
          <p:nvSpPr>
            <p:cNvPr id="35" name="Cube 34"/>
            <p:cNvSpPr/>
            <p:nvPr/>
          </p:nvSpPr>
          <p:spPr>
            <a:xfrm>
              <a:off x="4273482" y="4554991"/>
              <a:ext cx="388647" cy="376281"/>
            </a:xfrm>
            <a:prstGeom prst="cube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16580" y="4623495"/>
              <a:ext cx="429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M1</a:t>
              </a:r>
              <a:endParaRPr lang="en-US" sz="1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14748" y="4432081"/>
            <a:ext cx="445549" cy="376281"/>
            <a:chOff x="4216580" y="4554991"/>
            <a:chExt cx="445549" cy="376281"/>
          </a:xfrm>
        </p:grpSpPr>
        <p:sp>
          <p:nvSpPr>
            <p:cNvPr id="40" name="Cube 39"/>
            <p:cNvSpPr/>
            <p:nvPr/>
          </p:nvSpPr>
          <p:spPr>
            <a:xfrm>
              <a:off x="4273482" y="4554991"/>
              <a:ext cx="388647" cy="376281"/>
            </a:xfrm>
            <a:prstGeom prst="cub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16580" y="4623495"/>
              <a:ext cx="4291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M2</a:t>
              </a:r>
              <a:endParaRPr lang="en-US" sz="1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222657" y="4432081"/>
            <a:ext cx="445549" cy="376281"/>
            <a:chOff x="4216580" y="4554991"/>
            <a:chExt cx="445549" cy="376281"/>
          </a:xfrm>
        </p:grpSpPr>
        <p:sp>
          <p:nvSpPr>
            <p:cNvPr id="43" name="Cube 42"/>
            <p:cNvSpPr/>
            <p:nvPr/>
          </p:nvSpPr>
          <p:spPr>
            <a:xfrm>
              <a:off x="4273482" y="4554991"/>
              <a:ext cx="388647" cy="376281"/>
            </a:xfrm>
            <a:prstGeom prst="cub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16580" y="4623495"/>
              <a:ext cx="4291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M3</a:t>
              </a:r>
              <a:endParaRPr lang="en-US" sz="1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80631" y="4889281"/>
            <a:ext cx="445549" cy="376281"/>
            <a:chOff x="4216580" y="4554991"/>
            <a:chExt cx="445549" cy="376281"/>
          </a:xfrm>
        </p:grpSpPr>
        <p:sp>
          <p:nvSpPr>
            <p:cNvPr id="46" name="Cube 45"/>
            <p:cNvSpPr/>
            <p:nvPr/>
          </p:nvSpPr>
          <p:spPr>
            <a:xfrm>
              <a:off x="4273482" y="4554991"/>
              <a:ext cx="388647" cy="376281"/>
            </a:xfrm>
            <a:prstGeom prst="cub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16580" y="4623495"/>
              <a:ext cx="4291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M4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65054" y="4889281"/>
            <a:ext cx="445549" cy="376281"/>
            <a:chOff x="4216580" y="4554991"/>
            <a:chExt cx="445549" cy="376281"/>
          </a:xfrm>
        </p:grpSpPr>
        <p:sp>
          <p:nvSpPr>
            <p:cNvPr id="49" name="Cube 48"/>
            <p:cNvSpPr/>
            <p:nvPr/>
          </p:nvSpPr>
          <p:spPr>
            <a:xfrm>
              <a:off x="4273482" y="4554991"/>
              <a:ext cx="388647" cy="376281"/>
            </a:xfrm>
            <a:prstGeom prst="cub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6580" y="4623495"/>
              <a:ext cx="42916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M5</a:t>
              </a:r>
              <a:endParaRPr lang="en-US" sz="14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160723" y="161979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16737" y="1950312"/>
            <a:ext cx="115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91037" y="390953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519646" y="3629742"/>
            <a:ext cx="0" cy="54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4" idx="7"/>
            <a:endCxn id="13" idx="2"/>
          </p:cNvCxnSpPr>
          <p:nvPr/>
        </p:nvCxnSpPr>
        <p:spPr>
          <a:xfrm rot="5400000" flipH="1" flipV="1">
            <a:off x="3143123" y="3423514"/>
            <a:ext cx="1214250" cy="6864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437533" y="3629742"/>
            <a:ext cx="0" cy="565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8" idx="1"/>
          </p:cNvCxnSpPr>
          <p:nvPr/>
        </p:nvCxnSpPr>
        <p:spPr>
          <a:xfrm rot="5400000" flipH="1" flipV="1">
            <a:off x="5269690" y="3442731"/>
            <a:ext cx="1218267" cy="4540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739975" y="3629742"/>
            <a:ext cx="578" cy="649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166201" y="4178710"/>
            <a:ext cx="2248310" cy="122083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creen Shot 2015-01-28 at 4.1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96" y="4432081"/>
            <a:ext cx="1325069" cy="781136"/>
          </a:xfrm>
          <a:prstGeom prst="rect">
            <a:avLst/>
          </a:prstGeom>
        </p:spPr>
      </p:pic>
      <p:sp>
        <p:nvSpPr>
          <p:cNvPr id="64" name="Cube 63"/>
          <p:cNvSpPr/>
          <p:nvPr/>
        </p:nvSpPr>
        <p:spPr>
          <a:xfrm>
            <a:off x="341410" y="2433796"/>
            <a:ext cx="1351935" cy="1253613"/>
          </a:xfrm>
          <a:prstGeom prst="cube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9300" y="2836471"/>
            <a:ext cx="1215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Preprocess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944731" y="1749323"/>
            <a:ext cx="0" cy="829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475047" y="3133443"/>
            <a:ext cx="491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6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10231</TotalTime>
  <Words>21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GeoDa Center, Arizona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Xun Li</dc:creator>
  <cp:lastModifiedBy>Xun Li</cp:lastModifiedBy>
  <cp:revision>5</cp:revision>
  <dcterms:created xsi:type="dcterms:W3CDTF">2015-01-21T20:49:09Z</dcterms:created>
  <dcterms:modified xsi:type="dcterms:W3CDTF">2015-01-29T05:57:04Z</dcterms:modified>
</cp:coreProperties>
</file>