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7.xml"/><Relationship Id="rId22" Type="http://schemas.openxmlformats.org/officeDocument/2006/relationships/font" Target="fonts/Montserrat-boldItalic.fntdata"/><Relationship Id="rId10" Type="http://schemas.openxmlformats.org/officeDocument/2006/relationships/slide" Target="slides/slide6.xml"/><Relationship Id="rId21" Type="http://schemas.openxmlformats.org/officeDocument/2006/relationships/font" Target="fonts/Montserrat-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 Target="slides/slide1.xml"/><Relationship Id="rId19" Type="http://schemas.openxmlformats.org/officeDocument/2006/relationships/font" Target="fonts/Montserrat-regular.fntdata"/><Relationship Id="rId6" Type="http://schemas.openxmlformats.org/officeDocument/2006/relationships/slide" Target="slides/slide2.xml"/><Relationship Id="rId18"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pPr>
            <a:r>
              <a:rPr lang="en"/>
              <a:t>The final element of code that was developed by the Music Editor team was the PDF Export Module.</a:t>
            </a:r>
          </a:p>
          <a:p>
            <a:pPr indent="-228600" lvl="0" marL="457200" rtl="0">
              <a:spcBef>
                <a:spcPts val="0"/>
              </a:spcBef>
            </a:pPr>
            <a:r>
              <a:rPr lang="en"/>
              <a:t>The purpose of the PDF Export Module was to take the output developed by the notation team, scale it, and output it into a PDF document. </a:t>
            </a:r>
          </a:p>
          <a:p>
            <a:pPr indent="-228600" lvl="0" marL="457200" rtl="0">
              <a:spcBef>
                <a:spcPts val="0"/>
              </a:spcBef>
            </a:pPr>
            <a:r>
              <a:rPr lang="en"/>
              <a:t>In order to accomplish this goal, the PDF export team developed a single class.This class first needed  to draw staff measures in a new PDF document. The team decided to fill one page with staff lines at a time, in order to avoid the need to frequently call the “measure drawing” function.</a:t>
            </a:r>
          </a:p>
          <a:p>
            <a:pPr indent="-228600" lvl="0" marL="457200" rtl="0">
              <a:spcBef>
                <a:spcPts val="0"/>
              </a:spcBef>
            </a:pPr>
            <a:r>
              <a:rPr lang="en"/>
              <a:t>After the staff was drawn, the PDF module read in the “note vector” created by the notation module. The PDF module rendered the notes from this vector onto the staff, one note at a time. The code kept track of the current position on the page, in order to ensure that the notes were moved to a new line or measure when it became necessary. </a:t>
            </a:r>
          </a:p>
          <a:p>
            <a:pPr indent="-228600" lvl="0" marL="457200">
              <a:spcBef>
                <a:spcPts val="0"/>
              </a:spcBef>
            </a:pPr>
            <a:r>
              <a:rPr lang="en"/>
              <a:t>As I mentioned before, the PDF team created a single class, which contained all of the modules and data needed to implement this functionality. This class also managed the QT classes that were used by the PDF class.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6FA8DC"/>
        </a:solidFill>
      </p:bgPr>
    </p:bg>
    <p:spTree>
      <p:nvGrpSpPr>
        <p:cNvPr id="9" name="Shape 9"/>
        <p:cNvGrpSpPr/>
        <p:nvPr/>
      </p:nvGrpSpPr>
      <p:grpSpPr>
        <a:xfrm>
          <a:off x="0" y="0"/>
          <a:ext cx="0" cy="0"/>
          <a:chOff x="0" y="0"/>
          <a:chExt cx="0" cy="0"/>
        </a:xfrm>
      </p:grpSpPr>
      <p:pic>
        <p:nvPicPr>
          <p:cNvPr descr="aemelia_icons.png" id="10" name="Shape 10"/>
          <p:cNvPicPr preferRelativeResize="0"/>
          <p:nvPr/>
        </p:nvPicPr>
        <p:blipFill rotWithShape="1">
          <a:blip r:embed="rId2">
            <a:alphaModFix amt="40000"/>
          </a:blip>
          <a:srcRect b="30860" l="0" r="0" t="30860"/>
          <a:stretch/>
        </p:blipFill>
        <p:spPr>
          <a:xfrm>
            <a:off x="0" y="-1"/>
            <a:ext cx="9144000" cy="1968874"/>
          </a:xfrm>
          <a:prstGeom prst="rect">
            <a:avLst/>
          </a:prstGeom>
          <a:noFill/>
          <a:ln>
            <a:noFill/>
          </a:ln>
        </p:spPr>
      </p:pic>
      <p:sp>
        <p:nvSpPr>
          <p:cNvPr id="11" name="Shape 11"/>
          <p:cNvSpPr txBox="1"/>
          <p:nvPr>
            <p:ph type="ctrTitle"/>
          </p:nvPr>
        </p:nvSpPr>
        <p:spPr>
          <a:xfrm>
            <a:off x="2786525" y="1968875"/>
            <a:ext cx="5859599" cy="2766300"/>
          </a:xfrm>
          <a:prstGeom prst="rect">
            <a:avLst/>
          </a:prstGeom>
        </p:spPr>
        <p:txBody>
          <a:bodyPr anchorCtr="0" anchor="b" bIns="91425" lIns="91425" rIns="91425" tIns="91425"/>
          <a:lstStyle>
            <a:lvl1pPr lvl="0" algn="r">
              <a:spcBef>
                <a:spcPts val="0"/>
              </a:spcBef>
              <a:buClr>
                <a:srgbClr val="FFFFFF"/>
              </a:buClr>
              <a:buSzPct val="100000"/>
              <a:defRPr sz="4800">
                <a:solidFill>
                  <a:srgbClr val="FFFFFF"/>
                </a:solidFill>
              </a:defRPr>
            </a:lvl1pPr>
            <a:lvl2pPr lvl="1" algn="ctr">
              <a:spcBef>
                <a:spcPts val="0"/>
              </a:spcBef>
              <a:buClr>
                <a:srgbClr val="FFFFFF"/>
              </a:buClr>
              <a:buSzPct val="100000"/>
              <a:defRPr sz="4800">
                <a:solidFill>
                  <a:srgbClr val="FFFFFF"/>
                </a:solidFill>
              </a:defRPr>
            </a:lvl2pPr>
            <a:lvl3pPr lvl="2" algn="ctr">
              <a:spcBef>
                <a:spcPts val="0"/>
              </a:spcBef>
              <a:buClr>
                <a:srgbClr val="FFFFFF"/>
              </a:buClr>
              <a:buSzPct val="100000"/>
              <a:defRPr sz="4800">
                <a:solidFill>
                  <a:srgbClr val="FFFFFF"/>
                </a:solidFill>
              </a:defRPr>
            </a:lvl3pPr>
            <a:lvl4pPr lvl="3" algn="ctr">
              <a:spcBef>
                <a:spcPts val="0"/>
              </a:spcBef>
              <a:buClr>
                <a:srgbClr val="FFFFFF"/>
              </a:buClr>
              <a:buSzPct val="100000"/>
              <a:defRPr sz="4800">
                <a:solidFill>
                  <a:srgbClr val="FFFFFF"/>
                </a:solidFill>
              </a:defRPr>
            </a:lvl4pPr>
            <a:lvl5pPr lvl="4" algn="ctr">
              <a:spcBef>
                <a:spcPts val="0"/>
              </a:spcBef>
              <a:buClr>
                <a:srgbClr val="FFFFFF"/>
              </a:buClr>
              <a:buSzPct val="100000"/>
              <a:defRPr sz="4800">
                <a:solidFill>
                  <a:srgbClr val="FFFFFF"/>
                </a:solidFill>
              </a:defRPr>
            </a:lvl5pPr>
            <a:lvl6pPr lvl="5" algn="ctr">
              <a:spcBef>
                <a:spcPts val="0"/>
              </a:spcBef>
              <a:buClr>
                <a:srgbClr val="FFFFFF"/>
              </a:buClr>
              <a:buSzPct val="100000"/>
              <a:defRPr sz="4800">
                <a:solidFill>
                  <a:srgbClr val="FFFFFF"/>
                </a:solidFill>
              </a:defRPr>
            </a:lvl6pPr>
            <a:lvl7pPr lvl="6" algn="ctr">
              <a:spcBef>
                <a:spcPts val="0"/>
              </a:spcBef>
              <a:buClr>
                <a:srgbClr val="FFFFFF"/>
              </a:buClr>
              <a:buSzPct val="100000"/>
              <a:defRPr sz="4800">
                <a:solidFill>
                  <a:srgbClr val="FFFFFF"/>
                </a:solidFill>
              </a:defRPr>
            </a:lvl7pPr>
            <a:lvl8pPr lvl="7" algn="ctr">
              <a:spcBef>
                <a:spcPts val="0"/>
              </a:spcBef>
              <a:buClr>
                <a:srgbClr val="FFFFFF"/>
              </a:buClr>
              <a:buSzPct val="100000"/>
              <a:defRPr sz="4800">
                <a:solidFill>
                  <a:srgbClr val="FFFFFF"/>
                </a:solidFill>
              </a:defRPr>
            </a:lvl8pPr>
            <a:lvl9pPr lvl="8" algn="ctr">
              <a:spcBef>
                <a:spcPts val="0"/>
              </a:spcBef>
              <a:buClr>
                <a:srgbClr val="FFFFFF"/>
              </a:buClr>
              <a:buSzPct val="100000"/>
              <a:defRPr sz="48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color">
    <p:bg>
      <p:bgPr>
        <a:solidFill>
          <a:srgbClr val="6FA8DC"/>
        </a:solidFill>
      </p:bgPr>
    </p:bg>
    <p:spTree>
      <p:nvGrpSpPr>
        <p:cNvPr id="55" name="Shape 55"/>
        <p:cNvGrpSpPr/>
        <p:nvPr/>
      </p:nvGrpSpPr>
      <p:grpSpPr>
        <a:xfrm>
          <a:off x="0" y="0"/>
          <a:ext cx="0" cy="0"/>
          <a:chOff x="0" y="0"/>
          <a:chExt cx="0" cy="0"/>
        </a:xfrm>
      </p:grpSpPr>
      <p:sp>
        <p:nvSpPr>
          <p:cNvPr id="56" name="Shape 5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spTree>
      <p:nvGrpSpPr>
        <p:cNvPr id="12" name="Shape 12"/>
        <p:cNvGrpSpPr/>
        <p:nvPr/>
      </p:nvGrpSpPr>
      <p:grpSpPr>
        <a:xfrm>
          <a:off x="0" y="0"/>
          <a:ext cx="0" cy="0"/>
          <a:chOff x="0" y="0"/>
          <a:chExt cx="0" cy="0"/>
        </a:xfrm>
      </p:grpSpPr>
      <p:pic>
        <p:nvPicPr>
          <p:cNvPr descr="aemelia_icons.png" id="13" name="Shape 13"/>
          <p:cNvPicPr preferRelativeResize="0"/>
          <p:nvPr/>
        </p:nvPicPr>
        <p:blipFill rotWithShape="1">
          <a:blip r:embed="rId2">
            <a:alphaModFix amt="20000"/>
          </a:blip>
          <a:srcRect b="30860" l="0" r="0" t="30860"/>
          <a:stretch/>
        </p:blipFill>
        <p:spPr>
          <a:xfrm>
            <a:off x="0" y="-1"/>
            <a:ext cx="9144000" cy="1968874"/>
          </a:xfrm>
          <a:prstGeom prst="rect">
            <a:avLst/>
          </a:prstGeom>
          <a:noFill/>
          <a:ln>
            <a:noFill/>
          </a:ln>
        </p:spPr>
      </p:pic>
      <p:sp>
        <p:nvSpPr>
          <p:cNvPr id="14" name="Shape 14"/>
          <p:cNvSpPr txBox="1"/>
          <p:nvPr>
            <p:ph type="ctrTitle"/>
          </p:nvPr>
        </p:nvSpPr>
        <p:spPr>
          <a:xfrm>
            <a:off x="2970175" y="3107350"/>
            <a:ext cx="5792699" cy="1159799"/>
          </a:xfrm>
          <a:prstGeom prst="rect">
            <a:avLst/>
          </a:prstGeom>
        </p:spPr>
        <p:txBody>
          <a:bodyPr anchorCtr="0" anchor="b" bIns="91425" lIns="91425" rIns="91425" tIns="91425"/>
          <a:lstStyle>
            <a:lvl1pPr lvl="0" rtl="0" algn="r">
              <a:spcBef>
                <a:spcPts val="0"/>
              </a:spcBef>
              <a:buClr>
                <a:srgbClr val="073763"/>
              </a:buClr>
              <a:buSzPct val="100000"/>
              <a:defRPr sz="4800">
                <a:solidFill>
                  <a:srgbClr val="073763"/>
                </a:solidFill>
              </a:defRPr>
            </a:lvl1pPr>
            <a:lvl2pPr lvl="1" rtl="0" algn="r">
              <a:spcBef>
                <a:spcPts val="0"/>
              </a:spcBef>
              <a:buClr>
                <a:srgbClr val="073763"/>
              </a:buClr>
              <a:buSzPct val="100000"/>
              <a:defRPr sz="4800">
                <a:solidFill>
                  <a:srgbClr val="073763"/>
                </a:solidFill>
              </a:defRPr>
            </a:lvl2pPr>
            <a:lvl3pPr lvl="2" rtl="0" algn="r">
              <a:spcBef>
                <a:spcPts val="0"/>
              </a:spcBef>
              <a:buClr>
                <a:srgbClr val="073763"/>
              </a:buClr>
              <a:buSzPct val="100000"/>
              <a:defRPr sz="4800">
                <a:solidFill>
                  <a:srgbClr val="073763"/>
                </a:solidFill>
              </a:defRPr>
            </a:lvl3pPr>
            <a:lvl4pPr lvl="3" rtl="0" algn="r">
              <a:spcBef>
                <a:spcPts val="0"/>
              </a:spcBef>
              <a:buClr>
                <a:srgbClr val="073763"/>
              </a:buClr>
              <a:buSzPct val="100000"/>
              <a:defRPr sz="4800">
                <a:solidFill>
                  <a:srgbClr val="073763"/>
                </a:solidFill>
              </a:defRPr>
            </a:lvl4pPr>
            <a:lvl5pPr lvl="4" rtl="0" algn="r">
              <a:spcBef>
                <a:spcPts val="0"/>
              </a:spcBef>
              <a:buClr>
                <a:srgbClr val="073763"/>
              </a:buClr>
              <a:buSzPct val="100000"/>
              <a:defRPr sz="4800">
                <a:solidFill>
                  <a:srgbClr val="073763"/>
                </a:solidFill>
              </a:defRPr>
            </a:lvl5pPr>
            <a:lvl6pPr lvl="5" rtl="0" algn="r">
              <a:spcBef>
                <a:spcPts val="0"/>
              </a:spcBef>
              <a:buClr>
                <a:srgbClr val="073763"/>
              </a:buClr>
              <a:buSzPct val="100000"/>
              <a:defRPr sz="4800">
                <a:solidFill>
                  <a:srgbClr val="073763"/>
                </a:solidFill>
              </a:defRPr>
            </a:lvl6pPr>
            <a:lvl7pPr lvl="6" rtl="0" algn="r">
              <a:spcBef>
                <a:spcPts val="0"/>
              </a:spcBef>
              <a:buClr>
                <a:srgbClr val="073763"/>
              </a:buClr>
              <a:buSzPct val="100000"/>
              <a:defRPr sz="4800">
                <a:solidFill>
                  <a:srgbClr val="073763"/>
                </a:solidFill>
              </a:defRPr>
            </a:lvl7pPr>
            <a:lvl8pPr lvl="7" rtl="0" algn="r">
              <a:spcBef>
                <a:spcPts val="0"/>
              </a:spcBef>
              <a:buClr>
                <a:srgbClr val="073763"/>
              </a:buClr>
              <a:buSzPct val="100000"/>
              <a:defRPr sz="4800">
                <a:solidFill>
                  <a:srgbClr val="073763"/>
                </a:solidFill>
              </a:defRPr>
            </a:lvl8pPr>
            <a:lvl9pPr lvl="8" rtl="0" algn="r">
              <a:spcBef>
                <a:spcPts val="0"/>
              </a:spcBef>
              <a:buClr>
                <a:srgbClr val="073763"/>
              </a:buClr>
              <a:buSzPct val="100000"/>
              <a:defRPr sz="4800">
                <a:solidFill>
                  <a:srgbClr val="073763"/>
                </a:solidFill>
              </a:defRPr>
            </a:lvl9pPr>
          </a:lstStyle>
          <a:p/>
        </p:txBody>
      </p:sp>
      <p:sp>
        <p:nvSpPr>
          <p:cNvPr id="15" name="Shape 15"/>
          <p:cNvSpPr txBox="1"/>
          <p:nvPr>
            <p:ph idx="1" type="subTitle"/>
          </p:nvPr>
        </p:nvSpPr>
        <p:spPr>
          <a:xfrm>
            <a:off x="2970175" y="3906852"/>
            <a:ext cx="5792699" cy="784799"/>
          </a:xfrm>
          <a:prstGeom prst="rect">
            <a:avLst/>
          </a:prstGeom>
        </p:spPr>
        <p:txBody>
          <a:bodyPr anchorCtr="0" anchor="b" bIns="91425" lIns="91425" rIns="91425" tIns="91425"/>
          <a:lstStyle>
            <a:lvl1pPr lvl="0" rtl="0" algn="r">
              <a:spcBef>
                <a:spcPts val="0"/>
              </a:spcBef>
              <a:buSzPct val="100000"/>
              <a:buNone/>
              <a:defRPr sz="2400">
                <a:solidFill>
                  <a:srgbClr val="6FA8DC"/>
                </a:solidFill>
              </a:defRPr>
            </a:lvl1pPr>
            <a:lvl2pPr lvl="1" rtl="0" algn="r">
              <a:spcBef>
                <a:spcPts val="0"/>
              </a:spcBef>
              <a:buNone/>
              <a:defRPr>
                <a:solidFill>
                  <a:srgbClr val="6FA8DC"/>
                </a:solidFill>
              </a:defRPr>
            </a:lvl2pPr>
            <a:lvl3pPr lvl="2" rtl="0" algn="r">
              <a:spcBef>
                <a:spcPts val="0"/>
              </a:spcBef>
              <a:buNone/>
              <a:defRPr>
                <a:solidFill>
                  <a:srgbClr val="6FA8DC"/>
                </a:solidFill>
              </a:defRPr>
            </a:lvl3pPr>
            <a:lvl4pPr lvl="3" rtl="0" algn="r">
              <a:spcBef>
                <a:spcPts val="0"/>
              </a:spcBef>
              <a:buSzPct val="100000"/>
              <a:buNone/>
              <a:defRPr sz="2400">
                <a:solidFill>
                  <a:srgbClr val="6FA8DC"/>
                </a:solidFill>
              </a:defRPr>
            </a:lvl4pPr>
            <a:lvl5pPr lvl="4" rtl="0" algn="r">
              <a:spcBef>
                <a:spcPts val="0"/>
              </a:spcBef>
              <a:buClr>
                <a:srgbClr val="6FA8DC"/>
              </a:buClr>
              <a:buSzPct val="100000"/>
              <a:buNone/>
              <a:defRPr sz="2400">
                <a:solidFill>
                  <a:srgbClr val="6FA8DC"/>
                </a:solidFill>
              </a:defRPr>
            </a:lvl5pPr>
            <a:lvl6pPr lvl="5" rtl="0" algn="r">
              <a:spcBef>
                <a:spcPts val="0"/>
              </a:spcBef>
              <a:buClr>
                <a:srgbClr val="6FA8DC"/>
              </a:buClr>
              <a:buSzPct val="100000"/>
              <a:buNone/>
              <a:defRPr sz="2400">
                <a:solidFill>
                  <a:srgbClr val="6FA8DC"/>
                </a:solidFill>
              </a:defRPr>
            </a:lvl6pPr>
            <a:lvl7pPr lvl="6" rtl="0" algn="r">
              <a:spcBef>
                <a:spcPts val="0"/>
              </a:spcBef>
              <a:buClr>
                <a:srgbClr val="6FA8DC"/>
              </a:buClr>
              <a:buSzPct val="100000"/>
              <a:buNone/>
              <a:defRPr sz="2400">
                <a:solidFill>
                  <a:srgbClr val="6FA8DC"/>
                </a:solidFill>
              </a:defRPr>
            </a:lvl7pPr>
            <a:lvl8pPr lvl="7" rtl="0" algn="r">
              <a:spcBef>
                <a:spcPts val="0"/>
              </a:spcBef>
              <a:buClr>
                <a:srgbClr val="6FA8DC"/>
              </a:buClr>
              <a:buSzPct val="100000"/>
              <a:buNone/>
              <a:defRPr sz="2400">
                <a:solidFill>
                  <a:srgbClr val="6FA8DC"/>
                </a:solidFill>
              </a:defRPr>
            </a:lvl8pPr>
            <a:lvl9pPr lvl="8" rtl="0" algn="r">
              <a:spcBef>
                <a:spcPts val="0"/>
              </a:spcBef>
              <a:buClr>
                <a:srgbClr val="6FA8DC"/>
              </a:buClr>
              <a:buSzPct val="100000"/>
              <a:buNone/>
              <a:defRPr sz="2400">
                <a:solidFill>
                  <a:srgbClr val="6FA8DC"/>
                </a:solidFill>
              </a:defRPr>
            </a:lvl9pPr>
          </a:lstStyle>
          <a:p/>
        </p:txBody>
      </p:sp>
      <p:sp>
        <p:nvSpPr>
          <p:cNvPr id="16" name="Shape 1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17" name="Shape 17"/>
        <p:cNvGrpSpPr/>
        <p:nvPr/>
      </p:nvGrpSpPr>
      <p:grpSpPr>
        <a:xfrm>
          <a:off x="0" y="0"/>
          <a:ext cx="0" cy="0"/>
          <a:chOff x="0" y="0"/>
          <a:chExt cx="0" cy="0"/>
        </a:xfrm>
      </p:grpSpPr>
      <p:pic>
        <p:nvPicPr>
          <p:cNvPr descr="aemelia_icons.png" id="18" name="Shape 18"/>
          <p:cNvPicPr preferRelativeResize="0"/>
          <p:nvPr/>
        </p:nvPicPr>
        <p:blipFill rotWithShape="1">
          <a:blip r:embed="rId2">
            <a:alphaModFix amt="20000"/>
          </a:blip>
          <a:srcRect b="0" l="0" r="0" t="0"/>
          <a:stretch/>
        </p:blipFill>
        <p:spPr>
          <a:xfrm>
            <a:off x="0" y="0"/>
            <a:ext cx="9144000" cy="5143500"/>
          </a:xfrm>
          <a:prstGeom prst="rect">
            <a:avLst/>
          </a:prstGeom>
          <a:noFill/>
          <a:ln>
            <a:noFill/>
          </a:ln>
        </p:spPr>
      </p:pic>
      <p:sp>
        <p:nvSpPr>
          <p:cNvPr id="19" name="Shape 19"/>
          <p:cNvSpPr txBox="1"/>
          <p:nvPr>
            <p:ph idx="1" type="body"/>
          </p:nvPr>
        </p:nvSpPr>
        <p:spPr>
          <a:xfrm>
            <a:off x="1784250" y="222075"/>
            <a:ext cx="6549299" cy="2607299"/>
          </a:xfrm>
          <a:prstGeom prst="rect">
            <a:avLst/>
          </a:prstGeom>
        </p:spPr>
        <p:txBody>
          <a:bodyPr anchorCtr="0" anchor="t" bIns="91425" lIns="91425" rIns="91425" tIns="91425"/>
          <a:lstStyle>
            <a:lvl1pPr lvl="0" rtl="0">
              <a:spcBef>
                <a:spcPts val="0"/>
              </a:spcBef>
              <a:buSzPct val="100000"/>
              <a:defRPr b="1" i="1" sz="4000"/>
            </a:lvl1pPr>
            <a:lvl2pPr lvl="1" rtl="0">
              <a:spcBef>
                <a:spcPts val="0"/>
              </a:spcBef>
              <a:buSzPct val="100000"/>
              <a:defRPr b="1" i="1" sz="4000"/>
            </a:lvl2pPr>
            <a:lvl3pPr lvl="2" rtl="0">
              <a:spcBef>
                <a:spcPts val="0"/>
              </a:spcBef>
              <a:buSzPct val="100000"/>
              <a:defRPr b="1" i="1" sz="4000"/>
            </a:lvl3pPr>
            <a:lvl4pPr lvl="3" rtl="0">
              <a:spcBef>
                <a:spcPts val="0"/>
              </a:spcBef>
              <a:buSzPct val="100000"/>
              <a:defRPr b="1" i="1" sz="4000"/>
            </a:lvl4pPr>
            <a:lvl5pPr lvl="4" rtl="0">
              <a:spcBef>
                <a:spcPts val="0"/>
              </a:spcBef>
              <a:buSzPct val="100000"/>
              <a:defRPr b="1" i="1" sz="4000"/>
            </a:lvl5pPr>
            <a:lvl6pPr lvl="5" rtl="0">
              <a:spcBef>
                <a:spcPts val="0"/>
              </a:spcBef>
              <a:buSzPct val="100000"/>
              <a:defRPr b="1" i="1" sz="4000"/>
            </a:lvl6pPr>
            <a:lvl7pPr lvl="6" rtl="0">
              <a:spcBef>
                <a:spcPts val="0"/>
              </a:spcBef>
              <a:buSzPct val="100000"/>
              <a:defRPr b="1" i="1" sz="4000"/>
            </a:lvl7pPr>
            <a:lvl8pPr lvl="7" rtl="0">
              <a:spcBef>
                <a:spcPts val="0"/>
              </a:spcBef>
              <a:buSzPct val="100000"/>
              <a:defRPr b="1" i="1" sz="4000"/>
            </a:lvl8pPr>
            <a:lvl9pPr lvl="8">
              <a:spcBef>
                <a:spcPts val="0"/>
              </a:spcBef>
              <a:buSzPct val="100000"/>
              <a:defRPr b="1" i="1" sz="4000"/>
            </a:lvl9pPr>
          </a:lstStyle>
          <a:p/>
        </p:txBody>
      </p:sp>
      <p:sp>
        <p:nvSpPr>
          <p:cNvPr id="20" name="Shape 2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bg>
      <p:bgPr>
        <a:solidFill>
          <a:srgbClr val="6FA8DC"/>
        </a:solidFill>
      </p:bgPr>
    </p:bg>
    <p:spTree>
      <p:nvGrpSpPr>
        <p:cNvPr id="21" name="Shape 21"/>
        <p:cNvGrpSpPr/>
        <p:nvPr/>
      </p:nvGrpSpPr>
      <p:grpSpPr>
        <a:xfrm>
          <a:off x="0" y="0"/>
          <a:ext cx="0" cy="0"/>
          <a:chOff x="0" y="0"/>
          <a:chExt cx="0" cy="0"/>
        </a:xfrm>
      </p:grpSpPr>
      <p:pic>
        <p:nvPicPr>
          <p:cNvPr descr="aemelia_icons.png" id="22" name="Shape 22"/>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3" name="Shape 23"/>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24" name="Shape 2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2874625" y="275338"/>
            <a:ext cx="5561999" cy="4428299"/>
          </a:xfrm>
          <a:prstGeom prst="rect">
            <a:avLst/>
          </a:prstGeom>
        </p:spPr>
        <p:txBody>
          <a:bodyPr anchorCtr="0" anchor="t" bIns="91425" lIns="91425" rIns="91425" tIns="91425"/>
          <a:lstStyle>
            <a:lvl1pPr lvl="0">
              <a:spcBef>
                <a:spcPts val="0"/>
              </a:spcBef>
              <a:buClr>
                <a:srgbClr val="6FA8DC"/>
              </a:buClr>
              <a:buChar char="▸"/>
              <a:defRPr/>
            </a:lvl1pPr>
            <a:lvl2pPr lvl="1">
              <a:spcBef>
                <a:spcPts val="0"/>
              </a:spcBef>
              <a:buClr>
                <a:srgbClr val="6FA8DC"/>
              </a:buClr>
              <a:defRPr/>
            </a:lvl2pPr>
            <a:lvl3pPr lvl="2">
              <a:spcBef>
                <a:spcPts val="0"/>
              </a:spcBef>
              <a:buClr>
                <a:srgbClr val="6FA8DC"/>
              </a:buClr>
              <a:defRPr/>
            </a:lvl3pPr>
            <a:lvl4pPr lvl="3">
              <a:spcBef>
                <a:spcPts val="0"/>
              </a:spcBef>
              <a:buClr>
                <a:srgbClr val="6FA8DC"/>
              </a:buClr>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bg>
      <p:bgPr>
        <a:solidFill>
          <a:srgbClr val="6FA8DC"/>
        </a:solidFill>
      </p:bgPr>
    </p:bg>
    <p:spTree>
      <p:nvGrpSpPr>
        <p:cNvPr id="27" name="Shape 27"/>
        <p:cNvGrpSpPr/>
        <p:nvPr/>
      </p:nvGrpSpPr>
      <p:grpSpPr>
        <a:xfrm>
          <a:off x="0" y="0"/>
          <a:ext cx="0" cy="0"/>
          <a:chOff x="0" y="0"/>
          <a:chExt cx="0" cy="0"/>
        </a:xfrm>
      </p:grpSpPr>
      <p:pic>
        <p:nvPicPr>
          <p:cNvPr descr="aemelia_icons.png" id="28" name="Shape 28"/>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29" name="Shape 29"/>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0" name="Shape 30"/>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 type="body"/>
          </p:nvPr>
        </p:nvSpPr>
        <p:spPr>
          <a:xfrm>
            <a:off x="254422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2" name="Shape 32"/>
          <p:cNvSpPr txBox="1"/>
          <p:nvPr>
            <p:ph idx="2" type="body"/>
          </p:nvPr>
        </p:nvSpPr>
        <p:spPr>
          <a:xfrm>
            <a:off x="5705275" y="297366"/>
            <a:ext cx="2981399" cy="4661399"/>
          </a:xfrm>
          <a:prstGeom prst="rect">
            <a:avLst/>
          </a:prstGeom>
        </p:spPr>
        <p:txBody>
          <a:bodyPr anchorCtr="0" anchor="t" bIns="91425" lIns="91425" rIns="91425" tIns="91425"/>
          <a:lstStyle>
            <a:lvl1pPr lvl="0">
              <a:spcBef>
                <a:spcPts val="0"/>
              </a:spcBef>
              <a:buSzPct val="100000"/>
              <a:defRPr sz="2400"/>
            </a:lvl1pPr>
            <a:lvl2pPr lvl="1">
              <a:spcBef>
                <a:spcPts val="0"/>
              </a:spcBef>
              <a:defRPr/>
            </a:lvl2pPr>
            <a:lvl3pPr lvl="2">
              <a:spcBef>
                <a:spcPts val="0"/>
              </a:spcBef>
              <a:defRPr/>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3" name="Shape 3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bg>
      <p:bgPr>
        <a:solidFill>
          <a:srgbClr val="6FA8DC"/>
        </a:solidFill>
      </p:bgPr>
    </p:bg>
    <p:spTree>
      <p:nvGrpSpPr>
        <p:cNvPr id="34" name="Shape 34"/>
        <p:cNvGrpSpPr/>
        <p:nvPr/>
      </p:nvGrpSpPr>
      <p:grpSpPr>
        <a:xfrm>
          <a:off x="0" y="0"/>
          <a:ext cx="0" cy="0"/>
          <a:chOff x="0" y="0"/>
          <a:chExt cx="0" cy="0"/>
        </a:xfrm>
      </p:grpSpPr>
      <p:pic>
        <p:nvPicPr>
          <p:cNvPr descr="aemelia_icons.png" id="35" name="Shape 35"/>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36" name="Shape 36"/>
          <p:cNvSpPr/>
          <p:nvPr/>
        </p:nvSpPr>
        <p:spPr>
          <a:xfrm flipH="1">
            <a:off x="2095199" y="0"/>
            <a:ext cx="7048800" cy="5143499"/>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37" name="Shape 37"/>
          <p:cNvSpPr txBox="1"/>
          <p:nvPr>
            <p:ph type="title"/>
          </p:nvPr>
        </p:nvSpPr>
        <p:spPr>
          <a:xfrm>
            <a:off x="203875" y="1626750"/>
            <a:ext cx="1712400" cy="857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 type="body"/>
          </p:nvPr>
        </p:nvSpPr>
        <p:spPr>
          <a:xfrm>
            <a:off x="2445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9" name="Shape 39"/>
          <p:cNvSpPr txBox="1"/>
          <p:nvPr>
            <p:ph idx="2" type="body"/>
          </p:nvPr>
        </p:nvSpPr>
        <p:spPr>
          <a:xfrm>
            <a:off x="4617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3" type="body"/>
          </p:nvPr>
        </p:nvSpPr>
        <p:spPr>
          <a:xfrm>
            <a:off x="6789100" y="275350"/>
            <a:ext cx="2066100" cy="4650599"/>
          </a:xfrm>
          <a:prstGeom prst="rect">
            <a:avLst/>
          </a:prstGeom>
        </p:spPr>
        <p:txBody>
          <a:bodyPr anchorCtr="0" anchor="t"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1" name="Shape 4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bg>
      <p:bgPr>
        <a:solidFill>
          <a:srgbClr val="6FA8DC"/>
        </a:solidFill>
      </p:bgPr>
    </p:bg>
    <p:spTree>
      <p:nvGrpSpPr>
        <p:cNvPr id="42" name="Shape 42"/>
        <p:cNvGrpSpPr/>
        <p:nvPr/>
      </p:nvGrpSpPr>
      <p:grpSpPr>
        <a:xfrm>
          <a:off x="0" y="0"/>
          <a:ext cx="0" cy="0"/>
          <a:chOff x="0" y="0"/>
          <a:chExt cx="0" cy="0"/>
        </a:xfrm>
      </p:grpSpPr>
      <p:pic>
        <p:nvPicPr>
          <p:cNvPr descr="aemelia_icons.png" id="43" name="Shape 43"/>
          <p:cNvPicPr preferRelativeResize="0"/>
          <p:nvPr/>
        </p:nvPicPr>
        <p:blipFill rotWithShape="1">
          <a:blip r:embed="rId2">
            <a:alphaModFix amt="20000"/>
          </a:blip>
          <a:srcRect b="0" l="38542" r="38544" t="0"/>
          <a:stretch/>
        </p:blipFill>
        <p:spPr>
          <a:xfrm>
            <a:off x="0" y="0"/>
            <a:ext cx="2095200" cy="5143500"/>
          </a:xfrm>
          <a:prstGeom prst="rect">
            <a:avLst/>
          </a:prstGeom>
          <a:noFill/>
          <a:ln>
            <a:noFill/>
          </a:ln>
        </p:spPr>
      </p:pic>
      <p:sp>
        <p:nvSpPr>
          <p:cNvPr id="44" name="Shape 44"/>
          <p:cNvSpPr txBox="1"/>
          <p:nvPr>
            <p:ph type="title"/>
          </p:nvPr>
        </p:nvSpPr>
        <p:spPr>
          <a:xfrm>
            <a:off x="203875" y="1626750"/>
            <a:ext cx="1712400" cy="85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5" name="Shape 45"/>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46" name="Shape 46"/>
          <p:cNvSpPr/>
          <p:nvPr/>
        </p:nvSpPr>
        <p:spPr>
          <a:xfrm flipH="1">
            <a:off x="2095199" y="0"/>
            <a:ext cx="7048800" cy="5143200"/>
          </a:xfrm>
          <a:prstGeom prst="rect">
            <a:avLst/>
          </a:prstGeom>
          <a:solidFill>
            <a:srgbClr val="FFFFFF"/>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7" name="Shape 47"/>
        <p:cNvGrpSpPr/>
        <p:nvPr/>
      </p:nvGrpSpPr>
      <p:grpSpPr>
        <a:xfrm>
          <a:off x="0" y="0"/>
          <a:ext cx="0" cy="0"/>
          <a:chOff x="0" y="0"/>
          <a:chExt cx="0" cy="0"/>
        </a:xfrm>
      </p:grpSpPr>
      <p:sp>
        <p:nvSpPr>
          <p:cNvPr id="48" name="Shape 48"/>
          <p:cNvSpPr txBox="1"/>
          <p:nvPr>
            <p:ph idx="1" type="body"/>
          </p:nvPr>
        </p:nvSpPr>
        <p:spPr>
          <a:xfrm>
            <a:off x="164144" y="4406300"/>
            <a:ext cx="2346899" cy="519599"/>
          </a:xfrm>
          <a:prstGeom prst="rect">
            <a:avLst/>
          </a:prstGeom>
        </p:spPr>
        <p:txBody>
          <a:bodyPr anchorCtr="0" anchor="b" bIns="91425" lIns="91425" rIns="91425" tIns="91425"/>
          <a:lstStyle>
            <a:lvl1pPr lvl="0">
              <a:spcBef>
                <a:spcPts val="360"/>
              </a:spcBef>
              <a:buSzPct val="100000"/>
              <a:buNone/>
              <a:defRPr sz="1800"/>
            </a:lvl1pPr>
          </a:lstStyle>
          <a:p/>
        </p:txBody>
      </p:sp>
      <p:sp>
        <p:nvSpPr>
          <p:cNvPr id="49" name="Shape 49"/>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9FC5E8"/>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ig image">
    <p:spTree>
      <p:nvGrpSpPr>
        <p:cNvPr id="50" name="Shape 50"/>
        <p:cNvGrpSpPr/>
        <p:nvPr/>
      </p:nvGrpSpPr>
      <p:grpSpPr>
        <a:xfrm>
          <a:off x="0" y="0"/>
          <a:ext cx="0" cy="0"/>
          <a:chOff x="0" y="0"/>
          <a:chExt cx="0" cy="0"/>
        </a:xfrm>
      </p:grpSpPr>
      <p:sp>
        <p:nvSpPr>
          <p:cNvPr id="51" name="Shape 51"/>
          <p:cNvSpPr/>
          <p:nvPr/>
        </p:nvSpPr>
        <p:spPr>
          <a:xfrm>
            <a:off x="0" y="0"/>
            <a:ext cx="2095200" cy="5143200"/>
          </a:xfrm>
          <a:prstGeom prst="rect">
            <a:avLst/>
          </a:prstGeom>
          <a:solidFill>
            <a:srgbClr val="073763">
              <a:alpha val="19230"/>
            </a:srgbClr>
          </a:solidFill>
          <a:ln>
            <a:noFill/>
          </a:ln>
        </p:spPr>
        <p:txBody>
          <a:bodyPr anchorCtr="0" anchor="ctr" bIns="91425" lIns="91425" rIns="91425" tIns="91425">
            <a:noAutofit/>
          </a:bodyPr>
          <a:lstStyle/>
          <a:p>
            <a:pPr lvl="0" rtl="0">
              <a:spcBef>
                <a:spcPts val="0"/>
              </a:spcBef>
              <a:buNone/>
            </a:pPr>
            <a:r>
              <a:t/>
            </a:r>
            <a:endParaRPr>
              <a:solidFill>
                <a:srgbClr val="FFFFFF"/>
              </a:solidFill>
            </a:endParaRPr>
          </a:p>
        </p:txBody>
      </p:sp>
      <p:sp>
        <p:nvSpPr>
          <p:cNvPr id="52" name="Shape 52"/>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idx="1" type="body"/>
          </p:nvPr>
        </p:nvSpPr>
        <p:spPr>
          <a:xfrm>
            <a:off x="2874625" y="484600"/>
            <a:ext cx="5561999" cy="4207800"/>
          </a:xfrm>
          <a:prstGeom prst="rect">
            <a:avLst/>
          </a:prstGeom>
          <a:noFill/>
          <a:ln>
            <a:noFill/>
          </a:ln>
        </p:spPr>
        <p:txBody>
          <a:bodyPr anchorCtr="0" anchor="t" bIns="91425" lIns="91425" rIns="91425" tIns="91425"/>
          <a:lstStyle>
            <a:lvl1pPr lvl="0">
              <a:spcBef>
                <a:spcPts val="600"/>
              </a:spcBef>
              <a:buClr>
                <a:srgbClr val="6FA8DC"/>
              </a:buClr>
              <a:buSzPct val="100000"/>
              <a:buFont typeface="Roboto"/>
              <a:buChar char="▸"/>
              <a:defRPr sz="3000">
                <a:solidFill>
                  <a:srgbClr val="073763"/>
                </a:solidFill>
                <a:latin typeface="Roboto"/>
                <a:ea typeface="Roboto"/>
                <a:cs typeface="Roboto"/>
                <a:sym typeface="Roboto"/>
              </a:defRPr>
            </a:lvl1pPr>
            <a:lvl2pPr lvl="1">
              <a:spcBef>
                <a:spcPts val="480"/>
              </a:spcBef>
              <a:buClr>
                <a:srgbClr val="6FA8DC"/>
              </a:buClr>
              <a:buSzPct val="100000"/>
              <a:buFont typeface="Roboto"/>
              <a:buChar char="▹"/>
              <a:defRPr sz="2400">
                <a:solidFill>
                  <a:srgbClr val="073763"/>
                </a:solidFill>
                <a:latin typeface="Roboto"/>
                <a:ea typeface="Roboto"/>
                <a:cs typeface="Roboto"/>
                <a:sym typeface="Roboto"/>
              </a:defRPr>
            </a:lvl2pPr>
            <a:lvl3pPr lvl="2">
              <a:spcBef>
                <a:spcPts val="480"/>
              </a:spcBef>
              <a:buClr>
                <a:srgbClr val="6FA8DC"/>
              </a:buClr>
              <a:buSzPct val="100000"/>
              <a:buFont typeface="Roboto"/>
              <a:defRPr sz="2400">
                <a:solidFill>
                  <a:srgbClr val="073763"/>
                </a:solidFill>
                <a:latin typeface="Roboto"/>
                <a:ea typeface="Roboto"/>
                <a:cs typeface="Roboto"/>
                <a:sym typeface="Roboto"/>
              </a:defRPr>
            </a:lvl3pPr>
            <a:lvl4pPr lvl="3">
              <a:spcBef>
                <a:spcPts val="360"/>
              </a:spcBef>
              <a:buClr>
                <a:srgbClr val="6FA8DC"/>
              </a:buClr>
              <a:buSzPct val="100000"/>
              <a:buFont typeface="Roboto"/>
              <a:defRPr sz="1800">
                <a:solidFill>
                  <a:srgbClr val="073763"/>
                </a:solidFill>
                <a:latin typeface="Roboto"/>
                <a:ea typeface="Roboto"/>
                <a:cs typeface="Roboto"/>
                <a:sym typeface="Roboto"/>
              </a:defRPr>
            </a:lvl4pPr>
            <a:lvl5pPr lvl="4">
              <a:spcBef>
                <a:spcPts val="360"/>
              </a:spcBef>
              <a:buClr>
                <a:srgbClr val="073763"/>
              </a:buClr>
              <a:buSzPct val="100000"/>
              <a:buFont typeface="Roboto"/>
              <a:defRPr sz="1800">
                <a:solidFill>
                  <a:srgbClr val="073763"/>
                </a:solidFill>
                <a:latin typeface="Roboto"/>
                <a:ea typeface="Roboto"/>
                <a:cs typeface="Roboto"/>
                <a:sym typeface="Roboto"/>
              </a:defRPr>
            </a:lvl5pPr>
            <a:lvl6pPr lvl="5">
              <a:spcBef>
                <a:spcPts val="360"/>
              </a:spcBef>
              <a:buClr>
                <a:srgbClr val="073763"/>
              </a:buClr>
              <a:buSzPct val="100000"/>
              <a:buFont typeface="Roboto"/>
              <a:defRPr sz="1800">
                <a:solidFill>
                  <a:srgbClr val="073763"/>
                </a:solidFill>
                <a:latin typeface="Roboto"/>
                <a:ea typeface="Roboto"/>
                <a:cs typeface="Roboto"/>
                <a:sym typeface="Roboto"/>
              </a:defRPr>
            </a:lvl6pPr>
            <a:lvl7pPr lvl="6">
              <a:spcBef>
                <a:spcPts val="360"/>
              </a:spcBef>
              <a:buClr>
                <a:srgbClr val="073763"/>
              </a:buClr>
              <a:buSzPct val="100000"/>
              <a:buFont typeface="Roboto"/>
              <a:defRPr sz="1800">
                <a:solidFill>
                  <a:srgbClr val="073763"/>
                </a:solidFill>
                <a:latin typeface="Roboto"/>
                <a:ea typeface="Roboto"/>
                <a:cs typeface="Roboto"/>
                <a:sym typeface="Roboto"/>
              </a:defRPr>
            </a:lvl7pPr>
            <a:lvl8pPr lvl="7">
              <a:spcBef>
                <a:spcPts val="360"/>
              </a:spcBef>
              <a:buClr>
                <a:srgbClr val="073763"/>
              </a:buClr>
              <a:buSzPct val="100000"/>
              <a:buFont typeface="Roboto"/>
              <a:defRPr sz="1800">
                <a:solidFill>
                  <a:srgbClr val="073763"/>
                </a:solidFill>
                <a:latin typeface="Roboto"/>
                <a:ea typeface="Roboto"/>
                <a:cs typeface="Roboto"/>
                <a:sym typeface="Roboto"/>
              </a:defRPr>
            </a:lvl8pPr>
            <a:lvl9pPr lvl="8">
              <a:spcBef>
                <a:spcPts val="360"/>
              </a:spcBef>
              <a:buClr>
                <a:srgbClr val="073763"/>
              </a:buClr>
              <a:buSzPct val="100000"/>
              <a:buFont typeface="Roboto"/>
              <a:defRPr sz="1800">
                <a:solidFill>
                  <a:srgbClr val="073763"/>
                </a:solidFill>
                <a:latin typeface="Roboto"/>
                <a:ea typeface="Roboto"/>
                <a:cs typeface="Roboto"/>
                <a:sym typeface="Roboto"/>
              </a:defRPr>
            </a:lvl9pPr>
          </a:lstStyle>
          <a:p/>
        </p:txBody>
      </p:sp>
      <p:sp>
        <p:nvSpPr>
          <p:cNvPr id="7" name="Shape 7"/>
          <p:cNvSpPr txBox="1"/>
          <p:nvPr>
            <p:ph idx="12" type="sldNum"/>
          </p:nvPr>
        </p:nvSpPr>
        <p:spPr>
          <a:xfrm>
            <a:off x="109075" y="146024"/>
            <a:ext cx="1807200" cy="1252800"/>
          </a:xfrm>
          <a:prstGeom prst="rect">
            <a:avLst/>
          </a:prstGeom>
          <a:noFill/>
          <a:ln>
            <a:noFill/>
          </a:ln>
        </p:spPr>
        <p:txBody>
          <a:bodyPr anchorCtr="0" anchor="t" bIns="91425" lIns="91425" rIns="91425" tIns="91425">
            <a:noAutofit/>
          </a:bodyPr>
          <a:lstStyle/>
          <a:p>
            <a:pPr lvl="0">
              <a:spcBef>
                <a:spcPts val="0"/>
              </a:spcBef>
              <a:buNone/>
            </a:pPr>
            <a:fld id="{00000000-1234-1234-1234-123412341234}" type="slidenum">
              <a:rPr b="1" lang="en" sz="9600">
                <a:solidFill>
                  <a:srgbClr val="0B5394"/>
                </a:solidFill>
                <a:latin typeface="Montserrat"/>
                <a:ea typeface="Montserrat"/>
                <a:cs typeface="Montserrat"/>
                <a:sym typeface="Montserrat"/>
              </a:rPr>
              <a:t>‹#›</a:t>
            </a:fld>
          </a:p>
        </p:txBody>
      </p:sp>
      <p:sp>
        <p:nvSpPr>
          <p:cNvPr id="8" name="Shape 8"/>
          <p:cNvSpPr txBox="1"/>
          <p:nvPr>
            <p:ph type="title"/>
          </p:nvPr>
        </p:nvSpPr>
        <p:spPr>
          <a:xfrm>
            <a:off x="203875" y="1626750"/>
            <a:ext cx="1712400" cy="857400"/>
          </a:xfrm>
          <a:prstGeom prst="rect">
            <a:avLst/>
          </a:prstGeom>
          <a:noFill/>
          <a:ln>
            <a:noFill/>
          </a:ln>
        </p:spPr>
        <p:txBody>
          <a:bodyPr anchorCtr="0" anchor="t" bIns="91425" lIns="91425" rIns="91425" tIns="91425"/>
          <a:lstStyle>
            <a:lvl1pPr lvl="0">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1pPr>
            <a:lvl2pPr lvl="1">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2pPr>
            <a:lvl3pPr lvl="2">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3pPr>
            <a:lvl4pPr lvl="3">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4pPr>
            <a:lvl5pPr lvl="4">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5pPr>
            <a:lvl6pPr lvl="5">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6pPr>
            <a:lvl7pPr lvl="6">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7pPr>
            <a:lvl8pPr lvl="7">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8pPr>
            <a:lvl9pPr lvl="8">
              <a:spcBef>
                <a:spcPts val="0"/>
              </a:spcBef>
              <a:buClr>
                <a:srgbClr val="FFFFFF"/>
              </a:buClr>
              <a:buSzPct val="100000"/>
              <a:buFont typeface="Montserrat"/>
              <a:buNone/>
              <a:defRPr b="1" sz="1800">
                <a:solidFill>
                  <a:srgbClr val="FFFFFF"/>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D9EEB"/>
        </a:solidFill>
      </p:bgPr>
    </p:bg>
    <p:spTree>
      <p:nvGrpSpPr>
        <p:cNvPr id="60" name="Shape 60"/>
        <p:cNvGrpSpPr/>
        <p:nvPr/>
      </p:nvGrpSpPr>
      <p:grpSpPr>
        <a:xfrm>
          <a:off x="0" y="0"/>
          <a:ext cx="0" cy="0"/>
          <a:chOff x="0" y="0"/>
          <a:chExt cx="0" cy="0"/>
        </a:xfrm>
      </p:grpSpPr>
      <p:sp>
        <p:nvSpPr>
          <p:cNvPr id="61" name="Shape 61"/>
          <p:cNvSpPr txBox="1"/>
          <p:nvPr>
            <p:ph idx="4294967295" type="ctrTitle"/>
          </p:nvPr>
        </p:nvSpPr>
        <p:spPr>
          <a:xfrm>
            <a:off x="425250" y="3083300"/>
            <a:ext cx="8293500" cy="1694100"/>
          </a:xfrm>
          <a:prstGeom prst="rect">
            <a:avLst/>
          </a:prstGeom>
        </p:spPr>
        <p:txBody>
          <a:bodyPr anchorCtr="0" anchor="b" bIns="91425" lIns="91425" rIns="91425" tIns="91425">
            <a:noAutofit/>
          </a:bodyPr>
          <a:lstStyle/>
          <a:p>
            <a:pPr lvl="0" rtl="0" algn="ctr">
              <a:spcBef>
                <a:spcPts val="0"/>
              </a:spcBef>
              <a:buNone/>
            </a:pPr>
            <a:r>
              <a:rPr lang="en" sz="4800"/>
              <a:t>Music Editor Project</a:t>
            </a:r>
          </a:p>
          <a:p>
            <a:pPr lvl="0" rtl="0" algn="ctr">
              <a:spcBef>
                <a:spcPts val="0"/>
              </a:spcBef>
              <a:buNone/>
            </a:pPr>
            <a:r>
              <a:rPr lang="en" sz="4800"/>
              <a:t>EE 553 - Engineering C++</a:t>
            </a:r>
          </a:p>
        </p:txBody>
      </p:sp>
      <p:pic>
        <p:nvPicPr>
          <p:cNvPr id="62" name="Shape 62"/>
          <p:cNvPicPr preferRelativeResize="0"/>
          <p:nvPr/>
        </p:nvPicPr>
        <p:blipFill>
          <a:blip r:embed="rId3">
            <a:alphaModFix/>
          </a:blip>
          <a:stretch>
            <a:fillRect/>
          </a:stretch>
        </p:blipFill>
        <p:spPr>
          <a:xfrm>
            <a:off x="152400" y="448750"/>
            <a:ext cx="8839200" cy="23755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pic>
        <p:nvPicPr>
          <p:cNvPr descr="1deab7e6c0b2947a17343d3d0efee99c.jpg" id="136" name="Shape 136"/>
          <p:cNvPicPr preferRelativeResize="0"/>
          <p:nvPr/>
        </p:nvPicPr>
        <p:blipFill rotWithShape="1">
          <a:blip r:embed="rId3">
            <a:alphaModFix/>
          </a:blip>
          <a:srcRect b="0" l="29310" r="6861" t="0"/>
          <a:stretch/>
        </p:blipFill>
        <p:spPr>
          <a:xfrm>
            <a:off x="0" y="0"/>
            <a:ext cx="2086624" cy="5143500"/>
          </a:xfrm>
          <a:prstGeom prst="rect">
            <a:avLst/>
          </a:prstGeom>
          <a:noFill/>
          <a:ln>
            <a:noFill/>
          </a:ln>
        </p:spPr>
      </p:pic>
      <p:sp>
        <p:nvSpPr>
          <p:cNvPr id="137" name="Shape 137"/>
          <p:cNvSpPr txBox="1"/>
          <p:nvPr>
            <p:ph idx="4294967295" type="ctrTitle"/>
          </p:nvPr>
        </p:nvSpPr>
        <p:spPr>
          <a:xfrm>
            <a:off x="2691650" y="440350"/>
            <a:ext cx="5571300" cy="1159800"/>
          </a:xfrm>
          <a:prstGeom prst="rect">
            <a:avLst/>
          </a:prstGeom>
        </p:spPr>
        <p:txBody>
          <a:bodyPr anchorCtr="0" anchor="t" bIns="91425" lIns="91425" rIns="91425" tIns="91425">
            <a:noAutofit/>
          </a:bodyPr>
          <a:lstStyle/>
          <a:p>
            <a:pPr lvl="0" algn="ctr">
              <a:spcBef>
                <a:spcPts val="0"/>
              </a:spcBef>
              <a:buNone/>
            </a:pPr>
            <a:r>
              <a:rPr lang="en" sz="9000">
                <a:solidFill>
                  <a:srgbClr val="9FC5E8"/>
                </a:solidFill>
              </a:rPr>
              <a:t>Thank you</a:t>
            </a:r>
          </a:p>
          <a:p>
            <a:pPr lvl="0" rtl="0" algn="ctr">
              <a:spcBef>
                <a:spcPts val="0"/>
              </a:spcBef>
              <a:buNone/>
            </a:pPr>
            <a:r>
              <a:rPr lang="en" sz="4800">
                <a:solidFill>
                  <a:srgbClr val="9FC5E8"/>
                </a:solidFill>
              </a:rPr>
              <a:t>Questions? </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idx="4294967295" type="ctrTitle"/>
          </p:nvPr>
        </p:nvSpPr>
        <p:spPr>
          <a:xfrm>
            <a:off x="2286000" y="673200"/>
            <a:ext cx="6547500" cy="1408200"/>
          </a:xfrm>
          <a:prstGeom prst="rect">
            <a:avLst/>
          </a:prstGeom>
        </p:spPr>
        <p:txBody>
          <a:bodyPr anchorCtr="0" anchor="t" bIns="91425" lIns="91425" rIns="91425" tIns="91425">
            <a:noAutofit/>
          </a:bodyPr>
          <a:lstStyle/>
          <a:p>
            <a:pPr lvl="0">
              <a:spcBef>
                <a:spcPts val="0"/>
              </a:spcBef>
              <a:buNone/>
            </a:pPr>
            <a:r>
              <a:rPr lang="en" sz="9600">
                <a:solidFill>
                  <a:srgbClr val="9FC5E8"/>
                </a:solidFill>
              </a:rPr>
              <a:t>Objective</a:t>
            </a:r>
          </a:p>
        </p:txBody>
      </p:sp>
      <p:sp>
        <p:nvSpPr>
          <p:cNvPr id="68" name="Shape 68"/>
          <p:cNvSpPr txBox="1"/>
          <p:nvPr>
            <p:ph idx="4294967295" type="subTitle"/>
          </p:nvPr>
        </p:nvSpPr>
        <p:spPr>
          <a:xfrm>
            <a:off x="2774100" y="2585700"/>
            <a:ext cx="5571300" cy="2557800"/>
          </a:xfrm>
          <a:prstGeom prst="rect">
            <a:avLst/>
          </a:prstGeom>
        </p:spPr>
        <p:txBody>
          <a:bodyPr anchorCtr="0" anchor="t" bIns="91425" lIns="91425" rIns="91425" tIns="91425">
            <a:noAutofit/>
          </a:bodyPr>
          <a:lstStyle/>
          <a:p>
            <a:pPr lvl="0" algn="ctr">
              <a:spcBef>
                <a:spcPts val="0"/>
              </a:spcBef>
              <a:spcAft>
                <a:spcPts val="1000"/>
              </a:spcAft>
              <a:buClr>
                <a:schemeClr val="dk1"/>
              </a:buClr>
              <a:buSzPct val="45833"/>
              <a:buFont typeface="Arial"/>
              <a:buNone/>
            </a:pPr>
            <a:r>
              <a:rPr b="1" lang="en" sz="2400"/>
              <a:t>Develop a program that is capable of reading in MIDI files, displaying them and saving the files into a PDF</a:t>
            </a:r>
          </a:p>
        </p:txBody>
      </p:sp>
      <p:pic>
        <p:nvPicPr>
          <p:cNvPr descr="violon.jpg" id="69" name="Shape 69"/>
          <p:cNvPicPr preferRelativeResize="0"/>
          <p:nvPr/>
        </p:nvPicPr>
        <p:blipFill rotWithShape="1">
          <a:blip r:embed="rId3">
            <a:alphaModFix/>
          </a:blip>
          <a:srcRect b="0" l="33119" r="44072" t="0"/>
          <a:stretch/>
        </p:blipFill>
        <p:spPr>
          <a:xfrm>
            <a:off x="0" y="0"/>
            <a:ext cx="2086625" cy="5143500"/>
          </a:xfrm>
          <a:prstGeom prst="rect">
            <a:avLst/>
          </a:prstGeom>
          <a:noFill/>
          <a:ln>
            <a:noFill/>
          </a:ln>
        </p:spPr>
      </p:pic>
      <p:sp>
        <p:nvSpPr>
          <p:cNvPr id="70" name="Shape 70"/>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solidFill>
                  <a:srgbClr val="FFFFFF"/>
                </a:solidFill>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6" name="Shape 76"/>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Project Organization</a:t>
            </a:r>
          </a:p>
        </p:txBody>
      </p:sp>
      <p:sp>
        <p:nvSpPr>
          <p:cNvPr id="77" name="Shape 7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78" name="Shape 78"/>
          <p:cNvSpPr txBox="1"/>
          <p:nvPr>
            <p:ph idx="1" type="body"/>
          </p:nvPr>
        </p:nvSpPr>
        <p:spPr>
          <a:xfrm>
            <a:off x="2587399" y="695400"/>
            <a:ext cx="2994599" cy="1305000"/>
          </a:xfrm>
          <a:prstGeom prst="rect">
            <a:avLst/>
          </a:prstGeom>
        </p:spPr>
        <p:txBody>
          <a:bodyPr anchorCtr="0" anchor="t" bIns="91425" lIns="91425" rIns="91425" tIns="91425">
            <a:noAutofit/>
          </a:bodyPr>
          <a:lstStyle/>
          <a:p>
            <a:pPr lvl="0" algn="ctr">
              <a:spcBef>
                <a:spcPts val="0"/>
              </a:spcBef>
              <a:buNone/>
            </a:pPr>
            <a:r>
              <a:rPr b="1" lang="en"/>
              <a:t>User</a:t>
            </a:r>
          </a:p>
          <a:p>
            <a:pPr lvl="0" algn="ctr">
              <a:spcBef>
                <a:spcPts val="0"/>
              </a:spcBef>
              <a:buNone/>
            </a:pPr>
            <a:r>
              <a:rPr b="1" lang="en"/>
              <a:t>Interface</a:t>
            </a:r>
          </a:p>
          <a:p>
            <a:pPr lvl="0" rtl="0" algn="ctr">
              <a:spcBef>
                <a:spcPts val="0"/>
              </a:spcBef>
              <a:buNone/>
            </a:pPr>
            <a:r>
              <a:t/>
            </a:r>
            <a:endParaRPr b="1" sz="1200"/>
          </a:p>
          <a:p>
            <a:pPr lvl="0" rtl="0" algn="ctr">
              <a:spcBef>
                <a:spcPts val="0"/>
              </a:spcBef>
              <a:buNone/>
            </a:pPr>
            <a:r>
              <a:t/>
            </a:r>
            <a:endParaRPr sz="1200"/>
          </a:p>
        </p:txBody>
      </p:sp>
      <p:sp>
        <p:nvSpPr>
          <p:cNvPr id="79" name="Shape 79"/>
          <p:cNvSpPr txBox="1"/>
          <p:nvPr>
            <p:ph idx="4294967295" type="body"/>
          </p:nvPr>
        </p:nvSpPr>
        <p:spPr>
          <a:xfrm>
            <a:off x="5733028" y="695400"/>
            <a:ext cx="2994599" cy="1305000"/>
          </a:xfrm>
          <a:prstGeom prst="rect">
            <a:avLst/>
          </a:prstGeom>
        </p:spPr>
        <p:txBody>
          <a:bodyPr anchorCtr="0" anchor="t" bIns="91425" lIns="91425" rIns="91425" tIns="91425">
            <a:noAutofit/>
          </a:bodyPr>
          <a:lstStyle/>
          <a:p>
            <a:pPr lvl="0" rtl="0" algn="ctr">
              <a:spcBef>
                <a:spcPts val="0"/>
              </a:spcBef>
              <a:buNone/>
            </a:pPr>
            <a:r>
              <a:rPr b="1" lang="en"/>
              <a:t>Reading </a:t>
            </a:r>
          </a:p>
          <a:p>
            <a:pPr lvl="0" rtl="0" algn="ctr">
              <a:spcBef>
                <a:spcPts val="0"/>
              </a:spcBef>
              <a:buNone/>
            </a:pPr>
            <a:r>
              <a:rPr b="1" lang="en"/>
              <a:t>MIDI Files</a:t>
            </a:r>
          </a:p>
          <a:p>
            <a:pPr lvl="0" rtl="0">
              <a:spcBef>
                <a:spcPts val="0"/>
              </a:spcBef>
              <a:buNone/>
            </a:pPr>
            <a:r>
              <a:t/>
            </a:r>
            <a:endParaRPr sz="1200"/>
          </a:p>
        </p:txBody>
      </p:sp>
      <p:sp>
        <p:nvSpPr>
          <p:cNvPr id="80" name="Shape 80"/>
          <p:cNvSpPr txBox="1"/>
          <p:nvPr>
            <p:ph idx="4294967295" type="body"/>
          </p:nvPr>
        </p:nvSpPr>
        <p:spPr>
          <a:xfrm>
            <a:off x="5733031" y="2484150"/>
            <a:ext cx="2994600" cy="1305000"/>
          </a:xfrm>
          <a:prstGeom prst="rect">
            <a:avLst/>
          </a:prstGeom>
        </p:spPr>
        <p:txBody>
          <a:bodyPr anchorCtr="0" anchor="t" bIns="91425" lIns="91425" rIns="91425" tIns="91425">
            <a:noAutofit/>
          </a:bodyPr>
          <a:lstStyle/>
          <a:p>
            <a:pPr lvl="0" rtl="0" algn="ctr">
              <a:spcBef>
                <a:spcPts val="0"/>
              </a:spcBef>
              <a:buNone/>
            </a:pPr>
            <a:r>
              <a:rPr b="1" lang="en"/>
              <a:t>Saving/</a:t>
            </a:r>
          </a:p>
          <a:p>
            <a:pPr lvl="0" rtl="0" algn="ctr">
              <a:spcBef>
                <a:spcPts val="0"/>
              </a:spcBef>
              <a:buNone/>
            </a:pPr>
            <a:r>
              <a:rPr b="1" lang="en"/>
              <a:t>Exporting MIDI Files</a:t>
            </a:r>
          </a:p>
          <a:p>
            <a:pPr lvl="0" rtl="0">
              <a:spcBef>
                <a:spcPts val="0"/>
              </a:spcBef>
              <a:buNone/>
            </a:pPr>
            <a:r>
              <a:t/>
            </a:r>
            <a:endParaRPr sz="1200"/>
          </a:p>
          <a:p>
            <a:pPr lvl="0" rtl="0">
              <a:spcBef>
                <a:spcPts val="0"/>
              </a:spcBef>
              <a:buNone/>
            </a:pPr>
            <a:r>
              <a:t/>
            </a:r>
            <a:endParaRPr sz="1200"/>
          </a:p>
        </p:txBody>
      </p:sp>
      <p:sp>
        <p:nvSpPr>
          <p:cNvPr id="81" name="Shape 81"/>
          <p:cNvSpPr txBox="1"/>
          <p:nvPr>
            <p:ph idx="1" type="body"/>
          </p:nvPr>
        </p:nvSpPr>
        <p:spPr>
          <a:xfrm>
            <a:off x="2587399" y="2484150"/>
            <a:ext cx="2994600" cy="1305000"/>
          </a:xfrm>
          <a:prstGeom prst="rect">
            <a:avLst/>
          </a:prstGeom>
        </p:spPr>
        <p:txBody>
          <a:bodyPr anchorCtr="0" anchor="t" bIns="91425" lIns="91425" rIns="91425" tIns="91425">
            <a:noAutofit/>
          </a:bodyPr>
          <a:lstStyle/>
          <a:p>
            <a:pPr lvl="0" algn="ctr">
              <a:spcBef>
                <a:spcPts val="0"/>
              </a:spcBef>
              <a:buNone/>
            </a:pPr>
            <a:r>
              <a:rPr b="1" lang="en"/>
              <a:t>Notation/MIDI </a:t>
            </a:r>
          </a:p>
          <a:p>
            <a:pPr lvl="0" rtl="0" algn="ctr">
              <a:spcBef>
                <a:spcPts val="0"/>
              </a:spcBef>
              <a:buNone/>
            </a:pPr>
            <a:r>
              <a:rPr b="1" lang="en"/>
              <a:t>Conversion</a:t>
            </a:r>
          </a:p>
          <a:p>
            <a:pPr lvl="0" rtl="0" algn="ctr">
              <a:spcBef>
                <a:spcPts val="0"/>
              </a:spcBef>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7" name="Shape 87"/>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User Interface</a:t>
            </a:r>
          </a:p>
        </p:txBody>
      </p:sp>
      <p:sp>
        <p:nvSpPr>
          <p:cNvPr id="88" name="Shape 88"/>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
        <p:nvSpPr>
          <p:cNvPr id="89" name="Shape 89"/>
          <p:cNvSpPr txBox="1"/>
          <p:nvPr>
            <p:ph idx="1" type="body"/>
          </p:nvPr>
        </p:nvSpPr>
        <p:spPr>
          <a:xfrm>
            <a:off x="2445100" y="275350"/>
            <a:ext cx="6173100" cy="2543400"/>
          </a:xfrm>
          <a:prstGeom prst="rect">
            <a:avLst/>
          </a:prstGeom>
        </p:spPr>
        <p:txBody>
          <a:bodyPr anchorCtr="0" anchor="t" bIns="91425" lIns="91425" rIns="91425" tIns="91425">
            <a:noAutofit/>
          </a:bodyPr>
          <a:lstStyle/>
          <a:p>
            <a:pPr indent="-381000" lvl="0" marL="457200" rtl="0">
              <a:spcBef>
                <a:spcPts val="0"/>
              </a:spcBef>
              <a:buSzPct val="100000"/>
            </a:pPr>
            <a:r>
              <a:rPr lang="en" sz="2400"/>
              <a:t>Goal:</a:t>
            </a:r>
          </a:p>
          <a:p>
            <a:pPr indent="-228600" lvl="1" marL="914400" rtl="0">
              <a:spcBef>
                <a:spcPts val="0"/>
              </a:spcBef>
            </a:pPr>
            <a:r>
              <a:rPr lang="en"/>
              <a:t>To wrap the notation display, file input, and pdf export functionality in a user interface</a:t>
            </a:r>
          </a:p>
          <a:p>
            <a:pPr indent="-381000" lvl="0" marL="457200" rtl="0">
              <a:spcBef>
                <a:spcPts val="0"/>
              </a:spcBef>
              <a:buSzPct val="100000"/>
            </a:pPr>
            <a:r>
              <a:rPr lang="en" sz="2400"/>
              <a:t>Functionality:</a:t>
            </a:r>
          </a:p>
          <a:p>
            <a:pPr indent="-228600" lvl="1" marL="914400" rtl="0">
              <a:spcBef>
                <a:spcPts val="0"/>
              </a:spcBef>
            </a:pPr>
            <a:r>
              <a:rPr lang="en"/>
              <a:t>Provide a place to render the notation read in from input MIDI file.</a:t>
            </a:r>
          </a:p>
          <a:p>
            <a:pPr indent="-228600" lvl="1" marL="914400" rtl="0">
              <a:spcBef>
                <a:spcPts val="0"/>
              </a:spcBef>
            </a:pPr>
            <a:r>
              <a:rPr lang="en"/>
              <a:t>Provide a “File” menu to allow users to open a MIDI file, save the notation to PDF, &amp; quit the program cleanly</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 name="Shape 95"/>
          <p:cNvSpPr txBox="1"/>
          <p:nvPr>
            <p:ph idx="1" type="body"/>
          </p:nvPr>
        </p:nvSpPr>
        <p:spPr>
          <a:xfrm>
            <a:off x="2427350" y="7050"/>
            <a:ext cx="6254100" cy="4661400"/>
          </a:xfrm>
          <a:prstGeom prst="rect">
            <a:avLst/>
          </a:prstGeom>
        </p:spPr>
        <p:txBody>
          <a:bodyPr anchorCtr="0" anchor="t" bIns="91425" lIns="91425" rIns="91425" tIns="91425">
            <a:noAutofit/>
          </a:bodyPr>
          <a:lstStyle/>
          <a:p>
            <a:pPr indent="-381000" lvl="0" marL="457200" rtl="0">
              <a:spcBef>
                <a:spcPts val="0"/>
              </a:spcBef>
              <a:buSzPct val="100000"/>
            </a:pPr>
            <a:r>
              <a:rPr lang="en"/>
              <a:t>Goal</a:t>
            </a:r>
          </a:p>
          <a:p>
            <a:pPr indent="-342900" lvl="1" marL="914400" rtl="0">
              <a:spcBef>
                <a:spcPts val="0"/>
              </a:spcBef>
              <a:buSzPct val="100000"/>
            </a:pPr>
            <a:r>
              <a:rPr lang="en" sz="1800"/>
              <a:t>To read data from input MIDI file into an array of notation information and save it in the notation file</a:t>
            </a:r>
          </a:p>
          <a:p>
            <a:pPr indent="-381000" lvl="0" marL="457200" rtl="0">
              <a:spcBef>
                <a:spcPts val="0"/>
              </a:spcBef>
              <a:buSzPct val="100000"/>
            </a:pPr>
            <a:r>
              <a:rPr lang="en"/>
              <a:t>Uses Craig Sapp’s “midifile” library:</a:t>
            </a:r>
          </a:p>
          <a:p>
            <a:pPr indent="-342900" lvl="1" marL="914400" rtl="0">
              <a:spcBef>
                <a:spcPts val="0"/>
              </a:spcBef>
              <a:buSzPct val="100000"/>
            </a:pPr>
            <a:r>
              <a:rPr lang="en" sz="1800"/>
              <a:t>https://github.com/craigsapp/midifile</a:t>
            </a:r>
          </a:p>
          <a:p>
            <a:pPr indent="-381000" lvl="0" marL="457200" rtl="0">
              <a:spcBef>
                <a:spcPts val="0"/>
              </a:spcBef>
              <a:buSzPct val="100000"/>
            </a:pPr>
            <a:r>
              <a:rPr lang="en"/>
              <a:t>Functionality:</a:t>
            </a:r>
          </a:p>
          <a:p>
            <a:pPr indent="-342900" lvl="1" marL="914400" rtl="0">
              <a:spcBef>
                <a:spcPts val="0"/>
              </a:spcBef>
              <a:buSzPct val="100000"/>
            </a:pPr>
            <a:r>
              <a:rPr lang="en" sz="1800"/>
              <a:t>Read header/control messages to determine the TPQ (ticks per quarter note)</a:t>
            </a:r>
          </a:p>
          <a:p>
            <a:pPr indent="-342900" lvl="1" marL="914400" rtl="0">
              <a:spcBef>
                <a:spcPts val="0"/>
              </a:spcBef>
              <a:buSzPct val="100000"/>
            </a:pPr>
            <a:r>
              <a:rPr lang="en" sz="1800"/>
              <a:t>Read meta messages to determine the piece’s time signature, key signature</a:t>
            </a:r>
          </a:p>
          <a:p>
            <a:pPr indent="-342900" lvl="1" marL="914400" rtl="0">
              <a:spcBef>
                <a:spcPts val="0"/>
              </a:spcBef>
              <a:buSzPct val="100000"/>
            </a:pPr>
            <a:r>
              <a:rPr lang="en" sz="1800"/>
              <a:t>Iterate through all “note” messages and determine which note and rhythm duration they map to</a:t>
            </a:r>
          </a:p>
          <a:p>
            <a:pPr indent="-342900" lvl="1" marL="914400" rtl="0">
              <a:spcBef>
                <a:spcPts val="0"/>
              </a:spcBef>
              <a:buSzPct val="100000"/>
            </a:pPr>
            <a:r>
              <a:rPr lang="en" sz="1800"/>
              <a:t>Present a vector of custom data struct “note”</a:t>
            </a:r>
          </a:p>
          <a:p>
            <a:pPr indent="-342900" lvl="2" marL="1371600" rtl="0">
              <a:spcBef>
                <a:spcPts val="0"/>
              </a:spcBef>
              <a:buSzPct val="100000"/>
            </a:pPr>
            <a:r>
              <a:rPr lang="en" sz="1800"/>
              <a:t>A “note” has the following properties: noteName, duration, octave, &amp; index</a:t>
            </a:r>
          </a:p>
        </p:txBody>
      </p:sp>
      <p:sp>
        <p:nvSpPr>
          <p:cNvPr id="96" name="Shape 96"/>
          <p:cNvSpPr txBox="1"/>
          <p:nvPr>
            <p:ph type="title"/>
          </p:nvPr>
        </p:nvSpPr>
        <p:spPr>
          <a:xfrm>
            <a:off x="203875" y="1626750"/>
            <a:ext cx="1807200" cy="857400"/>
          </a:xfrm>
          <a:prstGeom prst="rect">
            <a:avLst/>
          </a:prstGeom>
        </p:spPr>
        <p:txBody>
          <a:bodyPr anchorCtr="0" anchor="t" bIns="91425" lIns="91425" rIns="91425" tIns="91425">
            <a:noAutofit/>
          </a:bodyPr>
          <a:lstStyle/>
          <a:p>
            <a:pPr lvl="0">
              <a:spcBef>
                <a:spcPts val="0"/>
              </a:spcBef>
              <a:buNone/>
            </a:pPr>
            <a:r>
              <a:rPr lang="en"/>
              <a:t>MIDI Input/</a:t>
            </a:r>
          </a:p>
          <a:p>
            <a:pPr lvl="0" rtl="0">
              <a:spcBef>
                <a:spcPts val="0"/>
              </a:spcBef>
              <a:buNone/>
            </a:pPr>
            <a:r>
              <a:rPr lang="en"/>
              <a:t>Reading MIDI Files</a:t>
            </a:r>
          </a:p>
        </p:txBody>
      </p:sp>
      <p:sp>
        <p:nvSpPr>
          <p:cNvPr id="97" name="Shape 97"/>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3" name="Shape 103"/>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Notation/</a:t>
            </a:r>
          </a:p>
          <a:p>
            <a:pPr lvl="0" rtl="0">
              <a:spcBef>
                <a:spcPts val="0"/>
              </a:spcBef>
              <a:buNone/>
            </a:pPr>
            <a:r>
              <a:rPr lang="en"/>
              <a:t>MIDI Conversion</a:t>
            </a:r>
          </a:p>
        </p:txBody>
      </p:sp>
      <p:sp>
        <p:nvSpPr>
          <p:cNvPr id="104" name="Shape 104"/>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
        <p:nvSpPr>
          <p:cNvPr id="105" name="Shape 105"/>
          <p:cNvSpPr txBox="1"/>
          <p:nvPr>
            <p:ph idx="1" type="body"/>
          </p:nvPr>
        </p:nvSpPr>
        <p:spPr>
          <a:xfrm>
            <a:off x="2440325" y="248100"/>
            <a:ext cx="6254100" cy="4661400"/>
          </a:xfrm>
          <a:prstGeom prst="rect">
            <a:avLst/>
          </a:prstGeom>
        </p:spPr>
        <p:txBody>
          <a:bodyPr anchorCtr="0" anchor="t" bIns="91425" lIns="91425" rIns="91425" tIns="91425">
            <a:noAutofit/>
          </a:bodyPr>
          <a:lstStyle/>
          <a:p>
            <a:pPr indent="-381000" lvl="0" marL="457200" rtl="0">
              <a:spcBef>
                <a:spcPts val="0"/>
              </a:spcBef>
              <a:buSzPct val="100000"/>
            </a:pPr>
            <a:r>
              <a:rPr lang="en" sz="2400"/>
              <a:t>Goal:</a:t>
            </a:r>
          </a:p>
          <a:p>
            <a:pPr indent="-342900" lvl="1" marL="914400" rtl="0">
              <a:spcBef>
                <a:spcPts val="0"/>
              </a:spcBef>
              <a:buSzPct val="100000"/>
            </a:pPr>
            <a:r>
              <a:rPr lang="en"/>
              <a:t>Read note vector output by the readMidi class and paint the notation to a QPicture</a:t>
            </a:r>
          </a:p>
          <a:p>
            <a:pPr indent="-381000" lvl="0" marL="457200" rtl="0">
              <a:spcBef>
                <a:spcPts val="0"/>
              </a:spcBef>
              <a:buSzPct val="100000"/>
            </a:pPr>
            <a:r>
              <a:rPr lang="en" sz="2400"/>
              <a:t>Functionality:</a:t>
            </a:r>
          </a:p>
          <a:p>
            <a:pPr indent="-342900" lvl="1" marL="914400" rtl="0">
              <a:spcBef>
                <a:spcPts val="0"/>
              </a:spcBef>
              <a:buSzPct val="100000"/>
            </a:pPr>
            <a:r>
              <a:rPr lang="en"/>
              <a:t>Draw staff lines using simple QPainter functionality</a:t>
            </a:r>
          </a:p>
          <a:p>
            <a:pPr indent="-342900" lvl="1" marL="914400" rtl="0">
              <a:spcBef>
                <a:spcPts val="0"/>
              </a:spcBef>
              <a:buSzPct val="100000"/>
            </a:pPr>
            <a:r>
              <a:rPr lang="en"/>
              <a:t>Place notes on staff vertically based on noteName and octave attributes</a:t>
            </a:r>
          </a:p>
          <a:p>
            <a:pPr indent="-342900" lvl="1" marL="914400" rtl="0">
              <a:spcBef>
                <a:spcPts val="0"/>
              </a:spcBef>
              <a:buSzPct val="75000"/>
            </a:pPr>
            <a:r>
              <a:rPr lang="en"/>
              <a:t>Place notes horizontally based on determined index value</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1" name="Shape 111"/>
          <p:cNvSpPr txBox="1"/>
          <p:nvPr>
            <p:ph type="title"/>
          </p:nvPr>
        </p:nvSpPr>
        <p:spPr>
          <a:xfrm>
            <a:off x="203875" y="1626750"/>
            <a:ext cx="1712400" cy="857400"/>
          </a:xfrm>
          <a:prstGeom prst="rect">
            <a:avLst/>
          </a:prstGeom>
        </p:spPr>
        <p:txBody>
          <a:bodyPr anchorCtr="0" anchor="t" bIns="91425" lIns="91425" rIns="91425" tIns="91425">
            <a:noAutofit/>
          </a:bodyPr>
          <a:lstStyle/>
          <a:p>
            <a:pPr lvl="0">
              <a:spcBef>
                <a:spcPts val="0"/>
              </a:spcBef>
              <a:buNone/>
            </a:pPr>
            <a:r>
              <a:rPr lang="en"/>
              <a:t>File Export/</a:t>
            </a:r>
          </a:p>
          <a:p>
            <a:pPr lvl="0">
              <a:spcBef>
                <a:spcPts val="0"/>
              </a:spcBef>
              <a:buNone/>
            </a:pPr>
            <a:r>
              <a:rPr lang="en"/>
              <a:t>Saving MIDI Files</a:t>
            </a:r>
          </a:p>
        </p:txBody>
      </p:sp>
      <p:sp>
        <p:nvSpPr>
          <p:cNvPr id="112" name="Shape 112"/>
          <p:cNvSpPr txBox="1"/>
          <p:nvPr>
            <p:ph idx="1" type="body"/>
          </p:nvPr>
        </p:nvSpPr>
        <p:spPr>
          <a:xfrm>
            <a:off x="2445100" y="275350"/>
            <a:ext cx="6173100" cy="2543400"/>
          </a:xfrm>
          <a:prstGeom prst="rect">
            <a:avLst/>
          </a:prstGeom>
        </p:spPr>
        <p:txBody>
          <a:bodyPr anchorCtr="0" anchor="t" bIns="91425" lIns="91425" rIns="91425" tIns="91425">
            <a:noAutofit/>
          </a:bodyPr>
          <a:lstStyle/>
          <a:p>
            <a:pPr indent="-381000" lvl="0" marL="457200" rtl="0">
              <a:spcBef>
                <a:spcPts val="0"/>
              </a:spcBef>
              <a:buSzPct val="100000"/>
            </a:pPr>
            <a:r>
              <a:rPr lang="en" sz="2400"/>
              <a:t>Goal:</a:t>
            </a:r>
          </a:p>
          <a:p>
            <a:pPr indent="-228600" lvl="1" marL="914400" rtl="0">
              <a:spcBef>
                <a:spcPts val="0"/>
              </a:spcBef>
            </a:pPr>
            <a:r>
              <a:rPr lang="en"/>
              <a:t>to scale and convert Notation team’s output and save as sheet music to PDF</a:t>
            </a:r>
          </a:p>
          <a:p>
            <a:pPr indent="-381000" lvl="0" marL="457200" rtl="0">
              <a:spcBef>
                <a:spcPts val="0"/>
              </a:spcBef>
              <a:buSzPct val="100000"/>
            </a:pPr>
            <a:r>
              <a:rPr lang="en" sz="2400"/>
              <a:t>Functionality:</a:t>
            </a:r>
          </a:p>
          <a:p>
            <a:pPr indent="-228600" lvl="1" marL="914400" rtl="0">
              <a:spcBef>
                <a:spcPts val="0"/>
              </a:spcBef>
            </a:pPr>
            <a:r>
              <a:rPr lang="en"/>
              <a:t>Draw staff measures </a:t>
            </a:r>
          </a:p>
          <a:p>
            <a:pPr indent="-228600" lvl="1" marL="914400" rtl="0">
              <a:spcBef>
                <a:spcPts val="0"/>
              </a:spcBef>
            </a:pPr>
            <a:r>
              <a:rPr lang="en"/>
              <a:t>Draw music notes over staff measures</a:t>
            </a:r>
          </a:p>
          <a:p>
            <a:pPr indent="-228600" lvl="1" marL="914400" rtl="0">
              <a:spcBef>
                <a:spcPts val="0"/>
              </a:spcBef>
            </a:pPr>
            <a:r>
              <a:rPr lang="en"/>
              <a:t>Read in vector of “notes” from notation class</a:t>
            </a:r>
          </a:p>
          <a:p>
            <a:pPr indent="-228600" lvl="2" marL="1371600" rtl="0">
              <a:spcBef>
                <a:spcPts val="0"/>
              </a:spcBef>
            </a:pPr>
            <a:r>
              <a:rPr lang="en"/>
              <a:t>Using note structure defined by notation team</a:t>
            </a:r>
          </a:p>
          <a:p>
            <a:pPr indent="-228600" lvl="1" marL="914400" rtl="0">
              <a:spcBef>
                <a:spcPts val="0"/>
              </a:spcBef>
            </a:pPr>
            <a:r>
              <a:rPr lang="en"/>
              <a:t>Add new pages to sheet music when needed</a:t>
            </a:r>
          </a:p>
          <a:p>
            <a:pPr indent="-228600" lvl="1" marL="914400" rtl="0">
              <a:spcBef>
                <a:spcPts val="0"/>
              </a:spcBef>
            </a:pPr>
            <a:r>
              <a:rPr lang="en"/>
              <a:t>Save as PDF</a:t>
            </a:r>
          </a:p>
          <a:p>
            <a:pPr indent="-228600" lvl="0" marL="457200" rtl="0">
              <a:spcBef>
                <a:spcPts val="0"/>
              </a:spcBef>
            </a:pPr>
            <a:r>
              <a:rPr lang="en"/>
              <a:t>Classes used: QPainter, QPrinter, </a:t>
            </a:r>
          </a:p>
        </p:txBody>
      </p:sp>
      <p:sp>
        <p:nvSpPr>
          <p:cNvPr id="113" name="Shape 113"/>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9" name="Shape 119"/>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Results</a:t>
            </a:r>
          </a:p>
        </p:txBody>
      </p:sp>
      <p:sp>
        <p:nvSpPr>
          <p:cNvPr id="120" name="Shape 120"/>
          <p:cNvSpPr txBox="1"/>
          <p:nvPr>
            <p:ph idx="1" type="body"/>
          </p:nvPr>
        </p:nvSpPr>
        <p:spPr>
          <a:xfrm>
            <a:off x="2421925" y="288900"/>
            <a:ext cx="6424200" cy="2932800"/>
          </a:xfrm>
          <a:prstGeom prst="rect">
            <a:avLst/>
          </a:prstGeom>
        </p:spPr>
        <p:txBody>
          <a:bodyPr anchorCtr="0" anchor="t" bIns="91425" lIns="91425" rIns="91425" tIns="91425">
            <a:noAutofit/>
          </a:bodyPr>
          <a:lstStyle/>
          <a:p>
            <a:pPr indent="-381000" lvl="0" marL="457200" rtl="0">
              <a:spcBef>
                <a:spcPts val="0"/>
              </a:spcBef>
              <a:buSzPct val="100000"/>
            </a:pPr>
            <a:r>
              <a:rPr lang="en" sz="2400"/>
              <a:t>Successfully converted MIDI files to readable format</a:t>
            </a:r>
          </a:p>
          <a:p>
            <a:pPr indent="-381000" lvl="0" marL="457200" rtl="0">
              <a:spcBef>
                <a:spcPts val="0"/>
              </a:spcBef>
              <a:buSzPct val="100000"/>
            </a:pPr>
            <a:r>
              <a:rPr lang="en" sz="2400"/>
              <a:t>Used output of MIDI file to display music in QT UI </a:t>
            </a:r>
          </a:p>
          <a:p>
            <a:pPr indent="-381000" lvl="0" marL="457200" rtl="0">
              <a:spcBef>
                <a:spcPts val="0"/>
              </a:spcBef>
              <a:buSzPct val="100000"/>
            </a:pPr>
            <a:r>
              <a:rPr lang="en" sz="2400"/>
              <a:t>Reformatted MIDI output to save it to PDF</a:t>
            </a:r>
          </a:p>
        </p:txBody>
      </p:sp>
      <p:sp>
        <p:nvSpPr>
          <p:cNvPr id="121" name="Shape 12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
        <p:nvSpPr>
          <p:cNvPr id="122" name="Shape 122"/>
          <p:cNvSpPr/>
          <p:nvPr/>
        </p:nvSpPr>
        <p:spPr>
          <a:xfrm>
            <a:off x="185275" y="2948425"/>
            <a:ext cx="8776800" cy="1402800"/>
          </a:xfrm>
          <a:prstGeom prst="bevel">
            <a:avLst>
              <a:gd fmla="val 7352"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23" name="Shape 123"/>
          <p:cNvPicPr preferRelativeResize="0"/>
          <p:nvPr/>
        </p:nvPicPr>
        <p:blipFill>
          <a:blip r:embed="rId3">
            <a:alphaModFix/>
          </a:blip>
          <a:stretch>
            <a:fillRect/>
          </a:stretch>
        </p:blipFill>
        <p:spPr>
          <a:xfrm>
            <a:off x="296262" y="3065825"/>
            <a:ext cx="8551474" cy="1172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p:nvPr/>
        </p:nvSpPr>
        <p:spPr>
          <a:xfrm>
            <a:off x="0" y="7050"/>
            <a:ext cx="2095800" cy="5143500"/>
          </a:xfrm>
          <a:prstGeom prst="rect">
            <a:avLst/>
          </a:prstGeom>
          <a:solidFill>
            <a:srgbClr val="6D9EE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9" name="Shape 129"/>
          <p:cNvSpPr txBox="1"/>
          <p:nvPr>
            <p:ph type="title"/>
          </p:nvPr>
        </p:nvSpPr>
        <p:spPr>
          <a:xfrm>
            <a:off x="203875" y="1626750"/>
            <a:ext cx="1712400" cy="857400"/>
          </a:xfrm>
          <a:prstGeom prst="rect">
            <a:avLst/>
          </a:prstGeom>
        </p:spPr>
        <p:txBody>
          <a:bodyPr anchorCtr="0" anchor="t" bIns="91425" lIns="91425" rIns="91425" tIns="91425">
            <a:noAutofit/>
          </a:bodyPr>
          <a:lstStyle/>
          <a:p>
            <a:pPr lvl="0" rtl="0">
              <a:spcBef>
                <a:spcPts val="0"/>
              </a:spcBef>
              <a:buNone/>
            </a:pPr>
            <a:r>
              <a:rPr lang="en"/>
              <a:t>Challenges</a:t>
            </a:r>
          </a:p>
        </p:txBody>
      </p:sp>
      <p:sp>
        <p:nvSpPr>
          <p:cNvPr id="130" name="Shape 130"/>
          <p:cNvSpPr txBox="1"/>
          <p:nvPr>
            <p:ph idx="1" type="body"/>
          </p:nvPr>
        </p:nvSpPr>
        <p:spPr>
          <a:xfrm>
            <a:off x="2445100" y="275350"/>
            <a:ext cx="6361200" cy="4650600"/>
          </a:xfrm>
          <a:prstGeom prst="rect">
            <a:avLst/>
          </a:prstGeom>
        </p:spPr>
        <p:txBody>
          <a:bodyPr anchorCtr="0" anchor="t" bIns="91425" lIns="91425" rIns="91425" tIns="91425">
            <a:noAutofit/>
          </a:bodyPr>
          <a:lstStyle/>
          <a:p>
            <a:pPr indent="-228600" lvl="0" marL="457200" rtl="0">
              <a:spcBef>
                <a:spcPts val="0"/>
              </a:spcBef>
            </a:pPr>
            <a:r>
              <a:rPr lang="en"/>
              <a:t>MIDI is only concerned with playing sounds, so no data about rests or </a:t>
            </a:r>
            <a:r>
              <a:rPr lang="en"/>
              <a:t>rhythm is supplied</a:t>
            </a:r>
          </a:p>
          <a:p>
            <a:pPr indent="-228600" lvl="1" marL="914400" rtl="0">
              <a:spcBef>
                <a:spcPts val="0"/>
              </a:spcBef>
            </a:pPr>
            <a:r>
              <a:rPr lang="en"/>
              <a:t>Rest detection need to be explicitly implemented</a:t>
            </a:r>
          </a:p>
          <a:p>
            <a:pPr indent="-228600" lvl="0" marL="457200" rtl="0">
              <a:spcBef>
                <a:spcPts val="0"/>
              </a:spcBef>
            </a:pPr>
            <a:r>
              <a:rPr lang="en"/>
              <a:t>Implementation of proper key signature / accidental notation would require an extensive number of cases to implemented</a:t>
            </a:r>
          </a:p>
          <a:p>
            <a:pPr indent="-228600" lvl="0" marL="457200" rtl="0">
              <a:spcBef>
                <a:spcPts val="0"/>
              </a:spcBef>
            </a:pPr>
            <a:r>
              <a:rPr lang="en"/>
              <a:t>drawStaff class doesn’t directly work with exporting to PDF, so some functionality needed to be reimplemented</a:t>
            </a:r>
          </a:p>
        </p:txBody>
      </p:sp>
      <p:sp>
        <p:nvSpPr>
          <p:cNvPr id="131" name="Shape 131"/>
          <p:cNvSpPr txBox="1"/>
          <p:nvPr>
            <p:ph idx="12" type="sldNum"/>
          </p:nvPr>
        </p:nvSpPr>
        <p:spPr>
          <a:xfrm>
            <a:off x="109075" y="146024"/>
            <a:ext cx="1807200" cy="1252800"/>
          </a:xfrm>
          <a:prstGeom prst="rect">
            <a:avLst/>
          </a:prstGeom>
        </p:spPr>
        <p:txBody>
          <a:bodyPr anchorCtr="0" anchor="t"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m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