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5" r:id="rId7"/>
    <p:sldId id="273" r:id="rId8"/>
    <p:sldId id="257" r:id="rId9"/>
    <p:sldId id="258" r:id="rId10"/>
    <p:sldId id="260" r:id="rId11"/>
    <p:sldId id="261" r:id="rId12"/>
    <p:sldId id="276" r:id="rId13"/>
    <p:sldId id="278" r:id="rId14"/>
    <p:sldId id="280" r:id="rId15"/>
    <p:sldId id="277" r:id="rId16"/>
    <p:sldId id="279" r:id="rId17"/>
    <p:sldId id="281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EE25-70C2-62F8-B964-38AD70058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29279-0A80-B1C3-31B8-92BCEE184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39328-3F18-78F8-AFD5-CF224B3D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650D-254E-4945-9A4E-8EEFF1C8995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3FE32-D92F-096D-E26A-5C56F8DC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080A8-8921-4066-F67D-A97A2403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384C-656B-4C82-A34E-1928515B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9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8563-C44F-D47A-25AC-31DA8B85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E42CB-FD1E-B420-8507-9B1CA2D30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E3ECA-9A36-64B7-9BC8-67025C27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650D-254E-4945-9A4E-8EEFF1C8995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DD5E0-F23A-741D-475F-FD62E4D4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58FD4-F655-362C-4567-6D61FBD9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384C-656B-4C82-A34E-1928515B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5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3284D-3F4C-F3FC-C33F-67904C7F5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1E0E2-73CD-B870-72B6-4C2BBFD67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F89E9-A9C0-5CE6-2145-39D02CA5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650D-254E-4945-9A4E-8EEFF1C8995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A9A7D-9CD0-285C-4D26-7BF20268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E1EAE-97E1-D6DC-7C75-CD12BEB4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384C-656B-4C82-A34E-1928515B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1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350B-24DD-E2E3-1C6A-0D1AC39D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44BE-A432-DBE4-9A6E-547990F98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5AC45-B36D-6F98-EF46-737948E4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650D-254E-4945-9A4E-8EEFF1C8995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EDD33-761E-DF07-361B-D73A3D10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BB66C-3ED8-C4B6-8C35-C5217077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384C-656B-4C82-A34E-1928515B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9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B91D-94D9-BDDE-758D-24244074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5450F-D4D0-C528-03D1-89DE440C7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D84E1-C261-8772-20A1-B1C1BFD5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650D-254E-4945-9A4E-8EEFF1C8995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EAC0-6B1F-A25C-5528-04BE39AE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A945F-44CF-CC48-A13D-DA99403B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384C-656B-4C82-A34E-1928515B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7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B57E-AE91-D23B-93F5-C5661EFD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584C-DF68-66A6-87D5-D5012ADC7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AA30E-C6C1-C22F-D4D5-344D40C43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C0B6E-5677-5292-86AD-16BAD343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650D-254E-4945-9A4E-8EEFF1C8995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BA619-1962-014D-5751-4228615A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BA46B-53B4-3EDD-A969-6896B6A6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384C-656B-4C82-A34E-1928515B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4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C83A-9793-E332-A0B5-77FBEF62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4290E-882B-2CBC-D8E5-C2F29832E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0753D-3609-40D1-ABF0-65D41E088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14B18-1F2B-85B6-3C8E-3813E368B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714F3-A393-4030-E6CA-7EBA73D21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9206B-6EEB-1179-90F2-1B9207BD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650D-254E-4945-9A4E-8EEFF1C8995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CCF78-301C-BC64-6B8D-29109AE9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EC71D-32FF-9F84-085F-69C94C88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384C-656B-4C82-A34E-1928515B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5477-5716-B0C6-792A-4F301294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601D7-FC10-BBA7-788B-0113BD06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650D-254E-4945-9A4E-8EEFF1C8995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C1CF1-AF55-8AE8-8793-79CAF205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B2A4C-05FD-D904-DCCA-161216BA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384C-656B-4C82-A34E-1928515B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3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1B284-CE92-3DBD-90F0-8998CE56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650D-254E-4945-9A4E-8EEFF1C8995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089C-F1A9-1BEC-FC07-3CB5850D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5BDC7-BDF5-1D04-7C0A-489E882C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384C-656B-4C82-A34E-1928515B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C4B0-F3D8-9425-46CF-998B2EB2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D57D9-FC07-E1C2-A140-F488E614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0ECC5-5A2E-F854-0C47-6ACF7E8C9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90F7-FF43-B4A1-A98B-0AF29CA3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650D-254E-4945-9A4E-8EEFF1C8995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22873-8210-5AAD-CA00-7106B403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5B49B-7BC8-67B3-6D40-3491ECB4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384C-656B-4C82-A34E-1928515B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943A-201F-DCA8-CF95-6C196E83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8DAA-E435-B8D0-A14A-C72282EF6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C376A-3824-3942-7011-1163FDC16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4E9E5-F115-1F1C-90F5-6F1E7EC3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650D-254E-4945-9A4E-8EEFF1C8995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6C92C-E282-0B45-3398-913CD383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7CDEF-F596-4332-87E7-6EC23397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384C-656B-4C82-A34E-1928515B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262E2-6A29-707C-2A4B-1761012C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7CF31-53FC-83E1-DBF4-5C3ECCEF0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5DB8C-9C94-C53C-8030-A4D0F776C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6650D-254E-4945-9A4E-8EEFF1C8995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35521-3BFF-B493-364A-07A9E1D6E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C6839-6C4F-E407-08A4-DF92C6123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2384C-656B-4C82-A34E-1928515B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3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2949C-68EC-BAD6-EF72-974CD9FF5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n-US" sz="3800" b="0" i="0">
                <a:solidFill>
                  <a:srgbClr val="FFFFFF"/>
                </a:solidFill>
                <a:effectLst/>
                <a:latin typeface="Google Sans"/>
              </a:rPr>
              <a:t>Python Assignment | Perform EDA on Netflix Dataset</a:t>
            </a:r>
            <a:br>
              <a:rPr lang="en-US" sz="3800" b="0" i="0">
                <a:solidFill>
                  <a:srgbClr val="FFFFFF"/>
                </a:solidFill>
                <a:effectLst/>
                <a:latin typeface="Google Sans"/>
              </a:rPr>
            </a:br>
            <a:endParaRPr lang="en-US" sz="3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24B09-10B6-8D87-3087-A7804009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Assignment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Due 01/01/24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5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977E3-825D-D5FC-BF55-F428C4AD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Unique Values and Checking the Count &amp; Percentage of Categorical Levels in each column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BD116BA-0A88-3DA1-8DF5-7EDDAFCDF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675" y="1690688"/>
            <a:ext cx="9839647" cy="4575968"/>
          </a:xfrm>
        </p:spPr>
      </p:pic>
    </p:spTree>
    <p:extLst>
      <p:ext uri="{BB962C8B-B14F-4D97-AF65-F5344CB8AC3E}">
        <p14:creationId xmlns:p14="http://schemas.microsoft.com/office/powerpoint/2010/main" val="169609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05773-24F2-D8F2-C0D2-0750DE49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Printing of Percentage of Unique Categorical Levels in each column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49B8C74-9690-9B4B-93D4-46F7211E6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5236" y="1825625"/>
            <a:ext cx="6041527" cy="4351338"/>
          </a:xfrm>
        </p:spPr>
      </p:pic>
    </p:spTree>
    <p:extLst>
      <p:ext uri="{BB962C8B-B14F-4D97-AF65-F5344CB8AC3E}">
        <p14:creationId xmlns:p14="http://schemas.microsoft.com/office/powerpoint/2010/main" val="267469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E804D-CBB4-0D3F-7340-EB089D50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61" y="1557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Univariate Analysis Pt. 1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C4F476-BCB7-23AD-E64C-23CEFBB74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2186" y="1179922"/>
            <a:ext cx="9656766" cy="4997041"/>
          </a:xfrm>
        </p:spPr>
      </p:pic>
    </p:spTree>
    <p:extLst>
      <p:ext uri="{BB962C8B-B14F-4D97-AF65-F5344CB8AC3E}">
        <p14:creationId xmlns:p14="http://schemas.microsoft.com/office/powerpoint/2010/main" val="1309541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0332C-7A73-A240-8EF3-DFA36CC1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7" y="1516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Univariate Analysis Pt. 2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1E092D-B668-7BCD-5FD1-ADB04AC45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591" y="1183991"/>
            <a:ext cx="9575409" cy="4992972"/>
          </a:xfrm>
        </p:spPr>
      </p:pic>
    </p:spTree>
    <p:extLst>
      <p:ext uri="{BB962C8B-B14F-4D97-AF65-F5344CB8AC3E}">
        <p14:creationId xmlns:p14="http://schemas.microsoft.com/office/powerpoint/2010/main" val="538293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EEB88-2DA9-0B95-76C1-E6CBBA72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Univariate Analysis Pt. 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5426E6-4716-1351-C4C2-30F6A63E2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417319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5A08C-E751-8766-C4D6-982DD220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61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Bivariate Analysis Pt. 1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52AFA3-5C74-AE77-DAC2-5514FF7A3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062" y="1322363"/>
            <a:ext cx="9883890" cy="4854600"/>
          </a:xfrm>
        </p:spPr>
      </p:pic>
    </p:spTree>
    <p:extLst>
      <p:ext uri="{BB962C8B-B14F-4D97-AF65-F5344CB8AC3E}">
        <p14:creationId xmlns:p14="http://schemas.microsoft.com/office/powerpoint/2010/main" val="2961410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391FB-DDDF-D977-06F6-9965F7EF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9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Bivariate Analysis Pt. 2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C4EAA-03DE-862B-43DC-074403C21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240" y="1591878"/>
            <a:ext cx="10001711" cy="4585085"/>
          </a:xfrm>
        </p:spPr>
      </p:pic>
    </p:spTree>
    <p:extLst>
      <p:ext uri="{BB962C8B-B14F-4D97-AF65-F5344CB8AC3E}">
        <p14:creationId xmlns:p14="http://schemas.microsoft.com/office/powerpoint/2010/main" val="3455498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B2782-06F5-7038-7405-BAB8C9CE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3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Bivariate Analysis Pt. 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8ECB5C-DAAA-22D5-D791-C5C5A318E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867" y="1364566"/>
            <a:ext cx="10204421" cy="4726745"/>
          </a:xfrm>
        </p:spPr>
      </p:pic>
    </p:spTree>
    <p:extLst>
      <p:ext uri="{BB962C8B-B14F-4D97-AF65-F5344CB8AC3E}">
        <p14:creationId xmlns:p14="http://schemas.microsoft.com/office/powerpoint/2010/main" val="1549258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47649-62FC-5532-D12D-DDDB34AE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Observations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CB76E-A01E-C41A-DFC8-8D29F404C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Average Runtime per movie is 1-2 Hours</a:t>
            </a:r>
          </a:p>
          <a:p>
            <a:r>
              <a:rPr lang="en-US" sz="1800" dirty="0"/>
              <a:t>Comedies has the Highest hidden Gem Score</a:t>
            </a:r>
          </a:p>
          <a:p>
            <a:r>
              <a:rPr lang="en-US" sz="1800" dirty="0"/>
              <a:t>Majority of the Trailers are available on YouTube</a:t>
            </a:r>
          </a:p>
          <a:p>
            <a:r>
              <a:rPr lang="en-US" sz="1800" dirty="0"/>
              <a:t>English movies dominated at 3754 vs Spanish at only 188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Ensuring Data is used is the correct format is highly important like date-time format, object type, and numerical.</a:t>
            </a:r>
          </a:p>
          <a:p>
            <a:pPr marL="0" indent="0">
              <a:buNone/>
            </a:pPr>
            <a:r>
              <a:rPr lang="en-US" sz="1800" dirty="0"/>
              <a:t>Changing Missing to NAN to ensure a better conclusion can be drawn from the data.</a:t>
            </a:r>
          </a:p>
          <a:p>
            <a:pPr marL="0" indent="0">
              <a:buNone/>
            </a:pPr>
            <a:r>
              <a:rPr lang="en-US" sz="1800" dirty="0"/>
              <a:t>Removing Duplicates and even pulling Statistics were possible and available</a:t>
            </a:r>
          </a:p>
          <a:p>
            <a:pPr marL="0" indent="0">
              <a:buNone/>
            </a:pPr>
            <a:r>
              <a:rPr lang="en-US" sz="1800" dirty="0"/>
              <a:t>Scores, Awards, Votes, and Nominations were readily visible</a:t>
            </a:r>
          </a:p>
          <a:p>
            <a:pPr marL="0" indent="0">
              <a:buNone/>
            </a:pPr>
            <a:r>
              <a:rPr lang="en-US" sz="1800" dirty="0"/>
              <a:t>Overall, The Netflix Exploratory Dataset was very informative, and columns were interchangeable resulting in different data, considering the correct format was being used which provided good practice.</a:t>
            </a:r>
          </a:p>
          <a:p>
            <a:pPr marL="0" indent="0">
              <a:buNone/>
            </a:pPr>
            <a:r>
              <a:rPr lang="en-US" sz="1800" dirty="0"/>
              <a:t>I give it a 100% on The Rotten Tomatoes </a:t>
            </a:r>
            <a:r>
              <a:rPr lang="en-US" sz="1800" dirty="0" err="1"/>
              <a:t>Tomatometer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127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E61C8-C62E-AC8F-2C3D-F4ED0CBE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28" y="-1462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Uploaded Data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C24F107-D7EB-98E7-3E86-A8B8CE304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426" y="843122"/>
            <a:ext cx="9591526" cy="5266130"/>
          </a:xfrm>
        </p:spPr>
      </p:pic>
    </p:spTree>
    <p:extLst>
      <p:ext uri="{BB962C8B-B14F-4D97-AF65-F5344CB8AC3E}">
        <p14:creationId xmlns:p14="http://schemas.microsoft.com/office/powerpoint/2010/main" val="424941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28A47-1810-C515-B9C9-B1764BB3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-561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Netflix Successfully Imported-Unnecessary Row Deleted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C513FC7-2966-A137-A049-D09BD2173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316" y="1099930"/>
            <a:ext cx="9952635" cy="4949649"/>
          </a:xfrm>
        </p:spPr>
      </p:pic>
    </p:spTree>
    <p:extLst>
      <p:ext uri="{BB962C8B-B14F-4D97-AF65-F5344CB8AC3E}">
        <p14:creationId xmlns:p14="http://schemas.microsoft.com/office/powerpoint/2010/main" val="286923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936C0-E90C-42CB-262E-50907B76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530" y="125722"/>
            <a:ext cx="4807226" cy="1325563"/>
          </a:xfrm>
        </p:spPr>
        <p:txBody>
          <a:bodyPr>
            <a:normAutofit/>
          </a:bodyPr>
          <a:lstStyle/>
          <a:p>
            <a:r>
              <a:rPr lang="en-US" sz="1400" b="1" dirty="0"/>
              <a:t>Title			Country Available</a:t>
            </a:r>
            <a:br>
              <a:rPr lang="en-US" sz="1400" b="1" dirty="0"/>
            </a:br>
            <a:r>
              <a:rPr lang="en-US" sz="1400" b="1" dirty="0"/>
              <a:t>Genre			Runtime</a:t>
            </a:r>
            <a:br>
              <a:rPr lang="en-US" sz="1400" b="1" dirty="0"/>
            </a:br>
            <a:r>
              <a:rPr lang="en-US" sz="1400" b="1" dirty="0"/>
              <a:t>Tages,			Director</a:t>
            </a:r>
            <a:br>
              <a:rPr lang="en-US" sz="1400" b="1" dirty="0"/>
            </a:br>
            <a:r>
              <a:rPr lang="en-US" sz="1400" b="1" dirty="0"/>
              <a:t>Languages			Writer</a:t>
            </a:r>
            <a:br>
              <a:rPr lang="en-US" sz="1400" b="1" dirty="0"/>
            </a:br>
            <a:r>
              <a:rPr lang="en-US" sz="1400" b="1" dirty="0"/>
              <a:t>Series/Movies		Release/Netflix Date</a:t>
            </a:r>
            <a:br>
              <a:rPr lang="en-US" sz="1400" b="1" dirty="0"/>
            </a:br>
            <a:r>
              <a:rPr lang="en-US" sz="1400" b="1" dirty="0"/>
              <a:t>Hidden Gem Score		Production House</a:t>
            </a:r>
            <a:endParaRPr lang="en-US" sz="1400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21">
            <a:extLst>
              <a:ext uri="{FF2B5EF4-FFF2-40B4-BE49-F238E27FC236}">
                <a16:creationId xmlns:a16="http://schemas.microsoft.com/office/drawing/2014/main" id="{E0A3C41D-4888-5FD3-4F83-7F301E563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624" y="1570517"/>
            <a:ext cx="10315376" cy="4498979"/>
          </a:xfrm>
        </p:spPr>
      </p:pic>
    </p:spTree>
    <p:extLst>
      <p:ext uri="{BB962C8B-B14F-4D97-AF65-F5344CB8AC3E}">
        <p14:creationId xmlns:p14="http://schemas.microsoft.com/office/powerpoint/2010/main" val="6773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34959-3350-B6E7-7AE7-E055707D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Shape and Types of Columns of/for Dataset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56F44C1-9E13-1C70-7FC7-F6E4F75E3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670" y="1272209"/>
            <a:ext cx="9631281" cy="4904754"/>
          </a:xfrm>
        </p:spPr>
      </p:pic>
    </p:spTree>
    <p:extLst>
      <p:ext uri="{BB962C8B-B14F-4D97-AF65-F5344CB8AC3E}">
        <p14:creationId xmlns:p14="http://schemas.microsoft.com/office/powerpoint/2010/main" val="402938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40DA1-BA90-2315-33E6-2CDFF035A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18256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Checking Count</a:t>
            </a:r>
            <a:br>
              <a:rPr lang="en-US" dirty="0"/>
            </a:br>
            <a:r>
              <a:rPr lang="en-US" sz="4400" dirty="0"/>
              <a:t>Converting To Float</a:t>
            </a:r>
            <a:br>
              <a:rPr lang="en-US" sz="4400" dirty="0"/>
            </a:br>
            <a:r>
              <a:rPr lang="en-US" sz="4400" dirty="0"/>
              <a:t>Replacing Values with Nan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23F20E-F89F-6709-00FF-48CDA1013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976" y="1690688"/>
            <a:ext cx="10320976" cy="4351338"/>
          </a:xfrm>
        </p:spPr>
      </p:pic>
    </p:spTree>
    <p:extLst>
      <p:ext uri="{BB962C8B-B14F-4D97-AF65-F5344CB8AC3E}">
        <p14:creationId xmlns:p14="http://schemas.microsoft.com/office/powerpoint/2010/main" val="194462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8644C-B35E-9B0D-FB66-FA3910DB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Referred to this column frequently to test a variety of columns for different results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1EF8653-7A91-7114-4231-87F9A5A22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443" y="1591878"/>
            <a:ext cx="9485509" cy="4585085"/>
          </a:xfrm>
        </p:spPr>
      </p:pic>
    </p:spTree>
    <p:extLst>
      <p:ext uri="{BB962C8B-B14F-4D97-AF65-F5344CB8AC3E}">
        <p14:creationId xmlns:p14="http://schemas.microsoft.com/office/powerpoint/2010/main" val="151903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B2FCC-F461-EC0B-F118-7FE0689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Nan and Missing Information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EF97756-5B75-2EF2-985D-FBFAB1F7E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635" y="1285461"/>
            <a:ext cx="9843316" cy="4850296"/>
          </a:xfrm>
        </p:spPr>
      </p:pic>
    </p:spTree>
    <p:extLst>
      <p:ext uri="{BB962C8B-B14F-4D97-AF65-F5344CB8AC3E}">
        <p14:creationId xmlns:p14="http://schemas.microsoft.com/office/powerpoint/2010/main" val="268466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1AA2D-BF0D-E1CC-ED05-19211D46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Duplicates and Statistical Summary of Data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CC4176D-A9C3-AA22-FA7C-C0D40E3AF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246" y="1470991"/>
            <a:ext cx="9963706" cy="4571035"/>
          </a:xfrm>
        </p:spPr>
      </p:pic>
    </p:spTree>
    <p:extLst>
      <p:ext uri="{BB962C8B-B14F-4D97-AF65-F5344CB8AC3E}">
        <p14:creationId xmlns:p14="http://schemas.microsoft.com/office/powerpoint/2010/main" val="9525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296</Words>
  <Application>Microsoft Office PowerPoint</Application>
  <PresentationFormat>Widescreen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Google Sans</vt:lpstr>
      <vt:lpstr>Office Theme</vt:lpstr>
      <vt:lpstr>Python Assignment | Perform EDA on Netflix Dataset </vt:lpstr>
      <vt:lpstr>Uploaded Data</vt:lpstr>
      <vt:lpstr>Netflix Successfully Imported-Unnecessary Row Deleted</vt:lpstr>
      <vt:lpstr>Title   Country Available Genre   Runtime Tages,   Director Languages   Writer Series/Movies  Release/Netflix Date Hidden Gem Score  Production House</vt:lpstr>
      <vt:lpstr>Shape and Types of Columns of/for Dataset</vt:lpstr>
      <vt:lpstr>Checking Count Converting To Float Replacing Values with Nan</vt:lpstr>
      <vt:lpstr>Referred to this column frequently to test a variety of columns for different results</vt:lpstr>
      <vt:lpstr>Nan and Missing Information</vt:lpstr>
      <vt:lpstr>Duplicates and Statistical Summary of Data</vt:lpstr>
      <vt:lpstr>Unique Values and Checking the Count &amp; Percentage of Categorical Levels in each column</vt:lpstr>
      <vt:lpstr>The Printing of Percentage of Unique Categorical Levels in each column</vt:lpstr>
      <vt:lpstr>Univariate Analysis Pt. 1</vt:lpstr>
      <vt:lpstr>Univariate Analysis Pt. 2</vt:lpstr>
      <vt:lpstr>Univariate Analysis Pt. 3</vt:lpstr>
      <vt:lpstr>Bivariate Analysis Pt. 1</vt:lpstr>
      <vt:lpstr>Bivariate Analysis Pt. 2</vt:lpstr>
      <vt:lpstr>Bivariate Analysis Pt. 3</vt:lpstr>
      <vt:lpstr>Observations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Netflix_2021</dc:title>
  <dc:creator>mamivet1@outlook.com</dc:creator>
  <cp:lastModifiedBy>mamivet1@outlook.com</cp:lastModifiedBy>
  <cp:revision>16</cp:revision>
  <dcterms:created xsi:type="dcterms:W3CDTF">2023-12-21T00:11:44Z</dcterms:created>
  <dcterms:modified xsi:type="dcterms:W3CDTF">2023-12-22T02:10:26Z</dcterms:modified>
</cp:coreProperties>
</file>