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57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B999C4-EC9B-4338-BD84-17E7953DCF3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F1A8-EF8A-4F1A-A69A-A8489406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7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2C5FCA-BC37-40A5-BAFC-DA4D46159DD8}"/>
              </a:ext>
            </a:extLst>
          </p:cNvPr>
          <p:cNvSpPr/>
          <p:nvPr/>
        </p:nvSpPr>
        <p:spPr>
          <a:xfrm>
            <a:off x="547687" y="1262772"/>
            <a:ext cx="11096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500" b="1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8E482-F910-44B9-A2F1-C826DCA84BD1}"/>
              </a:ext>
            </a:extLst>
          </p:cNvPr>
          <p:cNvSpPr txBox="1"/>
          <p:nvPr/>
        </p:nvSpPr>
        <p:spPr>
          <a:xfrm>
            <a:off x="475888" y="2047602"/>
            <a:ext cx="1124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92BF8-1C2F-42FF-8927-A27ECA39069C}"/>
              </a:ext>
            </a:extLst>
          </p:cNvPr>
          <p:cNvSpPr txBox="1"/>
          <p:nvPr/>
        </p:nvSpPr>
        <p:spPr>
          <a:xfrm>
            <a:off x="2447925" y="3667809"/>
            <a:ext cx="7681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D40253E4-B1BB-4E3E-8965-8800B15E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24" y="5250863"/>
            <a:ext cx="1449496" cy="1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FCAB2DA-23E7-4660-97B7-E6DADDC19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5380727"/>
            <a:ext cx="1257926" cy="13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FA68E2-6EC2-4DB5-A757-8622AA5AAB2F}"/>
              </a:ext>
            </a:extLst>
          </p:cNvPr>
          <p:cNvSpPr txBox="1"/>
          <p:nvPr/>
        </p:nvSpPr>
        <p:spPr>
          <a:xfrm>
            <a:off x="5430649" y="2788616"/>
            <a:ext cx="3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61358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CC16D-3BF1-4AAC-8352-76D6E4273083}"/>
              </a:ext>
            </a:extLst>
          </p:cNvPr>
          <p:cNvSpPr txBox="1"/>
          <p:nvPr/>
        </p:nvSpPr>
        <p:spPr>
          <a:xfrm>
            <a:off x="157903" y="185738"/>
            <a:ext cx="232812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98DDB-9226-4E83-9ADE-08FBC2C6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101498-E8D2-478A-8548-13EE8998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897215"/>
            <a:ext cx="10534650" cy="58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C948A-6831-46AC-BBBD-5FBCB26D2FAA}"/>
              </a:ext>
            </a:extLst>
          </p:cNvPr>
          <p:cNvSpPr/>
          <p:nvPr/>
        </p:nvSpPr>
        <p:spPr>
          <a:xfrm>
            <a:off x="-247650" y="0"/>
            <a:ext cx="6453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23348-7447-4E07-AC16-F1C076C69C02}"/>
              </a:ext>
            </a:extLst>
          </p:cNvPr>
          <p:cNvSpPr/>
          <p:nvPr/>
        </p:nvSpPr>
        <p:spPr>
          <a:xfrm>
            <a:off x="-333376" y="707886"/>
            <a:ext cx="6124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B0F0"/>
                </a:solidFill>
                <a:latin typeface="Lato Black" panose="020F0A02020204030203" pitchFamily="34" charset="0"/>
              </a:rPr>
              <a:t>DASHBOARD 1: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66DF4-7450-4771-99DF-B95B7C5EE520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331798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C948A-6831-46AC-BBBD-5FBCB26D2FAA}"/>
              </a:ext>
            </a:extLst>
          </p:cNvPr>
          <p:cNvSpPr/>
          <p:nvPr/>
        </p:nvSpPr>
        <p:spPr>
          <a:xfrm>
            <a:off x="-247650" y="0"/>
            <a:ext cx="6453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23348-7447-4E07-AC16-F1C076C69C02}"/>
              </a:ext>
            </a:extLst>
          </p:cNvPr>
          <p:cNvSpPr/>
          <p:nvPr/>
        </p:nvSpPr>
        <p:spPr>
          <a:xfrm>
            <a:off x="-333376" y="707886"/>
            <a:ext cx="6124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B0F0"/>
                </a:solidFill>
                <a:latin typeface="Lato Black" panose="020F0A02020204030203" pitchFamily="34" charset="0"/>
              </a:rPr>
              <a:t>DASHBOARD 1: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8EC85-E87A-446D-94BD-8B5007C0A696}"/>
              </a:ext>
            </a:extLst>
          </p:cNvPr>
          <p:cNvSpPr txBox="1"/>
          <p:nvPr/>
        </p:nvSpPr>
        <p:spPr>
          <a:xfrm>
            <a:off x="488155" y="1462563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BEC81-A010-4D23-8CD4-96B55C239931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</a:t>
            </a:r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Funded Amount</a:t>
            </a:r>
            <a:endParaRPr lang="en-IN" sz="24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011FE-1ADC-4C58-AE58-3DFABF73A784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C948A-6831-46AC-BBBD-5FBCB26D2FAA}"/>
              </a:ext>
            </a:extLst>
          </p:cNvPr>
          <p:cNvSpPr/>
          <p:nvPr/>
        </p:nvSpPr>
        <p:spPr>
          <a:xfrm>
            <a:off x="-247650" y="0"/>
            <a:ext cx="6453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23348-7447-4E07-AC16-F1C076C69C02}"/>
              </a:ext>
            </a:extLst>
          </p:cNvPr>
          <p:cNvSpPr/>
          <p:nvPr/>
        </p:nvSpPr>
        <p:spPr>
          <a:xfrm>
            <a:off x="-333376" y="707886"/>
            <a:ext cx="6124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B0F0"/>
                </a:solidFill>
                <a:latin typeface="Lato Black" panose="020F0A02020204030203" pitchFamily="34" charset="0"/>
              </a:rPr>
              <a:t>DASHBOARD 1: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F0915-FB1D-4F11-B4EE-8459BAF318CB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58010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342833-9F6B-4DE7-B09F-5BC85AABC271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5F2CE-0927-4E50-98FD-9FBF7461D1D3}"/>
              </a:ext>
            </a:extLst>
          </p:cNvPr>
          <p:cNvSpPr/>
          <p:nvPr/>
        </p:nvSpPr>
        <p:spPr>
          <a:xfrm>
            <a:off x="-247650" y="0"/>
            <a:ext cx="6453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B5F7F-F4F4-4B47-B533-551446D4B39F}"/>
              </a:ext>
            </a:extLst>
          </p:cNvPr>
          <p:cNvSpPr/>
          <p:nvPr/>
        </p:nvSpPr>
        <p:spPr>
          <a:xfrm>
            <a:off x="-333376" y="707886"/>
            <a:ext cx="6124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B0F0"/>
                </a:solidFill>
                <a:latin typeface="Lato Black" panose="020F0A02020204030203" pitchFamily="34" charset="0"/>
              </a:rPr>
              <a:t>DASHBOARD 3: DETAILS</a:t>
            </a:r>
          </a:p>
        </p:txBody>
      </p:sp>
    </p:spTree>
    <p:extLst>
      <p:ext uri="{BB962C8B-B14F-4D97-AF65-F5344CB8AC3E}">
        <p14:creationId xmlns:p14="http://schemas.microsoft.com/office/powerpoint/2010/main" val="414359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CB752-9188-4015-AFA6-9D6D7D7BADAD}"/>
              </a:ext>
            </a:extLst>
          </p:cNvPr>
          <p:cNvSpPr txBox="1"/>
          <p:nvPr/>
        </p:nvSpPr>
        <p:spPr>
          <a:xfrm>
            <a:off x="127778" y="38099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>
                <a:solidFill>
                  <a:schemeClr val="tx2">
                    <a:lumMod val="90000"/>
                  </a:schemeClr>
                </a:solidFill>
              </a:rPr>
              <a:t>FUNCTIONALITIES YOU WILL 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6EC17-D2E1-4D29-96AD-6E62222265AA}"/>
              </a:ext>
            </a:extLst>
          </p:cNvPr>
          <p:cNvSpPr txBox="1"/>
          <p:nvPr/>
        </p:nvSpPr>
        <p:spPr>
          <a:xfrm>
            <a:off x="1647825" y="112538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C7394-152C-4AE5-BAFB-8E53DFF6423E}"/>
              </a:ext>
            </a:extLst>
          </p:cNvPr>
          <p:cNvSpPr txBox="1"/>
          <p:nvPr/>
        </p:nvSpPr>
        <p:spPr>
          <a:xfrm>
            <a:off x="1631335" y="74809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99995-C3C1-4093-86CA-C0A6706F8CFA}"/>
              </a:ext>
            </a:extLst>
          </p:cNvPr>
          <p:cNvSpPr txBox="1"/>
          <p:nvPr/>
        </p:nvSpPr>
        <p:spPr>
          <a:xfrm>
            <a:off x="6400798" y="112178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015F-4D6A-4255-831D-A265CCFF1155}"/>
              </a:ext>
            </a:extLst>
          </p:cNvPr>
          <p:cNvSpPr txBox="1"/>
          <p:nvPr/>
        </p:nvSpPr>
        <p:spPr>
          <a:xfrm>
            <a:off x="6661925" y="74809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64095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0D3CE-54D1-4351-85D3-B706A86B5531}"/>
              </a:ext>
            </a:extLst>
          </p:cNvPr>
          <p:cNvSpPr txBox="1"/>
          <p:nvPr/>
        </p:nvSpPr>
        <p:spPr>
          <a:xfrm>
            <a:off x="436352" y="264532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990DF-AC60-456C-AD98-2666AE2F532C}"/>
              </a:ext>
            </a:extLst>
          </p:cNvPr>
          <p:cNvSpPr txBox="1"/>
          <p:nvPr/>
        </p:nvSpPr>
        <p:spPr>
          <a:xfrm>
            <a:off x="2327332" y="2645325"/>
            <a:ext cx="178710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1DB0-19E2-48D2-A7CC-A2211127FD70}"/>
              </a:ext>
            </a:extLst>
          </p:cNvPr>
          <p:cNvSpPr txBox="1"/>
          <p:nvPr/>
        </p:nvSpPr>
        <p:spPr>
          <a:xfrm>
            <a:off x="5680311" y="57658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C55CBA75-852D-4F68-959A-22873E1B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54" y="1061729"/>
            <a:ext cx="1318277" cy="131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8015A6A2-B39E-420D-9FA6-EB5473C7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3" y="1061729"/>
            <a:ext cx="1120632" cy="11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4EABD33B-C60C-481D-A1F6-B35F246F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" y="3699650"/>
            <a:ext cx="3238862" cy="32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E0C70-055A-42B4-8D82-85576102E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13" y="1657350"/>
            <a:ext cx="6308562" cy="49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0D3CE-54D1-4351-85D3-B706A86B5531}"/>
              </a:ext>
            </a:extLst>
          </p:cNvPr>
          <p:cNvSpPr txBox="1"/>
          <p:nvPr/>
        </p:nvSpPr>
        <p:spPr>
          <a:xfrm>
            <a:off x="436351" y="2645325"/>
            <a:ext cx="267832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990DF-AC60-456C-AD98-2666AE2F532C}"/>
              </a:ext>
            </a:extLst>
          </p:cNvPr>
          <p:cNvSpPr txBox="1"/>
          <p:nvPr/>
        </p:nvSpPr>
        <p:spPr>
          <a:xfrm>
            <a:off x="3112092" y="2645325"/>
            <a:ext cx="93974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1DB0-19E2-48D2-A7CC-A2211127FD70}"/>
              </a:ext>
            </a:extLst>
          </p:cNvPr>
          <p:cNvSpPr txBox="1"/>
          <p:nvPr/>
        </p:nvSpPr>
        <p:spPr>
          <a:xfrm>
            <a:off x="5680311" y="57658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C55CBA75-852D-4F68-959A-22873E1B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54" y="1061729"/>
            <a:ext cx="1318277" cy="131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8015A6A2-B39E-420D-9FA6-EB5473C7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3" y="1061729"/>
            <a:ext cx="1120632" cy="11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BABBD6AE-9899-4FC2-8CE3-3563E6C1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3" y="3566345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66D802-A12C-4611-9F5D-22375F744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926" y="1621097"/>
            <a:ext cx="6399322" cy="50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C31DB0-19E2-48D2-A7CC-A2211127FD70}"/>
              </a:ext>
            </a:extLst>
          </p:cNvPr>
          <p:cNvSpPr txBox="1"/>
          <p:nvPr/>
        </p:nvSpPr>
        <p:spPr>
          <a:xfrm>
            <a:off x="4537311" y="819784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C55CBA75-852D-4F68-959A-22873E1B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29" y="160646"/>
            <a:ext cx="1318277" cy="131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8015A6A2-B39E-420D-9FA6-EB5473C7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6" y="231984"/>
            <a:ext cx="1120632" cy="11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C4DB6C-833C-46F5-998F-3D72A8CCD4A5}"/>
              </a:ext>
            </a:extLst>
          </p:cNvPr>
          <p:cNvSpPr txBox="1"/>
          <p:nvPr/>
        </p:nvSpPr>
        <p:spPr>
          <a:xfrm>
            <a:off x="571500" y="1774627"/>
            <a:ext cx="244998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B1649-2066-4AA5-A06E-FB7772059EE4}"/>
              </a:ext>
            </a:extLst>
          </p:cNvPr>
          <p:cNvSpPr txBox="1"/>
          <p:nvPr/>
        </p:nvSpPr>
        <p:spPr>
          <a:xfrm>
            <a:off x="3021489" y="1774626"/>
            <a:ext cx="93974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65D35-A04E-4FAC-A1A9-86561AB0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920914"/>
            <a:ext cx="8693597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C31DB0-19E2-48D2-A7CC-A2211127FD70}"/>
              </a:ext>
            </a:extLst>
          </p:cNvPr>
          <p:cNvSpPr txBox="1"/>
          <p:nvPr/>
        </p:nvSpPr>
        <p:spPr>
          <a:xfrm>
            <a:off x="4537311" y="819784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C55CBA75-852D-4F68-959A-22873E1B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29" y="160646"/>
            <a:ext cx="1318277" cy="131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8015A6A2-B39E-420D-9FA6-EB5473C7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6" y="231984"/>
            <a:ext cx="1120632" cy="117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65D35-A04E-4FAC-A1A9-86561AB0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920914"/>
            <a:ext cx="8693597" cy="33212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84C92E-FDDE-4884-9ABD-029B52F27126}"/>
              </a:ext>
            </a:extLst>
          </p:cNvPr>
          <p:cNvSpPr/>
          <p:nvPr/>
        </p:nvSpPr>
        <p:spPr>
          <a:xfrm>
            <a:off x="166686" y="1681589"/>
            <a:ext cx="11096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FIRING SQL QUERIES TO SOLVE THE BUSINESS PROBLEMS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58BAD-CF3E-4AB6-AD1E-0C7496EA24C4}"/>
              </a:ext>
            </a:extLst>
          </p:cNvPr>
          <p:cNvSpPr/>
          <p:nvPr/>
        </p:nvSpPr>
        <p:spPr>
          <a:xfrm>
            <a:off x="125534" y="2192678"/>
            <a:ext cx="11096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FFC000"/>
                </a:solidFill>
                <a:latin typeface="Lato Black" panose="020F0A02020204030203" pitchFamily="34" charset="0"/>
              </a:rPr>
              <a:t>COMPARING RESULTS WITH POWER BI AND EXCEL</a:t>
            </a:r>
          </a:p>
        </p:txBody>
      </p:sp>
    </p:spTree>
    <p:extLst>
      <p:ext uri="{BB962C8B-B14F-4D97-AF65-F5344CB8AC3E}">
        <p14:creationId xmlns:p14="http://schemas.microsoft.com/office/powerpoint/2010/main" val="14862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2C5FCA-BC37-40A5-BAFC-DA4D46159DD8}"/>
              </a:ext>
            </a:extLst>
          </p:cNvPr>
          <p:cNvSpPr/>
          <p:nvPr/>
        </p:nvSpPr>
        <p:spPr>
          <a:xfrm>
            <a:off x="547686" y="1196459"/>
            <a:ext cx="11096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500" b="1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8E482-F910-44B9-A2F1-C826DCA84BD1}"/>
              </a:ext>
            </a:extLst>
          </p:cNvPr>
          <p:cNvSpPr txBox="1"/>
          <p:nvPr/>
        </p:nvSpPr>
        <p:spPr>
          <a:xfrm>
            <a:off x="475888" y="2047602"/>
            <a:ext cx="1124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92BF8-1C2F-42FF-8927-A27ECA39069C}"/>
              </a:ext>
            </a:extLst>
          </p:cNvPr>
          <p:cNvSpPr txBox="1"/>
          <p:nvPr/>
        </p:nvSpPr>
        <p:spPr>
          <a:xfrm>
            <a:off x="2447925" y="3667809"/>
            <a:ext cx="7681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A68E2-6EC2-4DB5-A757-8622AA5AAB2F}"/>
              </a:ext>
            </a:extLst>
          </p:cNvPr>
          <p:cNvSpPr txBox="1"/>
          <p:nvPr/>
        </p:nvSpPr>
        <p:spPr>
          <a:xfrm>
            <a:off x="5430649" y="2788616"/>
            <a:ext cx="3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92D050"/>
                </a:solidFill>
                <a:latin typeface="Lato Black" panose="020F0A02020204030203" pitchFamily="34" charset="0"/>
              </a:rPr>
              <a:t>PART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903CD-9673-4206-BD23-89ADE2C2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75" y="4669040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9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2EB28-CCB3-46E5-A8D3-DE243EE52B45}"/>
              </a:ext>
            </a:extLst>
          </p:cNvPr>
          <p:cNvSpPr txBox="1"/>
          <p:nvPr/>
        </p:nvSpPr>
        <p:spPr>
          <a:xfrm>
            <a:off x="551550" y="1232497"/>
            <a:ext cx="402997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A1F86-837B-4302-9E8D-6C3149EDED80}"/>
              </a:ext>
            </a:extLst>
          </p:cNvPr>
          <p:cNvSpPr txBox="1"/>
          <p:nvPr/>
        </p:nvSpPr>
        <p:spPr>
          <a:xfrm>
            <a:off x="4581524" y="1232497"/>
            <a:ext cx="380066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D274CB46-6228-4F6B-BF0A-DD8D4E3F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lugs connection outline symbol in a circle - Free interface icons">
            <a:extLst>
              <a:ext uri="{FF2B5EF4-FFF2-40B4-BE49-F238E27FC236}">
                <a16:creationId xmlns:a16="http://schemas.microsoft.com/office/drawing/2014/main" id="{39A06DC7-65BF-4B3C-A747-899BD24F1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25381-0F5D-4CAF-850A-FC6ECB0C7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E899CE-77EF-421A-AFC7-FE1DC4B055A2}"/>
              </a:ext>
            </a:extLst>
          </p:cNvPr>
          <p:cNvGrpSpPr/>
          <p:nvPr/>
        </p:nvGrpSpPr>
        <p:grpSpPr>
          <a:xfrm>
            <a:off x="479203" y="269586"/>
            <a:ext cx="5164897" cy="830997"/>
            <a:chOff x="373261" y="119959"/>
            <a:chExt cx="5164897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EC7CCF-A43F-4965-A4A5-00C9EA3FB9AF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63B996-4151-42A6-8BB7-C47D41520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4"/>
              <a:ext cx="1245234" cy="765721"/>
            </a:xfrm>
            <a:prstGeom prst="rect">
              <a:avLst/>
            </a:prstGeom>
          </p:spPr>
        </p:pic>
      </p:grpSp>
      <p:pic>
        <p:nvPicPr>
          <p:cNvPr id="1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610928FF-0AD0-415A-B98E-1714C69D3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6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CC16D-3BF1-4AAC-8352-76D6E4273083}"/>
              </a:ext>
            </a:extLst>
          </p:cNvPr>
          <p:cNvSpPr txBox="1"/>
          <p:nvPr/>
        </p:nvSpPr>
        <p:spPr>
          <a:xfrm>
            <a:off x="157903" y="185738"/>
            <a:ext cx="232812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98DDB-9226-4E83-9ADE-08FBC2C6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418B9-A7AA-4F90-A386-2901CB7B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63607"/>
            <a:ext cx="10210800" cy="570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0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CC16D-3BF1-4AAC-8352-76D6E4273083}"/>
              </a:ext>
            </a:extLst>
          </p:cNvPr>
          <p:cNvSpPr txBox="1"/>
          <p:nvPr/>
        </p:nvSpPr>
        <p:spPr>
          <a:xfrm>
            <a:off x="157903" y="185738"/>
            <a:ext cx="232812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98DDB-9226-4E83-9ADE-08FBC2C6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EDBD49-9875-45AE-8259-131211CB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918180"/>
            <a:ext cx="10277475" cy="57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775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Lato Black</vt:lpstr>
      <vt:lpstr>Rockwell Extra Bold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2024-04-05T04:01:10Z</dcterms:created>
  <dcterms:modified xsi:type="dcterms:W3CDTF">2024-04-05T04:52:44Z</dcterms:modified>
</cp:coreProperties>
</file>