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p:cViewPr varScale="1">
        <p:scale>
          <a:sx n="83" d="100"/>
          <a:sy n="83" d="100"/>
        </p:scale>
        <p:origin x="144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Das" userId="735f58640bd00dd4" providerId="LiveId" clId="{AE281681-F776-4F1F-8D41-CA03783CD6A6}"/>
    <pc:docChg chg="undo custSel modSld">
      <pc:chgData name="Akash Das" userId="735f58640bd00dd4" providerId="LiveId" clId="{AE281681-F776-4F1F-8D41-CA03783CD6A6}" dt="2022-11-21T06:47:06.523" v="553" actId="1076"/>
      <pc:docMkLst>
        <pc:docMk/>
      </pc:docMkLst>
      <pc:sldChg chg="modSp mod">
        <pc:chgData name="Akash Das" userId="735f58640bd00dd4" providerId="LiveId" clId="{AE281681-F776-4F1F-8D41-CA03783CD6A6}" dt="2022-11-21T06:25:43.237" v="490" actId="1076"/>
        <pc:sldMkLst>
          <pc:docMk/>
          <pc:sldMk cId="3657385004" sldId="256"/>
        </pc:sldMkLst>
        <pc:spChg chg="mod">
          <ac:chgData name="Akash Das" userId="735f58640bd00dd4" providerId="LiveId" clId="{AE281681-F776-4F1F-8D41-CA03783CD6A6}" dt="2022-11-21T06:25:43.237" v="490" actId="1076"/>
          <ac:spMkLst>
            <pc:docMk/>
            <pc:sldMk cId="3657385004" sldId="256"/>
            <ac:spMk id="2" creationId="{00000000-0000-0000-0000-000000000000}"/>
          </ac:spMkLst>
        </pc:spChg>
        <pc:picChg chg="mod">
          <ac:chgData name="Akash Das" userId="735f58640bd00dd4" providerId="LiveId" clId="{AE281681-F776-4F1F-8D41-CA03783CD6A6}" dt="2022-11-21T06:25:39.400" v="489" actId="1076"/>
          <ac:picMkLst>
            <pc:docMk/>
            <pc:sldMk cId="3657385004" sldId="256"/>
            <ac:picMk id="4" creationId="{00000000-0000-0000-0000-000000000000}"/>
          </ac:picMkLst>
        </pc:picChg>
      </pc:sldChg>
      <pc:sldChg chg="modSp mod">
        <pc:chgData name="Akash Das" userId="735f58640bd00dd4" providerId="LiveId" clId="{AE281681-F776-4F1F-8D41-CA03783CD6A6}" dt="2022-11-21T06:11:52.237" v="396" actId="2711"/>
        <pc:sldMkLst>
          <pc:docMk/>
          <pc:sldMk cId="3153759503" sldId="257"/>
        </pc:sldMkLst>
        <pc:spChg chg="mod">
          <ac:chgData name="Akash Das" userId="735f58640bd00dd4" providerId="LiveId" clId="{AE281681-F776-4F1F-8D41-CA03783CD6A6}" dt="2022-11-21T06:11:52.237" v="396" actId="2711"/>
          <ac:spMkLst>
            <pc:docMk/>
            <pc:sldMk cId="3153759503" sldId="257"/>
            <ac:spMk id="2" creationId="{00000000-0000-0000-0000-000000000000}"/>
          </ac:spMkLst>
        </pc:spChg>
        <pc:spChg chg="mod">
          <ac:chgData name="Akash Das" userId="735f58640bd00dd4" providerId="LiveId" clId="{AE281681-F776-4F1F-8D41-CA03783CD6A6}" dt="2022-11-21T06:11:32.095" v="395"/>
          <ac:spMkLst>
            <pc:docMk/>
            <pc:sldMk cId="3153759503" sldId="257"/>
            <ac:spMk id="3" creationId="{00000000-0000-0000-0000-000000000000}"/>
          </ac:spMkLst>
        </pc:spChg>
      </pc:sldChg>
      <pc:sldChg chg="modSp mod">
        <pc:chgData name="Akash Das" userId="735f58640bd00dd4" providerId="LiveId" clId="{AE281681-F776-4F1F-8D41-CA03783CD6A6}" dt="2022-11-21T06:21:45.574" v="442" actId="20577"/>
        <pc:sldMkLst>
          <pc:docMk/>
          <pc:sldMk cId="308439507" sldId="258"/>
        </pc:sldMkLst>
        <pc:spChg chg="mod">
          <ac:chgData name="Akash Das" userId="735f58640bd00dd4" providerId="LiveId" clId="{AE281681-F776-4F1F-8D41-CA03783CD6A6}" dt="2022-11-21T06:21:45.574" v="442" actId="20577"/>
          <ac:spMkLst>
            <pc:docMk/>
            <pc:sldMk cId="308439507" sldId="258"/>
            <ac:spMk id="2" creationId="{00000000-0000-0000-0000-000000000000}"/>
          </ac:spMkLst>
        </pc:spChg>
        <pc:spChg chg="mod">
          <ac:chgData name="Akash Das" userId="735f58640bd00dd4" providerId="LiveId" clId="{AE281681-F776-4F1F-8D41-CA03783CD6A6}" dt="2022-11-21T06:08:18.215" v="365" actId="114"/>
          <ac:spMkLst>
            <pc:docMk/>
            <pc:sldMk cId="308439507" sldId="258"/>
            <ac:spMk id="3" creationId="{00000000-0000-0000-0000-000000000000}"/>
          </ac:spMkLst>
        </pc:spChg>
      </pc:sldChg>
      <pc:sldChg chg="addSp delSp modSp mod">
        <pc:chgData name="Akash Das" userId="735f58640bd00dd4" providerId="LiveId" clId="{AE281681-F776-4F1F-8D41-CA03783CD6A6}" dt="2022-11-21T06:37:32.497" v="551"/>
        <pc:sldMkLst>
          <pc:docMk/>
          <pc:sldMk cId="2287204669" sldId="259"/>
        </pc:sldMkLst>
        <pc:spChg chg="mod">
          <ac:chgData name="Akash Das" userId="735f58640bd00dd4" providerId="LiveId" clId="{AE281681-F776-4F1F-8D41-CA03783CD6A6}" dt="2022-11-21T06:18:32.027" v="441" actId="1076"/>
          <ac:spMkLst>
            <pc:docMk/>
            <pc:sldMk cId="2287204669" sldId="259"/>
            <ac:spMk id="2" creationId="{00000000-0000-0000-0000-000000000000}"/>
          </ac:spMkLst>
        </pc:spChg>
        <pc:spChg chg="add del mod">
          <ac:chgData name="Akash Das" userId="735f58640bd00dd4" providerId="LiveId" clId="{AE281681-F776-4F1F-8D41-CA03783CD6A6}" dt="2022-11-21T06:18:18.291" v="435" actId="931"/>
          <ac:spMkLst>
            <pc:docMk/>
            <pc:sldMk cId="2287204669" sldId="259"/>
            <ac:spMk id="5" creationId="{5ED30C7C-16BD-9673-E788-8BE2525872E5}"/>
          </ac:spMkLst>
        </pc:spChg>
        <pc:spChg chg="add del mod">
          <ac:chgData name="Akash Das" userId="735f58640bd00dd4" providerId="LiveId" clId="{AE281681-F776-4F1F-8D41-CA03783CD6A6}" dt="2022-11-21T06:37:32.497" v="551"/>
          <ac:spMkLst>
            <pc:docMk/>
            <pc:sldMk cId="2287204669" sldId="259"/>
            <ac:spMk id="8" creationId="{C36741AD-D166-64BC-9060-D5AC83DC5314}"/>
          </ac:spMkLst>
        </pc:spChg>
        <pc:spChg chg="add del mod">
          <ac:chgData name="Akash Das" userId="735f58640bd00dd4" providerId="LiveId" clId="{AE281681-F776-4F1F-8D41-CA03783CD6A6}" dt="2022-11-21T06:37:25.690" v="539"/>
          <ac:spMkLst>
            <pc:docMk/>
            <pc:sldMk cId="2287204669" sldId="259"/>
            <ac:spMk id="10" creationId="{EAB32E8E-8BF2-1D2C-B8BE-7C668F655DE8}"/>
          </ac:spMkLst>
        </pc:spChg>
        <pc:spChg chg="add del mod">
          <ac:chgData name="Akash Das" userId="735f58640bd00dd4" providerId="LiveId" clId="{AE281681-F776-4F1F-8D41-CA03783CD6A6}" dt="2022-11-21T06:37:25.067" v="532"/>
          <ac:spMkLst>
            <pc:docMk/>
            <pc:sldMk cId="2287204669" sldId="259"/>
            <ac:spMk id="12" creationId="{4535C0EC-16EF-A13C-8BB5-5ED9A3EC16A3}"/>
          </ac:spMkLst>
        </pc:spChg>
        <pc:picChg chg="add mod">
          <ac:chgData name="Akash Das" userId="735f58640bd00dd4" providerId="LiveId" clId="{AE281681-F776-4F1F-8D41-CA03783CD6A6}" dt="2022-11-21T06:36:29.948" v="518" actId="1076"/>
          <ac:picMkLst>
            <pc:docMk/>
            <pc:sldMk cId="2287204669" sldId="259"/>
            <ac:picMk id="7" creationId="{06EC0971-C686-8242-E31C-B0A0B6CA2557}"/>
          </ac:picMkLst>
        </pc:picChg>
        <pc:picChg chg="del mod">
          <ac:chgData name="Akash Das" userId="735f58640bd00dd4" providerId="LiveId" clId="{AE281681-F776-4F1F-8D41-CA03783CD6A6}" dt="2022-11-21T06:17:45.098" v="434" actId="478"/>
          <ac:picMkLst>
            <pc:docMk/>
            <pc:sldMk cId="2287204669" sldId="259"/>
            <ac:picMk id="13" creationId="{00000000-0000-0000-0000-000000000000}"/>
          </ac:picMkLst>
        </pc:picChg>
      </pc:sldChg>
      <pc:sldChg chg="modSp mod">
        <pc:chgData name="Akash Das" userId="735f58640bd00dd4" providerId="LiveId" clId="{AE281681-F776-4F1F-8D41-CA03783CD6A6}" dt="2022-11-21T06:46:57.563" v="552" actId="313"/>
        <pc:sldMkLst>
          <pc:docMk/>
          <pc:sldMk cId="3472485457" sldId="261"/>
        </pc:sldMkLst>
        <pc:spChg chg="mod">
          <ac:chgData name="Akash Das" userId="735f58640bd00dd4" providerId="LiveId" clId="{AE281681-F776-4F1F-8D41-CA03783CD6A6}" dt="2022-11-21T05:44:51.977" v="0"/>
          <ac:spMkLst>
            <pc:docMk/>
            <pc:sldMk cId="3472485457" sldId="261"/>
            <ac:spMk id="2" creationId="{00000000-0000-0000-0000-000000000000}"/>
          </ac:spMkLst>
        </pc:spChg>
        <pc:spChg chg="mod">
          <ac:chgData name="Akash Das" userId="735f58640bd00dd4" providerId="LiveId" clId="{AE281681-F776-4F1F-8D41-CA03783CD6A6}" dt="2022-11-21T06:46:57.563" v="552" actId="313"/>
          <ac:spMkLst>
            <pc:docMk/>
            <pc:sldMk cId="3472485457" sldId="261"/>
            <ac:spMk id="3" creationId="{00000000-0000-0000-0000-000000000000}"/>
          </ac:spMkLst>
        </pc:spChg>
      </pc:sldChg>
      <pc:sldChg chg="modSp mod">
        <pc:chgData name="Akash Das" userId="735f58640bd00dd4" providerId="LiveId" clId="{AE281681-F776-4F1F-8D41-CA03783CD6A6}" dt="2022-11-21T06:47:06.523" v="553" actId="1076"/>
        <pc:sldMkLst>
          <pc:docMk/>
          <pc:sldMk cId="1750274766" sldId="262"/>
        </pc:sldMkLst>
        <pc:spChg chg="mod">
          <ac:chgData name="Akash Das" userId="735f58640bd00dd4" providerId="LiveId" clId="{AE281681-F776-4F1F-8D41-CA03783CD6A6}" dt="2022-11-21T06:47:06.523" v="553" actId="1076"/>
          <ac:spMkLst>
            <pc:docMk/>
            <pc:sldMk cId="1750274766" sldId="26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168A5-7A08-48EE-BBB7-E24F1AE1BA64}" type="datetimeFigureOut">
              <a:rPr lang="en-GB" smtClean="0"/>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278027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F6168A5-7A08-48EE-BBB7-E24F1AE1BA64}" type="datetimeFigureOut">
              <a:rPr lang="en-GB" smtClean="0"/>
              <a:t>21/11/2022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193552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168A5-7A08-48EE-BBB7-E24F1AE1BA64}" type="datetimeFigureOut">
              <a:rPr lang="en-GB" smtClean="0"/>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26031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168A5-7A08-48EE-BBB7-E24F1AE1BA64}" type="datetimeFigureOut">
              <a:rPr lang="en-GB" smtClean="0"/>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F3FD5-4584-41F4-AB2B-EBD90E443198}"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72651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168A5-7A08-48EE-BBB7-E24F1AE1BA64}" type="datetimeFigureOut">
              <a:rPr lang="en-GB" smtClean="0"/>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2638229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168A5-7A08-48EE-BBB7-E24F1AE1BA64}" type="datetimeFigureOut">
              <a:rPr lang="en-GB" smtClean="0"/>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F3FD5-4584-41F4-AB2B-EBD90E443198}"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71423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168A5-7A08-48EE-BBB7-E24F1AE1BA64}" type="datetimeFigureOut">
              <a:rPr lang="en-GB" smtClean="0"/>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1590089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168A5-7A08-48EE-BBB7-E24F1AE1BA64}" type="datetimeFigureOut">
              <a:rPr lang="en-GB" smtClean="0"/>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1613673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168A5-7A08-48EE-BBB7-E24F1AE1BA64}" type="datetimeFigureOut">
              <a:rPr lang="en-GB" smtClean="0"/>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362183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168A5-7A08-48EE-BBB7-E24F1AE1BA64}" type="datetimeFigureOut">
              <a:rPr lang="en-GB" smtClean="0"/>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32767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168A5-7A08-48EE-BBB7-E24F1AE1BA64}" type="datetimeFigureOut">
              <a:rPr lang="en-GB" smtClean="0"/>
              <a:t>21/11/2022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318695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6168A5-7A08-48EE-BBB7-E24F1AE1BA64}" type="datetimeFigureOut">
              <a:rPr lang="en-GB" smtClean="0"/>
              <a:t>21/11/2022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403350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6168A5-7A08-48EE-BBB7-E24F1AE1BA64}" type="datetimeFigureOut">
              <a:rPr lang="en-GB" smtClean="0"/>
              <a:t>21/11/2022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63192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6168A5-7A08-48EE-BBB7-E24F1AE1BA64}" type="datetimeFigureOut">
              <a:rPr lang="en-GB" smtClean="0"/>
              <a:t>21/11/2022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5123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168A5-7A08-48EE-BBB7-E24F1AE1BA64}" type="datetimeFigureOut">
              <a:rPr lang="en-GB" smtClean="0"/>
              <a:t>21/11/2022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387749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168A5-7A08-48EE-BBB7-E24F1AE1BA64}" type="datetimeFigureOut">
              <a:rPr lang="en-GB" smtClean="0"/>
              <a:t>21/11/2022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369776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168A5-7A08-48EE-BBB7-E24F1AE1BA64}" type="datetimeFigureOut">
              <a:rPr lang="en-GB" smtClean="0"/>
              <a:t>21/11/2022</a:t>
            </a:fld>
            <a:endParaRPr lang="en-GB"/>
          </a:p>
        </p:txBody>
      </p:sp>
      <p:sp>
        <p:nvSpPr>
          <p:cNvPr id="6" name="Footer Placeholder 5"/>
          <p:cNvSpPr>
            <a:spLocks noGrp="1"/>
          </p:cNvSpPr>
          <p:nvPr>
            <p:ph type="ftr" sz="quarter" idx="11"/>
          </p:nvPr>
        </p:nvSpPr>
        <p:spPr>
          <a:xfrm>
            <a:off x="533400" y="6172200"/>
            <a:ext cx="5811724" cy="365125"/>
          </a:xfrm>
        </p:spPr>
        <p:txBody>
          <a:bodyPr/>
          <a:lstStyle/>
          <a:p>
            <a:endParaRPr lang="en-GB"/>
          </a:p>
        </p:txBody>
      </p:sp>
      <p:sp>
        <p:nvSpPr>
          <p:cNvPr id="7" name="Slide Number Placeholder 6"/>
          <p:cNvSpPr>
            <a:spLocks noGrp="1"/>
          </p:cNvSpPr>
          <p:nvPr>
            <p:ph type="sldNum" sz="quarter" idx="12"/>
          </p:nvPr>
        </p:nvSpPr>
        <p:spPr/>
        <p:txBody>
          <a:bodyPr/>
          <a:lstStyle/>
          <a:p>
            <a:fld id="{05EF3FD5-4584-41F4-AB2B-EBD90E443198}" type="slidenum">
              <a:rPr lang="en-GB" smtClean="0"/>
              <a:t>‹#›</a:t>
            </a:fld>
            <a:endParaRPr lang="en-GB"/>
          </a:p>
        </p:txBody>
      </p:sp>
    </p:spTree>
    <p:extLst>
      <p:ext uri="{BB962C8B-B14F-4D97-AF65-F5344CB8AC3E}">
        <p14:creationId xmlns:p14="http://schemas.microsoft.com/office/powerpoint/2010/main" val="185488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F6168A5-7A08-48EE-BBB7-E24F1AE1BA64}" type="datetimeFigureOut">
              <a:rPr lang="en-GB" smtClean="0"/>
              <a:t>21/11/2022</a:t>
            </a:fld>
            <a:endParaRPr lang="en-GB"/>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05EF3FD5-4584-41F4-AB2B-EBD90E443198}" type="slidenum">
              <a:rPr lang="en-GB" smtClean="0"/>
              <a:t>‹#›</a:t>
            </a:fld>
            <a:endParaRPr lang="en-GB"/>
          </a:p>
        </p:txBody>
      </p:sp>
    </p:spTree>
    <p:extLst>
      <p:ext uri="{BB962C8B-B14F-4D97-AF65-F5344CB8AC3E}">
        <p14:creationId xmlns:p14="http://schemas.microsoft.com/office/powerpoint/2010/main" val="241831801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484784"/>
            <a:ext cx="6912768" cy="3573016"/>
          </a:xfrm>
        </p:spPr>
        <p:txBody>
          <a:bodyPr>
            <a:normAutofit/>
          </a:bodyPr>
          <a:lstStyle/>
          <a:p>
            <a:r>
              <a:rPr lang="en-GB" sz="2400" b="0" dirty="0">
                <a:solidFill>
                  <a:schemeClr val="bg2">
                    <a:lumMod val="50000"/>
                  </a:schemeClr>
                </a:solidFill>
                <a:latin typeface="Aparajita" panose="02020603050405020304" pitchFamily="18" charset="0"/>
                <a:cs typeface="Aparajita" panose="02020603050405020304" pitchFamily="18" charset="0"/>
              </a:rPr>
              <a:t>name: Akash Das</a:t>
            </a:r>
            <a:br>
              <a:rPr lang="en-GB" sz="2400" b="0" dirty="0">
                <a:solidFill>
                  <a:schemeClr val="bg2">
                    <a:lumMod val="50000"/>
                  </a:schemeClr>
                </a:solidFill>
                <a:latin typeface="Aparajita" panose="02020603050405020304" pitchFamily="18" charset="0"/>
                <a:cs typeface="Aparajita" panose="02020603050405020304" pitchFamily="18" charset="0"/>
              </a:rPr>
            </a:br>
            <a:r>
              <a:rPr lang="en-GB" sz="2400" b="0" dirty="0">
                <a:solidFill>
                  <a:schemeClr val="bg2">
                    <a:lumMod val="50000"/>
                  </a:schemeClr>
                </a:solidFill>
                <a:latin typeface="Aparajita" panose="02020603050405020304" pitchFamily="18" charset="0"/>
                <a:cs typeface="Aparajita" panose="02020603050405020304" pitchFamily="18" charset="0"/>
              </a:rPr>
              <a:t>student code : bwu/bta/21/002</a:t>
            </a:r>
            <a:br>
              <a:rPr lang="en-GB" sz="2400" b="0" dirty="0">
                <a:solidFill>
                  <a:schemeClr val="bg2">
                    <a:lumMod val="50000"/>
                  </a:schemeClr>
                </a:solidFill>
                <a:latin typeface="Aparajita" panose="02020603050405020304" pitchFamily="18" charset="0"/>
                <a:cs typeface="Aparajita" panose="02020603050405020304" pitchFamily="18" charset="0"/>
              </a:rPr>
            </a:br>
            <a:r>
              <a:rPr lang="en-GB" sz="2400" b="0" dirty="0">
                <a:solidFill>
                  <a:schemeClr val="bg2">
                    <a:lumMod val="50000"/>
                  </a:schemeClr>
                </a:solidFill>
                <a:latin typeface="Aparajita" panose="02020603050405020304" pitchFamily="18" charset="0"/>
                <a:cs typeface="Aparajita" panose="02020603050405020304" pitchFamily="18" charset="0"/>
              </a:rPr>
              <a:t>course name : applied digital logic design</a:t>
            </a:r>
            <a:br>
              <a:rPr lang="en-GB" sz="2400" b="0" dirty="0">
                <a:solidFill>
                  <a:schemeClr val="bg2">
                    <a:lumMod val="50000"/>
                  </a:schemeClr>
                </a:solidFill>
                <a:latin typeface="Aparajita" panose="02020603050405020304" pitchFamily="18" charset="0"/>
                <a:cs typeface="Aparajita" panose="02020603050405020304" pitchFamily="18" charset="0"/>
              </a:rPr>
            </a:br>
            <a:r>
              <a:rPr lang="en-GB" sz="2400" b="0" dirty="0">
                <a:solidFill>
                  <a:schemeClr val="bg2">
                    <a:lumMod val="50000"/>
                  </a:schemeClr>
                </a:solidFill>
                <a:latin typeface="Aparajita" panose="02020603050405020304" pitchFamily="18" charset="0"/>
                <a:cs typeface="Aparajita" panose="02020603050405020304" pitchFamily="18" charset="0"/>
              </a:rPr>
              <a:t>course code : escm301</a:t>
            </a:r>
            <a:br>
              <a:rPr lang="en-GB" sz="2400" b="0" dirty="0">
                <a:solidFill>
                  <a:schemeClr val="bg2">
                    <a:lumMod val="50000"/>
                  </a:schemeClr>
                </a:solidFill>
                <a:latin typeface="Aparajita" panose="02020603050405020304" pitchFamily="18" charset="0"/>
                <a:cs typeface="Aparajita" panose="02020603050405020304" pitchFamily="18" charset="0"/>
              </a:rPr>
            </a:br>
            <a:r>
              <a:rPr lang="en-GB" sz="2400" b="0" dirty="0">
                <a:solidFill>
                  <a:schemeClr val="bg2">
                    <a:lumMod val="50000"/>
                  </a:schemeClr>
                </a:solidFill>
                <a:latin typeface="Aparajita" panose="02020603050405020304" pitchFamily="18" charset="0"/>
                <a:cs typeface="Aparajita" panose="02020603050405020304" pitchFamily="18" charset="0"/>
              </a:rPr>
              <a:t>PROGRAM NAME : B.TECH CSE (AIML)</a:t>
            </a:r>
            <a:br>
              <a:rPr lang="en-GB" sz="2400" b="0" dirty="0">
                <a:solidFill>
                  <a:schemeClr val="bg2">
                    <a:lumMod val="50000"/>
                  </a:schemeClr>
                </a:solidFill>
                <a:latin typeface="Aparajita" panose="02020603050405020304" pitchFamily="18" charset="0"/>
                <a:cs typeface="Aparajita" panose="02020603050405020304" pitchFamily="18" charset="0"/>
              </a:rPr>
            </a:br>
            <a:r>
              <a:rPr lang="en-GB" sz="2400" b="0" dirty="0">
                <a:solidFill>
                  <a:schemeClr val="bg2">
                    <a:lumMod val="50000"/>
                  </a:schemeClr>
                </a:solidFill>
                <a:latin typeface="Aparajita" panose="02020603050405020304" pitchFamily="18" charset="0"/>
                <a:cs typeface="Aparajita" panose="02020603050405020304" pitchFamily="18" charset="0"/>
              </a:rPr>
              <a:t>semester : 3</a:t>
            </a:r>
            <a:r>
              <a:rPr lang="en-GB" sz="2400" b="0" baseline="30000" dirty="0">
                <a:solidFill>
                  <a:schemeClr val="bg2">
                    <a:lumMod val="50000"/>
                  </a:schemeClr>
                </a:solidFill>
                <a:latin typeface="Aparajita" panose="02020603050405020304" pitchFamily="18" charset="0"/>
                <a:cs typeface="Aparajita" panose="02020603050405020304" pitchFamily="18" charset="0"/>
              </a:rPr>
              <a:t>rd</a:t>
            </a:r>
            <a:br>
              <a:rPr lang="en-GB" sz="2400" b="0" dirty="0">
                <a:solidFill>
                  <a:schemeClr val="bg2">
                    <a:lumMod val="50000"/>
                  </a:schemeClr>
                </a:solidFill>
                <a:latin typeface="Aparajita" panose="02020603050405020304" pitchFamily="18" charset="0"/>
                <a:cs typeface="Aparajita" panose="02020603050405020304" pitchFamily="18" charset="0"/>
              </a:rPr>
            </a:br>
            <a:r>
              <a:rPr lang="en-GB" sz="2400" b="0" dirty="0">
                <a:solidFill>
                  <a:schemeClr val="bg2">
                    <a:lumMod val="50000"/>
                  </a:schemeClr>
                </a:solidFill>
                <a:latin typeface="Aparajita" panose="02020603050405020304" pitchFamily="18" charset="0"/>
                <a:cs typeface="Aparajita" panose="02020603050405020304" pitchFamily="18" charset="0"/>
              </a:rPr>
              <a:t>section : a</a:t>
            </a:r>
            <a:br>
              <a:rPr lang="en-GB" sz="2400" b="0" dirty="0">
                <a:solidFill>
                  <a:schemeClr val="bg2">
                    <a:lumMod val="50000"/>
                  </a:schemeClr>
                </a:solidFill>
                <a:latin typeface="Aparajita" panose="02020603050405020304" pitchFamily="18" charset="0"/>
                <a:cs typeface="Aparajita" panose="02020603050405020304" pitchFamily="18" charset="0"/>
              </a:rPr>
            </a:br>
            <a:r>
              <a:rPr lang="en-GB" sz="2400" dirty="0">
                <a:solidFill>
                  <a:schemeClr val="bg2">
                    <a:lumMod val="50000"/>
                  </a:schemeClr>
                </a:solidFill>
                <a:latin typeface="Aparajita" panose="02020603050405020304" pitchFamily="18" charset="0"/>
                <a:cs typeface="Aparajita" panose="02020603050405020304" pitchFamily="18" charset="0"/>
              </a:rPr>
              <a:t>topic : carry propagate adder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551900" y="21673"/>
            <a:ext cx="2040200" cy="2012282"/>
          </a:xfrm>
          <a:prstGeom prst="rect">
            <a:avLst/>
          </a:prstGeom>
        </p:spPr>
      </p:pic>
    </p:spTree>
    <p:extLst>
      <p:ext uri="{BB962C8B-B14F-4D97-AF65-F5344CB8AC3E}">
        <p14:creationId xmlns:p14="http://schemas.microsoft.com/office/powerpoint/2010/main" val="365738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400" b="1" dirty="0">
                <a:latin typeface="Algerian" panose="04020705040A02060702" pitchFamily="82" charset="0"/>
                <a:cs typeface="Arial" panose="020B0604020202020204" pitchFamily="34" charset="0"/>
              </a:rPr>
              <a:t>content</a:t>
            </a:r>
          </a:p>
        </p:txBody>
      </p:sp>
      <p:sp>
        <p:nvSpPr>
          <p:cNvPr id="3" name="Content Placeholder 2"/>
          <p:cNvSpPr>
            <a:spLocks noGrp="1"/>
          </p:cNvSpPr>
          <p:nvPr>
            <p:ph idx="1"/>
          </p:nvPr>
        </p:nvSpPr>
        <p:spPr/>
        <p:txBody>
          <a:bodyPr/>
          <a:lstStyle/>
          <a:p>
            <a:r>
              <a:rPr lang="en-GB" dirty="0">
                <a:latin typeface="Arial" panose="020B0604020202020204" pitchFamily="34" charset="0"/>
                <a:cs typeface="Arial" panose="020B0604020202020204" pitchFamily="34" charset="0"/>
              </a:rPr>
              <a:t>What is carry propagate adder</a:t>
            </a:r>
          </a:p>
          <a:p>
            <a:r>
              <a:rPr lang="en-GB" dirty="0">
                <a:latin typeface="Arial" panose="020B0604020202020204" pitchFamily="34" charset="0"/>
                <a:cs typeface="Arial" panose="020B0604020202020204" pitchFamily="34" charset="0"/>
              </a:rPr>
              <a:t>Block diagram</a:t>
            </a:r>
          </a:p>
          <a:p>
            <a:r>
              <a:rPr lang="en-GB" dirty="0">
                <a:latin typeface="Arial" panose="020B0604020202020204" pitchFamily="34" charset="0"/>
                <a:cs typeface="Arial" panose="020B0604020202020204" pitchFamily="34" charset="0"/>
              </a:rPr>
              <a:t>Truth table   and   circuit diagram</a:t>
            </a:r>
          </a:p>
          <a:p>
            <a:r>
              <a:rPr lang="en-GB" dirty="0">
                <a:latin typeface="Arial" panose="020B0604020202020204" pitchFamily="34" charset="0"/>
                <a:cs typeface="Arial" panose="020B0604020202020204" pitchFamily="34" charset="0"/>
              </a:rPr>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4612" y="116632"/>
            <a:ext cx="1412776" cy="1412776"/>
          </a:xfrm>
          <a:prstGeom prst="rect">
            <a:avLst/>
          </a:prstGeom>
        </p:spPr>
      </p:pic>
    </p:spTree>
    <p:extLst>
      <p:ext uri="{BB962C8B-B14F-4D97-AF65-F5344CB8AC3E}">
        <p14:creationId xmlns:p14="http://schemas.microsoft.com/office/powerpoint/2010/main" val="315375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48" y="2321832"/>
            <a:ext cx="6923112" cy="1143000"/>
          </a:xfrm>
        </p:spPr>
        <p:txBody>
          <a:bodyPr>
            <a:normAutofit fontScale="90000"/>
          </a:bodyPr>
          <a:lstStyle/>
          <a:p>
            <a:r>
              <a:rPr lang="en-GB" b="1" dirty="0">
                <a:latin typeface="Arial" panose="020B0604020202020204" pitchFamily="34" charset="0"/>
                <a:cs typeface="Arial" panose="020B0604020202020204" pitchFamily="34" charset="0"/>
              </a:rPr>
              <a:t>WHAT IS CARRY PROPAGATE ADDER</a:t>
            </a:r>
            <a:br>
              <a:rPr lang="en-GB" dirty="0">
                <a:latin typeface="Arial" panose="020B0604020202020204" pitchFamily="34" charset="0"/>
                <a:cs typeface="Arial" panose="020B0604020202020204" pitchFamily="34" charset="0"/>
              </a:rPr>
            </a:br>
            <a:br>
              <a:rPr lang="en-GB" sz="2200" dirty="0">
                <a:solidFill>
                  <a:schemeClr val="bg2">
                    <a:lumMod val="75000"/>
                  </a:schemeClr>
                </a:solidFill>
                <a:latin typeface="Arial" panose="020B0604020202020204" pitchFamily="34" charset="0"/>
                <a:cs typeface="Arial" panose="020B0604020202020204" pitchFamily="34" charset="0"/>
              </a:rPr>
            </a:br>
            <a:r>
              <a:rPr lang="en-GB" sz="2200" cap="none" dirty="0">
                <a:solidFill>
                  <a:schemeClr val="bg2">
                    <a:lumMod val="75000"/>
                  </a:schemeClr>
                </a:solidFill>
                <a:latin typeface="Arial" panose="020B0604020202020204" pitchFamily="34" charset="0"/>
                <a:cs typeface="Arial" panose="020B0604020202020204" pitchFamily="34" charset="0"/>
              </a:rPr>
              <a:t>To generate a high speed addition requires two types of adder in arithmetic pipeline.</a:t>
            </a:r>
            <a:br>
              <a:rPr lang="en-GB" sz="2200" cap="none" dirty="0">
                <a:solidFill>
                  <a:schemeClr val="bg2">
                    <a:lumMod val="75000"/>
                  </a:schemeClr>
                </a:solidFill>
                <a:latin typeface="Arial" panose="020B0604020202020204" pitchFamily="34" charset="0"/>
                <a:cs typeface="Arial" panose="020B0604020202020204" pitchFamily="34" charset="0"/>
              </a:rPr>
            </a:br>
            <a:br>
              <a:rPr lang="en-GB" sz="2200" cap="none" dirty="0">
                <a:solidFill>
                  <a:schemeClr val="bg2">
                    <a:lumMod val="75000"/>
                  </a:schemeClr>
                </a:solidFill>
                <a:latin typeface="Arial" panose="020B0604020202020204" pitchFamily="34" charset="0"/>
                <a:cs typeface="Arial" panose="020B0604020202020204" pitchFamily="34" charset="0"/>
              </a:rPr>
            </a:br>
            <a:r>
              <a:rPr lang="en-GB" sz="2200" cap="none" dirty="0">
                <a:solidFill>
                  <a:schemeClr val="bg2">
                    <a:lumMod val="75000"/>
                  </a:schemeClr>
                </a:solidFill>
                <a:latin typeface="Arial" panose="020B0604020202020204" pitchFamily="34" charset="0"/>
                <a:cs typeface="Arial" panose="020B0604020202020204" pitchFamily="34" charset="0"/>
              </a:rPr>
              <a:t>1. </a:t>
            </a:r>
            <a:r>
              <a:rPr lang="en-US" sz="1800" b="1" i="0" cap="none" dirty="0">
                <a:solidFill>
                  <a:schemeClr val="bg2">
                    <a:lumMod val="75000"/>
                  </a:schemeClr>
                </a:solidFill>
                <a:effectLst/>
                <a:latin typeface="Arial" panose="020B0604020202020204" pitchFamily="34" charset="0"/>
                <a:cs typeface="Arial" panose="020B0604020202020204" pitchFamily="34" charset="0"/>
              </a:rPr>
              <a:t>Carry propagate adders (CPAs) </a:t>
            </a:r>
            <a:r>
              <a:rPr lang="en-US" sz="1800" b="0" i="0" cap="none" dirty="0">
                <a:solidFill>
                  <a:schemeClr val="bg2">
                    <a:lumMod val="75000"/>
                  </a:schemeClr>
                </a:solidFill>
                <a:effectLst/>
                <a:latin typeface="Arial" panose="020B0604020202020204" pitchFamily="34" charset="0"/>
                <a:cs typeface="Arial" panose="020B0604020202020204" pitchFamily="34" charset="0"/>
              </a:rPr>
              <a:t>take some number of inputs and compute a sum by fully propagating the carries.</a:t>
            </a:r>
            <a:br>
              <a:rPr lang="en-US" sz="1800" b="0" i="0" cap="none" dirty="0">
                <a:solidFill>
                  <a:schemeClr val="bg2">
                    <a:lumMod val="75000"/>
                  </a:schemeClr>
                </a:solidFill>
                <a:effectLst/>
                <a:latin typeface="Arial" panose="020B0604020202020204" pitchFamily="34" charset="0"/>
                <a:cs typeface="Arial" panose="020B0604020202020204" pitchFamily="34" charset="0"/>
              </a:rPr>
            </a:br>
            <a:br>
              <a:rPr lang="en-GB" sz="2200" cap="none" dirty="0">
                <a:solidFill>
                  <a:schemeClr val="bg2">
                    <a:lumMod val="75000"/>
                  </a:schemeClr>
                </a:solidFill>
                <a:latin typeface="Arial" panose="020B0604020202020204" pitchFamily="34" charset="0"/>
                <a:cs typeface="Arial" panose="020B0604020202020204" pitchFamily="34" charset="0"/>
              </a:rPr>
            </a:br>
            <a:r>
              <a:rPr lang="en-GB" sz="2200" cap="none" dirty="0">
                <a:solidFill>
                  <a:schemeClr val="bg2">
                    <a:lumMod val="75000"/>
                  </a:schemeClr>
                </a:solidFill>
                <a:latin typeface="Arial" panose="020B0604020202020204" pitchFamily="34" charset="0"/>
                <a:cs typeface="Arial" panose="020B0604020202020204" pitchFamily="34" charset="0"/>
              </a:rPr>
              <a:t>2. </a:t>
            </a:r>
            <a:r>
              <a:rPr lang="en-US" sz="1800" b="1" i="0" cap="none" dirty="0">
                <a:solidFill>
                  <a:schemeClr val="bg2">
                    <a:lumMod val="75000"/>
                  </a:schemeClr>
                </a:solidFill>
                <a:effectLst/>
                <a:latin typeface="Arial" panose="020B0604020202020204" pitchFamily="34" charset="0"/>
                <a:cs typeface="Arial" panose="020B0604020202020204" pitchFamily="34" charset="0"/>
              </a:rPr>
              <a:t>Carry save adders (CSAs) </a:t>
            </a:r>
            <a:r>
              <a:rPr lang="en-US" sz="1800" b="0" i="0" cap="none" dirty="0">
                <a:solidFill>
                  <a:schemeClr val="bg2">
                    <a:lumMod val="75000"/>
                  </a:schemeClr>
                </a:solidFill>
                <a:effectLst/>
                <a:latin typeface="Arial" panose="020B0604020202020204" pitchFamily="34" charset="0"/>
                <a:cs typeface="Arial" panose="020B0604020202020204" pitchFamily="34" charset="0"/>
              </a:rPr>
              <a:t>take some number of inputs and produce two redundant outputs, sum and carry. Producing two outputs means the carries do not have to be propagated, an important latency consideration.</a:t>
            </a:r>
            <a:br>
              <a:rPr lang="en-US" sz="1800" b="0" i="0" cap="none" dirty="0">
                <a:solidFill>
                  <a:schemeClr val="bg2">
                    <a:lumMod val="75000"/>
                  </a:schemeClr>
                </a:solidFill>
                <a:effectLst/>
                <a:latin typeface="Arial" panose="020B0604020202020204" pitchFamily="34" charset="0"/>
                <a:cs typeface="Arial" panose="020B0604020202020204" pitchFamily="34" charset="0"/>
              </a:rPr>
            </a:br>
            <a:br>
              <a:rPr lang="en-GB" dirty="0">
                <a:latin typeface="Arial" panose="020B0604020202020204" pitchFamily="34" charset="0"/>
                <a:cs typeface="Arial" panose="020B0604020202020204" pitchFamily="34" charset="0"/>
              </a:rPr>
            </a:b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1896" y="3212976"/>
            <a:ext cx="6554867" cy="3767670"/>
          </a:xfrm>
        </p:spPr>
        <p:txBody>
          <a:bodyPr/>
          <a:lstStyle/>
          <a:p>
            <a:pPr>
              <a:buFont typeface="Wingdings" panose="05000000000000000000" pitchFamily="2" charset="2"/>
              <a:buChar char="q"/>
            </a:pPr>
            <a:r>
              <a:rPr lang="en-GB" dirty="0">
                <a:latin typeface="Arial" panose="020B0604020202020204" pitchFamily="34" charset="0"/>
                <a:cs typeface="Arial" panose="020B0604020202020204" pitchFamily="34" charset="0"/>
              </a:rPr>
              <a:t>N-bit called CPA =&gt; adds two numbers such that carries generated in successive digits or propagated.</a:t>
            </a:r>
          </a:p>
          <a:p>
            <a:pPr>
              <a:buFont typeface="Wingdings" panose="05000000000000000000" pitchFamily="2" charset="2"/>
              <a:buChar char="q"/>
            </a:pPr>
            <a:r>
              <a:rPr lang="en-GB" dirty="0">
                <a:latin typeface="Arial" panose="020B0604020202020204" pitchFamily="34" charset="0"/>
                <a:cs typeface="Arial" panose="020B0604020202020204" pitchFamily="34" charset="0"/>
              </a:rPr>
              <a:t>Each sum bit depends on all previous carries.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312" y="94826"/>
            <a:ext cx="1412776" cy="1412776"/>
          </a:xfrm>
          <a:prstGeom prst="rect">
            <a:avLst/>
          </a:prstGeom>
        </p:spPr>
      </p:pic>
    </p:spTree>
    <p:extLst>
      <p:ext uri="{BB962C8B-B14F-4D97-AF65-F5344CB8AC3E}">
        <p14:creationId xmlns:p14="http://schemas.microsoft.com/office/powerpoint/2010/main" val="30843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06" y="4509120"/>
            <a:ext cx="6554867" cy="1524000"/>
          </a:xfrm>
        </p:spPr>
        <p:txBody>
          <a:bodyPr/>
          <a:lstStyle/>
          <a:p>
            <a:r>
              <a:rPr lang="en-GB" b="1" dirty="0">
                <a:latin typeface="Arial" panose="020B0604020202020204" pitchFamily="34" charset="0"/>
                <a:cs typeface="Arial" panose="020B0604020202020204" pitchFamily="34" charset="0"/>
              </a:rPr>
              <a:t>BLOCK DIAGRAM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312" y="94826"/>
            <a:ext cx="1412776" cy="1412776"/>
          </a:xfrm>
          <a:prstGeom prst="rect">
            <a:avLst/>
          </a:prstGeom>
        </p:spPr>
      </p:pic>
      <p:pic>
        <p:nvPicPr>
          <p:cNvPr id="7" name="Content Placeholder 6">
            <a:extLst>
              <a:ext uri="{FF2B5EF4-FFF2-40B4-BE49-F238E27FC236}">
                <a16:creationId xmlns:a16="http://schemas.microsoft.com/office/drawing/2014/main" id="{06EC0971-C686-8242-E31C-B0A0B6CA25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599" y="980728"/>
            <a:ext cx="6409607" cy="3672408"/>
          </a:xfrm>
        </p:spPr>
      </p:pic>
    </p:spTree>
    <p:extLst>
      <p:ext uri="{BB962C8B-B14F-4D97-AF65-F5344CB8AC3E}">
        <p14:creationId xmlns:p14="http://schemas.microsoft.com/office/powerpoint/2010/main" val="228720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128" cy="1143000"/>
          </a:xfrm>
        </p:spPr>
        <p:txBody>
          <a:bodyPr>
            <a:normAutofit/>
          </a:bodyPr>
          <a:lstStyle/>
          <a:p>
            <a:r>
              <a:rPr lang="en-GB" sz="2800" b="1" dirty="0">
                <a:latin typeface="Arial" panose="020B0604020202020204" pitchFamily="34" charset="0"/>
                <a:cs typeface="Arial" panose="020B0604020202020204" pitchFamily="34" charset="0"/>
              </a:rPr>
              <a:t>TRUTH TABLE AND CIRCUIT DIAGRAM</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916832"/>
            <a:ext cx="4176464" cy="4752528"/>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0312" y="94826"/>
            <a:ext cx="1412776" cy="141277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916832"/>
            <a:ext cx="3888431" cy="4608512"/>
          </a:xfrm>
          <a:prstGeom prst="rect">
            <a:avLst/>
          </a:prstGeom>
        </p:spPr>
      </p:pic>
    </p:spTree>
    <p:extLst>
      <p:ext uri="{BB962C8B-B14F-4D97-AF65-F5344CB8AC3E}">
        <p14:creationId xmlns:p14="http://schemas.microsoft.com/office/powerpoint/2010/main" val="8999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REFERENCE </a:t>
            </a:r>
          </a:p>
        </p:txBody>
      </p:sp>
      <p:sp>
        <p:nvSpPr>
          <p:cNvPr id="3" name="Content Placeholder 2"/>
          <p:cNvSpPr>
            <a:spLocks noGrp="1"/>
          </p:cNvSpPr>
          <p:nvPr>
            <p:ph idx="1"/>
          </p:nvPr>
        </p:nvSpPr>
        <p:spPr/>
        <p:txBody>
          <a:bodyPr/>
          <a:lstStyle/>
          <a:p>
            <a:r>
              <a:rPr lang="en-GB" dirty="0">
                <a:latin typeface="Arial" panose="020B0604020202020204" pitchFamily="34" charset="0"/>
                <a:cs typeface="Arial" panose="020B0604020202020204" pitchFamily="34" charset="0"/>
              </a:rPr>
              <a:t>Google</a:t>
            </a:r>
          </a:p>
          <a:p>
            <a:r>
              <a:rPr lang="en-GB" dirty="0">
                <a:latin typeface="Arial" panose="020B0604020202020204" pitchFamily="34" charset="0"/>
                <a:cs typeface="Arial" panose="020B0604020202020204" pitchFamily="34" charset="0"/>
              </a:rPr>
              <a:t>YouTube</a:t>
            </a:r>
          </a:p>
          <a:p>
            <a:r>
              <a:rPr lang="en-GB" dirty="0">
                <a:latin typeface="Arial" panose="020B0604020202020204" pitchFamily="34" charset="0"/>
                <a:cs typeface="Arial" panose="020B0604020202020204" pitchFamily="34" charset="0"/>
              </a:rPr>
              <a:t>Class note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312" y="94826"/>
            <a:ext cx="1412776" cy="1412776"/>
          </a:xfrm>
          <a:prstGeom prst="rect">
            <a:avLst/>
          </a:prstGeom>
        </p:spPr>
      </p:pic>
    </p:spTree>
    <p:extLst>
      <p:ext uri="{BB962C8B-B14F-4D97-AF65-F5344CB8AC3E}">
        <p14:creationId xmlns:p14="http://schemas.microsoft.com/office/powerpoint/2010/main" val="347248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124744"/>
            <a:ext cx="7467600" cy="4125072"/>
          </a:xfrm>
        </p:spPr>
        <p:txBody>
          <a:bodyPr>
            <a:normAutofit/>
          </a:bodyPr>
          <a:lstStyle/>
          <a:p>
            <a:pPr marL="0" indent="0" algn="ctr">
              <a:buNone/>
            </a:pPr>
            <a:r>
              <a:rPr lang="en-GB" sz="9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75027476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128</TotalTime>
  <Words>198</Words>
  <Application>Microsoft Office PowerPoint</Application>
  <PresentationFormat>On-screen Show (4:3)</PresentationFormat>
  <Paragraphs>16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Aparajita</vt:lpstr>
      <vt:lpstr>Arial</vt:lpstr>
      <vt:lpstr>Century Gothic</vt:lpstr>
      <vt:lpstr>Wingdings</vt:lpstr>
      <vt:lpstr>Wingdings 3</vt:lpstr>
      <vt:lpstr>Slice</vt:lpstr>
      <vt:lpstr>name: Akash Das student code : bwu/bta/21/002 course name : applied digital logic design course code : escm301 PROGRAM NAME : B.TECH CSE (AIML) semester : 3rd section : a topic : carry propagate adder</vt:lpstr>
      <vt:lpstr>content</vt:lpstr>
      <vt:lpstr>WHAT IS CARRY PROPAGATE ADDER  To generate a high speed addition requires two types of adder in arithmetic pipeline.  1. Carry propagate adders (CPAs) take some number of inputs and compute a sum by fully propagating the carries.  2. Carry save adders (CSAs) take some number of inputs and produce two redundant outputs, sum and carry. Producing two outputs means the carries do not have to be propagated, an important latency consideration.   </vt:lpstr>
      <vt:lpstr>BLOCK DIAGRAM</vt:lpstr>
      <vt:lpstr>TRUTH TABLE AND CIRCUIT DIAGRAM</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md. Rakib hosen student code : bwu/bta/21/003 course name : applied digital logic design course code : escm301 semester : 3rd section : a topic : carry propagate adder</dc:title>
  <dc:creator>MD Rakib Hosen</dc:creator>
  <cp:lastModifiedBy>Akash Das</cp:lastModifiedBy>
  <cp:revision>5</cp:revision>
  <dcterms:created xsi:type="dcterms:W3CDTF">2022-11-14T13:10:51Z</dcterms:created>
  <dcterms:modified xsi:type="dcterms:W3CDTF">2022-11-21T06:47:44Z</dcterms:modified>
</cp:coreProperties>
</file>